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8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76" r:id="rId13"/>
    <p:sldId id="267" r:id="rId14"/>
    <p:sldId id="268" r:id="rId15"/>
    <p:sldId id="277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2EF7-5E09-4896-9BEA-DCE3A2E0BD1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2E17-D4E3-4834-9453-368C15897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2EF7-5E09-4896-9BEA-DCE3A2E0BD1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2E17-D4E3-4834-9453-368C15897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2EF7-5E09-4896-9BEA-DCE3A2E0BD1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2E17-D4E3-4834-9453-368C15897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2EF7-5E09-4896-9BEA-DCE3A2E0BD1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2E17-D4E3-4834-9453-368C15897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2EF7-5E09-4896-9BEA-DCE3A2E0BD1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2E17-D4E3-4834-9453-368C15897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2EF7-5E09-4896-9BEA-DCE3A2E0BD1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2E17-D4E3-4834-9453-368C15897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2EF7-5E09-4896-9BEA-DCE3A2E0BD1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2E17-D4E3-4834-9453-368C15897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2EF7-5E09-4896-9BEA-DCE3A2E0BD1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2E17-D4E3-4834-9453-368C15897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2EF7-5E09-4896-9BEA-DCE3A2E0BD1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2E17-D4E3-4834-9453-368C15897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2EF7-5E09-4896-9BEA-DCE3A2E0BD1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2E17-D4E3-4834-9453-368C15897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2EF7-5E09-4896-9BEA-DCE3A2E0BD1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2E17-D4E3-4834-9453-368C15897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42EF7-5E09-4896-9BEA-DCE3A2E0BD11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92E17-D4E3-4834-9453-368C15897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609600"/>
            <a:ext cx="5562600" cy="1295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73914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23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817" y="510600"/>
            <a:ext cx="80413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আসক্তির কারণ: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 দিয়ে গান শোনা, ভিডিও দেখা, গেমস খেলাসহ আরও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বিভিন্ন বিনোদনমূলক কর্মকান্ড করা যায়। কিন্তু আমরা যখন এগুলো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মনের চাহিদা পূরণে ব্যবহার করি তাহলে সেটা আসক্তিতে রূপান্তরিত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হবে। </a:t>
            </a:r>
          </a:p>
          <a:p>
            <a:pPr>
              <a:buFont typeface="Arial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আমাদের আউটডোর গেমস এর প্রতি অনিহা।</a:t>
            </a:r>
          </a:p>
          <a:p>
            <a:pPr>
              <a:buFont typeface="Arial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বাইরের পরিবেশ অনুকুল নয়।</a:t>
            </a:r>
          </a:p>
          <a:p>
            <a:pPr>
              <a:buFont typeface="Arial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আইসিটি যন্ত্র সাধারণ মানুষের ক্রয় ক্ষমতার মধ্যে।</a:t>
            </a:r>
          </a:p>
          <a:p>
            <a:pPr>
              <a:buFont typeface="Arial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সহজে বহনযোগ্য।</a:t>
            </a:r>
          </a:p>
          <a:p>
            <a:pPr>
              <a:buFont typeface="Arial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নতুন নতুন গেমস এর সৃষ্টি এবং ইন্টারনেট এর সহজলভ্যতা।</a:t>
            </a:r>
          </a:p>
          <a:p>
            <a:pPr>
              <a:buFont typeface="Arial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সামাজিক সাইট ব্যবহারের কোন বিধি নাই।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0943" y="2133600"/>
            <a:ext cx="77896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আসক্তির প্রকার ভেদ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আসক্তি দুই প্রকার যথা: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R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গেমে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আসক্তি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সামাজিক নেটওয়ার্কে আসক্তি।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19200"/>
            <a:ext cx="7146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গেমে আসক্তির একটি ভিডিও দেখি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296000"/>
              </p:ext>
            </p:extLst>
          </p:nvPr>
        </p:nvGraphicFramePr>
        <p:xfrm>
          <a:off x="474663" y="3086100"/>
          <a:ext cx="8193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Packager Shell Object" showAsIcon="1" r:id="rId3" imgW="8193240" imgH="685800" progId="Package">
                  <p:embed/>
                </p:oleObj>
              </mc:Choice>
              <mc:Fallback>
                <p:oleObj name="Packager Shell Object" showAsIcon="1" r:id="rId3" imgW="8193240" imgH="68580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3086100"/>
                        <a:ext cx="81930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872" y="1082457"/>
            <a:ext cx="77523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গেমে আসক্তি: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গেমে আসক্তিটা শুরু হয় শৈশব থেকে এবং সেটা বেশিরভাগ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ঘটে অভিভাবকদের অজ্ঞতার কারণে। এই প্রযুক্তি সম্পর্কে যা বলা হয়েছে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তাতে অনেক অভিভাবক মনে করেন যে, এটা দিয়ে যা করা যায় তাই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ভাল। তাই যখন তারা দেখেন তাদের  সন্তানেরা দীর্ঘ সময় কম্পিউটারের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সামনে বসে আছে তারা বুঝতে পারেন না তার মাঝে সতর্ক হওয়ার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ব্যাপার রয়েছে।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837" y="2133600"/>
            <a:ext cx="78165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কোরিয়ার একজন মানুষ টানা পঞ্চাশ ঘণ্টা কম্পিউটার গেম খেলে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মৃত্যুর কোলে ঢলে পড়েছিল। চীনের এক দম্পতি কম্পিউটার গেম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খেলার অর্থ জোগাড় করতে তাদের শিশু সন্তানকে বিক্রয় করে দিয়েছিল।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6534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সামাজিক যোগাযোগের সাইটের একটি ভিডিও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172802"/>
              </p:ext>
            </p:extLst>
          </p:nvPr>
        </p:nvGraphicFramePr>
        <p:xfrm>
          <a:off x="1968426" y="3124200"/>
          <a:ext cx="5530924" cy="64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Packager Shell Object" showAsIcon="1" r:id="rId3" imgW="5856120" imgH="685800" progId="Package">
                  <p:embed/>
                </p:oleObj>
              </mc:Choice>
              <mc:Fallback>
                <p:oleObj name="Packager Shell Object" showAsIcon="1" r:id="rId3" imgW="585612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426" y="3124200"/>
                        <a:ext cx="5530924" cy="647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830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সামাজিক নেটওয়ার্কে আসক্তি: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ইদানিং সামাজিক যোগাযোগের কথা বলা হলে সেটি মানব সভ্যতার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সেই চিরন্তন  সামাজিক যোগাযোগা বা সামাজিক নেটওয়ার্কের কথা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না বুঝিয়ে ইন্টারনেট নির্ভর সম্পূর্ন ভিন্ন এক ধরনের নেটওয়ার্কের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কথা বোঝানো হয়।  টুইটার, ইনস্টাগ্রাম, গুগলপ্লাস, ইমো,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স্কাইপি ইত্যাদি সামাজিক যোগাযোগের সাইট এর মাধ্যমে পরিচিতদের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সাথে যোগাযোগ করা যায়।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অনেকে এ সাইটগুলো এমন ভাবে ব্যবহার করেন যে নিজস্বতা হারিয়ে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ফেলেন। আবার কেউ কেউ এর মাধ্যমে অশ্লিলতা ছড়ায়।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তাই এ প্রক্রিয়াটা মাদকের মতই কাজ করে।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09800"/>
            <a:ext cx="80441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সামাজিক যোগাযোগের এই আকাশচুম্বী জনপ্রিয়তার কারণে সারা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পৃথিবীতে অনেক সময়ের অপচয় হচ্ছে।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519" y="482025"/>
            <a:ext cx="4142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আসক্তি থেক মুক্ত থাকার উপায়: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275" y="1149727"/>
            <a:ext cx="843692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 ব্যবহারের সময় মনে রাখতে হবে এটা একটা প্রযুক্তি।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মানসিক ও সারিরীক বৃদ্ধির জন্য আউটডোর গেম খেলতে হবে।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সামাজিক যোগাযোগের সাইট ব্যবহার করতে হবে শুধু মাত্র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পরিচিতদের সাথে যোগাযোগের জন্য।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প্রতিবার সামাজিক সাইটে কিছু করতে চাইলে নিজেকে জিজ্ঞাসা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হবে যে সত্যি কি তার প্রয়োজন আছে? যদি না থাকে তাহলে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নিজেকে নিবৃত করতে হবে।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 মনে রাখতে হবে জীবনের প্রতিটি মুহূর্ত মূল্যবান।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1190" y="558225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632" y="2133600"/>
            <a:ext cx="72090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র‍্যাম দল: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কম্পিউটার এর মাত্রাতিরীক্ত ব্যবহারের কুফল গুলো লেখ।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মনিটর দল: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মাদকে আসক্তি ও কম্পিউটার আসক্তির একই-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বিশ্লেষন কর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প্রিন্টার দল: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কম্পিউটারে আসক্তি মানসিক ও শারিরীক বিকাশের অন্তরায়-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48202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সময়:; ১২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1447800" y="762000"/>
            <a:ext cx="6682248" cy="1295400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184921"/>
            <a:ext cx="40386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গোলাম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রাব্বানী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সহকারি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শিক্ষক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গোমস্তাপুর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বালুগ্রাম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আলিম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মাদ্রাসা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96578"/>
            <a:ext cx="1276350" cy="1276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2100" y="2184921"/>
            <a:ext cx="38285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: তথ্য ও যোগাযোগ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শ্রেণি-৭ম</a:t>
            </a: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-৩য়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762000"/>
            <a:ext cx="1824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251" y="2133600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 3"/>
              </a:rPr>
              <a:t>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5851" y="2110361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আসক্তি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81" y="2895600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 3"/>
              </a:rPr>
              <a:t>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681" y="2878221"/>
            <a:ext cx="5230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কয়েকটি সামাজিক নেটওয়ার্কের নাম 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323" y="3598779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 3"/>
              </a:rPr>
              <a:t>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9923" y="3581400"/>
            <a:ext cx="7556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বলা হয়নি এমন একটি জনপ্রিয় সামাজিক সাইট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037" y="4284579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 3"/>
              </a:rPr>
              <a:t>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1637" y="4267200"/>
            <a:ext cx="407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ফেসবুক কী ধরনের নেটওয়ার্ক?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762000"/>
            <a:ext cx="1975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সামাজিক যোগাযোগের জনপ্রিয়তার কারণে সারা পৃথিবীতে অনেক সময়ের অপচয় হচ্ছে- বিশ্লেষণ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791361"/>
            <a:ext cx="8164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 বন্ধুরা আগামী ক্লাসে আবার দেখা হবে</a:t>
            </a:r>
          </a:p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 ভালা থেকো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e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6124"/>
            <a:ext cx="4034464" cy="2521875"/>
          </a:xfrm>
          <a:prstGeom prst="rect">
            <a:avLst/>
          </a:prstGeom>
        </p:spPr>
      </p:pic>
      <p:pic>
        <p:nvPicPr>
          <p:cNvPr id="5" name="Picture 4" descr="imaww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36695"/>
            <a:ext cx="4038600" cy="2687505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1" y="3624943"/>
            <a:ext cx="3886200" cy="2775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3072825"/>
            <a:ext cx="3716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দেখে বল কে কী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s-screen-addiction-re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33400"/>
            <a:ext cx="3454400" cy="2590800"/>
          </a:xfrm>
        </p:spPr>
      </p:pic>
      <p:pic>
        <p:nvPicPr>
          <p:cNvPr id="5" name="Picture 4" descr="imag1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33400"/>
            <a:ext cx="4148083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3530025"/>
            <a:ext cx="3716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দেখে বল কে কী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5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3911542" cy="2602953"/>
          </a:xfrm>
          <a:prstGeom prst="rect">
            <a:avLst/>
          </a:prstGeom>
        </p:spPr>
      </p:pic>
      <p:pic>
        <p:nvPicPr>
          <p:cNvPr id="5" name="Picture 4" descr="image11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038600"/>
            <a:ext cx="3581400" cy="2347403"/>
          </a:xfrm>
          <a:prstGeom prst="rect">
            <a:avLst/>
          </a:prstGeom>
        </p:spPr>
      </p:pic>
      <p:pic>
        <p:nvPicPr>
          <p:cNvPr id="6" name="Picture 5" descr="2270901_f2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24" y="4156478"/>
            <a:ext cx="3603676" cy="2104366"/>
          </a:xfrm>
          <a:prstGeom prst="rect">
            <a:avLst/>
          </a:prstGeom>
        </p:spPr>
      </p:pic>
      <p:pic>
        <p:nvPicPr>
          <p:cNvPr id="7" name="Picture 6" descr="inde11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914400"/>
            <a:ext cx="3804083" cy="2474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304800"/>
            <a:ext cx="3716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দেখে বল কে কী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o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06829"/>
            <a:ext cx="4383256" cy="2922171"/>
          </a:xfrm>
          <a:prstGeom prst="rect">
            <a:avLst/>
          </a:prstGeom>
        </p:spPr>
      </p:pic>
      <p:pic>
        <p:nvPicPr>
          <p:cNvPr id="5" name="Picture 4" descr="imagpp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657600"/>
            <a:ext cx="3803920" cy="2644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987225"/>
            <a:ext cx="3716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দেখে বল কে কী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722" y="2438400"/>
            <a:ext cx="836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কম্পিউটার ও ইন্টারনেট ব্যবহারে আসক্তি (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IAD)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1066800"/>
            <a:ext cx="5175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আজকের পাঠ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838200"/>
            <a:ext cx="1904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179" y="1600200"/>
            <a:ext cx="752481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আসক্তি কী তা বলতে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আসক্তির কারণ ব্যাখ্যা করতে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আসক্তির প্রকার ভেদ উল্লেখ করতে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আসক্তি থেকে বাচার উপায় ব্যাখ্যা করতে পারবে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762000"/>
            <a:ext cx="2299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আসক্তি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904" y="2133600"/>
            <a:ext cx="82230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সাধারণত আসক্তি শব্দটা ব্যবহৃত হয় মাদকের সাথে। কিন্তু তথ্য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প্রযুক্তিতে আসক্তি বলতে কম্পিউটারের অনিয়ন্ত্রিত ব্যবহারকে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বুঝায়।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584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Wingdings 3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Rokon</dc:creator>
  <cp:lastModifiedBy>Microsoft account</cp:lastModifiedBy>
  <cp:revision>48</cp:revision>
  <dcterms:created xsi:type="dcterms:W3CDTF">2015-03-17T17:51:33Z</dcterms:created>
  <dcterms:modified xsi:type="dcterms:W3CDTF">2020-12-16T14:20:58Z</dcterms:modified>
</cp:coreProperties>
</file>