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1"/>
  </p:notesMasterIdLst>
  <p:sldIdLst>
    <p:sldId id="516" r:id="rId2"/>
    <p:sldId id="517" r:id="rId3"/>
    <p:sldId id="518" r:id="rId4"/>
    <p:sldId id="443" r:id="rId5"/>
    <p:sldId id="315" r:id="rId6"/>
    <p:sldId id="519" r:id="rId7"/>
    <p:sldId id="509" r:id="rId8"/>
    <p:sldId id="427" r:id="rId9"/>
    <p:sldId id="521" r:id="rId10"/>
    <p:sldId id="522" r:id="rId11"/>
    <p:sldId id="510" r:id="rId12"/>
    <p:sldId id="512" r:id="rId13"/>
    <p:sldId id="511" r:id="rId14"/>
    <p:sldId id="513" r:id="rId15"/>
    <p:sldId id="515" r:id="rId16"/>
    <p:sldId id="508" r:id="rId17"/>
    <p:sldId id="457" r:id="rId18"/>
    <p:sldId id="275" r:id="rId19"/>
    <p:sldId id="520" r:id="rId20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6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0066"/>
    <a:srgbClr val="0000FF"/>
    <a:srgbClr val="CC3300"/>
    <a:srgbClr val="CC00FF"/>
    <a:srgbClr val="009900"/>
    <a:srgbClr val="9933FF"/>
    <a:srgbClr val="CC99FF"/>
    <a:srgbClr val="CC66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91" autoAdjust="0"/>
  </p:normalViewPr>
  <p:slideViewPr>
    <p:cSldViewPr>
      <p:cViewPr varScale="1">
        <p:scale>
          <a:sx n="86" d="100"/>
          <a:sy n="86" d="100"/>
        </p:scale>
        <p:origin x="763" y="67"/>
      </p:cViewPr>
      <p:guideLst>
        <p:guide orient="horz" pos="2208"/>
        <p:guide pos="36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7DBC0-EBBB-4062-BD63-9F2C21B93DE9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E2BF3-EA9E-4706-8545-861410663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331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C01D2-EC50-45DE-B540-135A5E9F8BF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58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28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603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805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493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459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724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15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21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 userDrawn="1"/>
        </p:nvSpPr>
        <p:spPr>
          <a:xfrm>
            <a:off x="0" y="0"/>
            <a:ext cx="11430000" cy="6858000"/>
          </a:xfrm>
          <a:prstGeom prst="frame">
            <a:avLst>
              <a:gd name="adj1" fmla="val 2765"/>
            </a:avLst>
          </a:prstGeom>
          <a:solidFill>
            <a:srgbClr val="FF0066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523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893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096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665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gif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g"/><Relationship Id="rId9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9365" y="457200"/>
            <a:ext cx="627126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647086"/>
            <a:ext cx="6934200" cy="46743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54EDC7-D47B-4C51-AD1A-3E657D79CB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9" t="3333" r="49351"/>
          <a:stretch/>
        </p:blipFill>
        <p:spPr>
          <a:xfrm>
            <a:off x="146210" y="49893"/>
            <a:ext cx="5576047" cy="6591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54EDC7-D47B-4C51-AD1A-3E657D79CB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9" t="3333" r="49351"/>
          <a:stretch/>
        </p:blipFill>
        <p:spPr>
          <a:xfrm flipH="1">
            <a:off x="5671457" y="49893"/>
            <a:ext cx="5616388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60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5602069"/>
            <a:ext cx="1097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বণ্টন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প্রণালীর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 প্রকার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কি কি লেখ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5200" y="372070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713" y="1409700"/>
            <a:ext cx="5650574" cy="3886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122431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30" y="268069"/>
            <a:ext cx="5280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বন্টন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প্রণালী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পণ্যের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বিপণন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914400"/>
            <a:ext cx="3276599" cy="239406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4" name="Picture 3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799" y="3891457"/>
            <a:ext cx="3276599" cy="22082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6" name="Rectangle 5"/>
          <p:cNvSpPr/>
          <p:nvPr/>
        </p:nvSpPr>
        <p:spPr>
          <a:xfrm>
            <a:off x="-457200" y="1328668"/>
            <a:ext cx="436500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1.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সরাসরি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ভোক্তার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3263862"/>
            <a:ext cx="9525000" cy="51881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উৎপাদনকারী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					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ভোক্তা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025157" y="3548742"/>
            <a:ext cx="5890243" cy="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57200" y="6096000"/>
            <a:ext cx="10439400" cy="5188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উৎপাদনকারী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					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ভোক্তা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762621" y="4346271"/>
            <a:ext cx="4975843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1.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সরাসরি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ভোক্তার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14400"/>
            <a:ext cx="3442761" cy="239406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cxnSp>
        <p:nvCxnSpPr>
          <p:cNvPr id="15" name="Straight Arrow Connector 14"/>
          <p:cNvCxnSpPr/>
          <p:nvPr/>
        </p:nvCxnSpPr>
        <p:spPr>
          <a:xfrm flipV="1">
            <a:off x="3003386" y="6358532"/>
            <a:ext cx="5890243" cy="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9" y="3850896"/>
            <a:ext cx="3397032" cy="228124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398998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03 3.33333E-6 L 0.35806 -0.0048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44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67 -2.96296E-6 L 0.3557 -2.96296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22" grpId="0"/>
      <p:bldP spid="2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1511" y="361850"/>
            <a:ext cx="58400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বন্টন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প্রণালী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পণ্যের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বিপণন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136623"/>
            <a:ext cx="3733800" cy="287501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6" name="Picture 15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147358"/>
            <a:ext cx="3545114" cy="286427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7" name="Picture 16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514" y="2161872"/>
            <a:ext cx="3236686" cy="28497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grpSp>
        <p:nvGrpSpPr>
          <p:cNvPr id="3" name="Group 2"/>
          <p:cNvGrpSpPr/>
          <p:nvPr/>
        </p:nvGrpSpPr>
        <p:grpSpPr>
          <a:xfrm>
            <a:off x="647700" y="5105400"/>
            <a:ext cx="10477500" cy="555182"/>
            <a:chOff x="647700" y="5105400"/>
            <a:chExt cx="10477500" cy="555182"/>
          </a:xfrm>
        </p:grpSpPr>
        <p:sp>
          <p:nvSpPr>
            <p:cNvPr id="18" name="Rectangle 17"/>
            <p:cNvSpPr/>
            <p:nvPr/>
          </p:nvSpPr>
          <p:spPr>
            <a:xfrm>
              <a:off x="647700" y="5105400"/>
              <a:ext cx="10477500" cy="55518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IN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উৎপাদনকারী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		        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খুচরা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বিক্রেতা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		 </a:t>
              </a:r>
              <a:r>
                <a:rPr lang="bn-IN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     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ভোক্তা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V="1">
              <a:off x="2895600" y="5382991"/>
              <a:ext cx="2084850" cy="542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7071504" y="5369504"/>
              <a:ext cx="1896684" cy="1348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26"/>
          <p:cNvSpPr/>
          <p:nvPr/>
        </p:nvSpPr>
        <p:spPr>
          <a:xfrm>
            <a:off x="357414" y="1290130"/>
            <a:ext cx="6057885" cy="532793"/>
          </a:xfrm>
          <a:prstGeom prst="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2.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খুচরা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ব্যবসায়ীর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415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396260" y="1358682"/>
            <a:ext cx="8184769" cy="595934"/>
          </a:xfrm>
          <a:prstGeom prst="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3.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পাইকার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খুচরা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ব্যবসায়ীর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2313834"/>
            <a:ext cx="2636416" cy="22363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8" name="Picture 7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659" y="2310205"/>
            <a:ext cx="2575771" cy="22363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9" name="Picture 8"/>
          <p:cNvPicPr preferRelativeResize="0"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42"/>
          <a:stretch/>
        </p:blipFill>
        <p:spPr>
          <a:xfrm>
            <a:off x="5854443" y="2310205"/>
            <a:ext cx="2636415" cy="22363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0" name="Picture 9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871" y="2327125"/>
            <a:ext cx="2454987" cy="22194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grpSp>
        <p:nvGrpSpPr>
          <p:cNvPr id="3" name="Group 2"/>
          <p:cNvGrpSpPr/>
          <p:nvPr/>
        </p:nvGrpSpPr>
        <p:grpSpPr>
          <a:xfrm>
            <a:off x="380999" y="4702618"/>
            <a:ext cx="10896601" cy="555182"/>
            <a:chOff x="533401" y="4377109"/>
            <a:chExt cx="8077200" cy="555182"/>
          </a:xfrm>
        </p:grpSpPr>
        <p:sp>
          <p:nvSpPr>
            <p:cNvPr id="18" name="Rectangle 17"/>
            <p:cNvSpPr/>
            <p:nvPr/>
          </p:nvSpPr>
          <p:spPr>
            <a:xfrm>
              <a:off x="533401" y="4377109"/>
              <a:ext cx="8077200" cy="555182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IN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উৎপাদনকারী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	        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পাইকার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           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খুচরা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বিক্রেতা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	     </a:t>
              </a:r>
              <a:r>
                <a:rPr lang="bn-IN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 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ভোক্তা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V="1">
              <a:off x="2114951" y="4676482"/>
              <a:ext cx="972597" cy="542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6477000" y="4666055"/>
              <a:ext cx="923231" cy="213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4060306" y="4666055"/>
              <a:ext cx="973298" cy="1348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2741511" y="361850"/>
            <a:ext cx="58400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বন্টন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প্রণালী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পণ্যের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বিপণন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978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30942" y="4855018"/>
            <a:ext cx="9982199" cy="555182"/>
            <a:chOff x="1030942" y="4414174"/>
            <a:chExt cx="9982199" cy="555182"/>
          </a:xfrm>
        </p:grpSpPr>
        <p:sp>
          <p:nvSpPr>
            <p:cNvPr id="30" name="Rectangle 29"/>
            <p:cNvSpPr/>
            <p:nvPr/>
          </p:nvSpPr>
          <p:spPr>
            <a:xfrm>
              <a:off x="1030942" y="4414174"/>
              <a:ext cx="9982199" cy="55518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উৎপাদনকারী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		        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প্রতিনিধি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এজেন্ট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	              </a:t>
              </a:r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ভোক্তা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V="1">
              <a:off x="2819400" y="4718974"/>
              <a:ext cx="1755217" cy="542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7239000" y="4678278"/>
              <a:ext cx="1724258" cy="1348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ctangle 32"/>
          <p:cNvSpPr/>
          <p:nvPr/>
        </p:nvSpPr>
        <p:spPr>
          <a:xfrm>
            <a:off x="415159" y="1442731"/>
            <a:ext cx="6324600" cy="445913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4.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প্রতিনিধি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এজেন্টের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743" y="2264217"/>
            <a:ext cx="3418257" cy="2286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4" name="Picture 3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69644"/>
            <a:ext cx="3444338" cy="2286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6" name="Picture 5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276028"/>
            <a:ext cx="3484012" cy="2286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0" name="TextBox 9"/>
          <p:cNvSpPr txBox="1"/>
          <p:nvPr/>
        </p:nvSpPr>
        <p:spPr>
          <a:xfrm>
            <a:off x="2741511" y="361850"/>
            <a:ext cx="58400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বন্টন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প্রণালী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পণ্যের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বিপণন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611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401045" y="1354908"/>
            <a:ext cx="6678912" cy="605345"/>
          </a:xfrm>
          <a:prstGeom prst="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৫.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প্রতিনিধি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খুচরা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বিক্রেতার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76216" y="4724400"/>
            <a:ext cx="10876944" cy="819917"/>
            <a:chOff x="508355" y="3624558"/>
            <a:chExt cx="8077200" cy="555182"/>
          </a:xfrm>
        </p:grpSpPr>
        <p:sp>
          <p:nvSpPr>
            <p:cNvPr id="18" name="Rectangle 17"/>
            <p:cNvSpPr/>
            <p:nvPr/>
          </p:nvSpPr>
          <p:spPr>
            <a:xfrm>
              <a:off x="508355" y="3624558"/>
              <a:ext cx="8077200" cy="55518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উৎপাদনকারী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	       </a:t>
              </a:r>
              <a:r>
                <a:rPr lang="bn-IN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 </a:t>
              </a:r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প্রতিনিধি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এজেন্ট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            </a:t>
              </a:r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খুচরা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বিক্রেতা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           </a:t>
              </a:r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ভোক্তা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V="1">
              <a:off x="1717887" y="3891550"/>
              <a:ext cx="884179" cy="542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6414524" y="3883491"/>
              <a:ext cx="853208" cy="2697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4320843" y="3902149"/>
              <a:ext cx="917122" cy="262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76216" y="2272873"/>
            <a:ext cx="2592489" cy="231225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3" name="Picture 12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259746"/>
            <a:ext cx="2667000" cy="232537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6" name="Picture 15"/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795846" y="2272873"/>
            <a:ext cx="2586153" cy="23122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7" name="Picture 16"/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093" y="2259746"/>
            <a:ext cx="2653553" cy="232537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4" name="TextBox 13"/>
          <p:cNvSpPr txBox="1"/>
          <p:nvPr/>
        </p:nvSpPr>
        <p:spPr>
          <a:xfrm>
            <a:off x="2741511" y="361850"/>
            <a:ext cx="58400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বন্টন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প্রণালী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পণ্যের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বিপণন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963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181600"/>
            <a:ext cx="1097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উৎপাদনকারীদের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ভোক্তার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মাধ্যমগুলোর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516797"/>
            <a:ext cx="5773600" cy="366480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TextBox 3"/>
          <p:cNvSpPr txBox="1"/>
          <p:nvPr/>
        </p:nvSpPr>
        <p:spPr>
          <a:xfrm>
            <a:off x="3429000" y="304800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28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loud Callout 1">
            <a:extLst>
              <a:ext uri="{FF2B5EF4-FFF2-40B4-BE49-F238E27FC236}">
                <a16:creationId xmlns:a16="http://schemas.microsoft.com/office/drawing/2014/main" id="{C300ECCC-9028-40DB-A795-0B423AEAAA27}"/>
              </a:ext>
            </a:extLst>
          </p:cNvPr>
          <p:cNvSpPr/>
          <p:nvPr/>
        </p:nvSpPr>
        <p:spPr>
          <a:xfrm>
            <a:off x="4038600" y="76200"/>
            <a:ext cx="3505200" cy="983396"/>
          </a:xfrm>
          <a:prstGeom prst="cloudCallout">
            <a:avLst>
              <a:gd name="adj1" fmla="val 3719"/>
              <a:gd name="adj2" fmla="val 93950"/>
            </a:avLst>
          </a:prstGeom>
          <a:noFill/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Flowchart: Alternate Process 30"/>
          <p:cNvSpPr/>
          <p:nvPr/>
        </p:nvSpPr>
        <p:spPr>
          <a:xfrm>
            <a:off x="4372571" y="1612865"/>
            <a:ext cx="3897107" cy="457200"/>
          </a:xfrm>
          <a:prstGeom prst="flowChartAlternateProcess">
            <a:avLst/>
          </a:prstGeo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খুচরা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ব্যবসায়ী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2" name="Flowchart: Alternate Process 31"/>
          <p:cNvSpPr/>
          <p:nvPr/>
        </p:nvSpPr>
        <p:spPr>
          <a:xfrm>
            <a:off x="836026" y="2087837"/>
            <a:ext cx="3570127" cy="457200"/>
          </a:xfrm>
          <a:prstGeom prst="flowChartAlternateProcess">
            <a:avLst/>
          </a:prstGeo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উৎপাদক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Flowchart: Alternate Process 32"/>
          <p:cNvSpPr/>
          <p:nvPr/>
        </p:nvSpPr>
        <p:spPr>
          <a:xfrm>
            <a:off x="4351642" y="2103747"/>
            <a:ext cx="3922911" cy="457200"/>
          </a:xfrm>
          <a:prstGeom prst="flowChartAlternateProcess">
            <a:avLst/>
          </a:prstGeo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ভোক্তা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4350" y="1066800"/>
            <a:ext cx="8724557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বন্টন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প্রণালীর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শুরুতে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2" name="Flowchart: Alternate Process 1"/>
          <p:cNvSpPr/>
          <p:nvPr/>
        </p:nvSpPr>
        <p:spPr>
          <a:xfrm>
            <a:off x="802444" y="1600916"/>
            <a:ext cx="3570127" cy="457200"/>
          </a:xfrm>
          <a:prstGeom prst="flowChartAlternateProcess">
            <a:avLst/>
          </a:prstGeo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পাইকার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5F1D1140-69B2-4A0F-9EBB-9181185E3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9662" y="1705823"/>
            <a:ext cx="481069" cy="377985"/>
          </a:xfrm>
          <a:prstGeom prst="rect">
            <a:avLst/>
          </a:prstGeom>
          <a:ln>
            <a:noFill/>
          </a:ln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F1D1140-69B2-4A0F-9EBB-9181185E3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6890" y="2181881"/>
            <a:ext cx="481069" cy="377985"/>
          </a:xfrm>
          <a:prstGeom prst="rect">
            <a:avLst/>
          </a:prstGeom>
          <a:ln>
            <a:noFill/>
          </a:ln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F1D1140-69B2-4A0F-9EBB-9181185E3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0081" y="1679415"/>
            <a:ext cx="481069" cy="377985"/>
          </a:xfrm>
          <a:prstGeom prst="rect">
            <a:avLst/>
          </a:prstGeom>
          <a:ln>
            <a:noFill/>
          </a:ln>
        </p:spPr>
      </p:pic>
      <p:sp>
        <p:nvSpPr>
          <p:cNvPr id="39" name="Half Frame 38">
            <a:extLst>
              <a:ext uri="{FF2B5EF4-FFF2-40B4-BE49-F238E27FC236}">
                <a16:creationId xmlns:a16="http://schemas.microsoft.com/office/drawing/2014/main" id="{A73C9B54-1505-4A8C-8C0C-1DFD6F569882}"/>
              </a:ext>
            </a:extLst>
          </p:cNvPr>
          <p:cNvSpPr/>
          <p:nvPr/>
        </p:nvSpPr>
        <p:spPr>
          <a:xfrm rot="12733421">
            <a:off x="3533275" y="2057129"/>
            <a:ext cx="214682" cy="407506"/>
          </a:xfrm>
          <a:prstGeom prst="halfFram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Flowchart: Alternate Process 39"/>
          <p:cNvSpPr/>
          <p:nvPr/>
        </p:nvSpPr>
        <p:spPr>
          <a:xfrm>
            <a:off x="4364542" y="3249288"/>
            <a:ext cx="4004555" cy="457200"/>
          </a:xfrm>
          <a:prstGeom prst="flowChartAlternateProcess">
            <a:avLst/>
          </a:prstGeo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খুচরা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ব্যবসায়ী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Flowchart: Alternate Process 40"/>
          <p:cNvSpPr/>
          <p:nvPr/>
        </p:nvSpPr>
        <p:spPr>
          <a:xfrm>
            <a:off x="781515" y="3776926"/>
            <a:ext cx="3570127" cy="457200"/>
          </a:xfrm>
          <a:prstGeom prst="flowChartAlternateProcess">
            <a:avLst/>
          </a:prstGeo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উৎপাদক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2" name="Flowchart: Alternate Process 41"/>
          <p:cNvSpPr/>
          <p:nvPr/>
        </p:nvSpPr>
        <p:spPr>
          <a:xfrm>
            <a:off x="4338739" y="3781325"/>
            <a:ext cx="4030358" cy="457200"/>
          </a:xfrm>
          <a:prstGeom prst="flowChartAlternateProcess">
            <a:avLst/>
          </a:prstGeo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পাইকার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57200" y="2726068"/>
            <a:ext cx="10146677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বন্টন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প্রণালীর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as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Flowchart: Alternate Process 43"/>
          <p:cNvSpPr/>
          <p:nvPr/>
        </p:nvSpPr>
        <p:spPr>
          <a:xfrm>
            <a:off x="836026" y="3251659"/>
            <a:ext cx="3570127" cy="457200"/>
          </a:xfrm>
          <a:prstGeom prst="flowChartAlternateProcess">
            <a:avLst/>
          </a:prstGeo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ভোক্তা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5F1D1140-69B2-4A0F-9EBB-9181185E3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3265" y="3762899"/>
            <a:ext cx="481069" cy="377985"/>
          </a:xfrm>
          <a:prstGeom prst="rect">
            <a:avLst/>
          </a:prstGeom>
          <a:ln>
            <a:noFill/>
          </a:ln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5F1D1140-69B2-4A0F-9EBB-9181185E3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615" y="3820659"/>
            <a:ext cx="481069" cy="377985"/>
          </a:xfrm>
          <a:prstGeom prst="rect">
            <a:avLst/>
          </a:prstGeom>
          <a:ln>
            <a:noFill/>
          </a:ln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5F1D1140-69B2-4A0F-9EBB-9181185E3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3444" y="3263074"/>
            <a:ext cx="481069" cy="377985"/>
          </a:xfrm>
          <a:prstGeom prst="rect">
            <a:avLst/>
          </a:prstGeom>
          <a:ln>
            <a:noFill/>
          </a:ln>
        </p:spPr>
      </p:pic>
      <p:sp>
        <p:nvSpPr>
          <p:cNvPr id="54" name="Flowchart: Alternate Process 53"/>
          <p:cNvSpPr/>
          <p:nvPr/>
        </p:nvSpPr>
        <p:spPr>
          <a:xfrm>
            <a:off x="4372571" y="5059512"/>
            <a:ext cx="4004552" cy="457200"/>
          </a:xfrm>
          <a:prstGeom prst="flowChartAlternateProcess">
            <a:avLst/>
          </a:prstGeo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খুচরা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ব্যবসায়ী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Flowchart: Alternate Process 55"/>
          <p:cNvSpPr/>
          <p:nvPr/>
        </p:nvSpPr>
        <p:spPr>
          <a:xfrm>
            <a:off x="811409" y="5468988"/>
            <a:ext cx="3570127" cy="457200"/>
          </a:xfrm>
          <a:prstGeom prst="flowChartAlternateProcess">
            <a:avLst/>
          </a:prstGeo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উৎপাদক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Flowchart: Alternate Process 56"/>
          <p:cNvSpPr/>
          <p:nvPr/>
        </p:nvSpPr>
        <p:spPr>
          <a:xfrm>
            <a:off x="4351642" y="5632515"/>
            <a:ext cx="4030356" cy="457200"/>
          </a:xfrm>
          <a:prstGeom prst="flowChartAlternateProcess">
            <a:avLst/>
          </a:prstGeo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পাইকার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57200" y="4460215"/>
            <a:ext cx="10522478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ভোক্তার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সরাসরি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as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7" name="Flowchart: Alternate Process 66"/>
          <p:cNvSpPr/>
          <p:nvPr/>
        </p:nvSpPr>
        <p:spPr>
          <a:xfrm>
            <a:off x="768612" y="4983435"/>
            <a:ext cx="3570127" cy="457200"/>
          </a:xfrm>
          <a:prstGeom prst="flowChartAlternateProcess">
            <a:avLst/>
          </a:prstGeo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এজেন্ট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5F1D1140-69B2-4A0F-9EBB-9181185E3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1162" y="5548169"/>
            <a:ext cx="481069" cy="377985"/>
          </a:xfrm>
          <a:prstGeom prst="rect">
            <a:avLst/>
          </a:prstGeom>
          <a:ln>
            <a:noFill/>
          </a:ln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5F1D1140-69B2-4A0F-9EBB-9181185E3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0081" y="4995572"/>
            <a:ext cx="481069" cy="377985"/>
          </a:xfrm>
          <a:prstGeom prst="rect">
            <a:avLst/>
          </a:prstGeom>
          <a:ln>
            <a:noFill/>
          </a:ln>
        </p:spPr>
      </p:pic>
      <p:sp>
        <p:nvSpPr>
          <p:cNvPr id="79" name="Half Frame 78">
            <a:extLst>
              <a:ext uri="{FF2B5EF4-FFF2-40B4-BE49-F238E27FC236}">
                <a16:creationId xmlns:a16="http://schemas.microsoft.com/office/drawing/2014/main" id="{A73C9B54-1505-4A8C-8C0C-1DFD6F569882}"/>
              </a:ext>
            </a:extLst>
          </p:cNvPr>
          <p:cNvSpPr/>
          <p:nvPr/>
        </p:nvSpPr>
        <p:spPr>
          <a:xfrm rot="12733421">
            <a:off x="7477540" y="4976840"/>
            <a:ext cx="214682" cy="407506"/>
          </a:xfrm>
          <a:prstGeom prst="halfFram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0" name="Half Frame 79">
            <a:extLst>
              <a:ext uri="{FF2B5EF4-FFF2-40B4-BE49-F238E27FC236}">
                <a16:creationId xmlns:a16="http://schemas.microsoft.com/office/drawing/2014/main" id="{A73C9B54-1505-4A8C-8C0C-1DFD6F569882}"/>
              </a:ext>
            </a:extLst>
          </p:cNvPr>
          <p:cNvSpPr/>
          <p:nvPr/>
        </p:nvSpPr>
        <p:spPr>
          <a:xfrm rot="12733421">
            <a:off x="3445929" y="3234557"/>
            <a:ext cx="214682" cy="407506"/>
          </a:xfrm>
          <a:prstGeom prst="halfFram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F1D1140-69B2-4A0F-9EBB-9181185E3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3265" y="5641815"/>
            <a:ext cx="481069" cy="37798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0287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" grpId="0"/>
      <p:bldP spid="2" grpId="0" animBg="1"/>
      <p:bldP spid="39" grpId="0" animBg="1"/>
      <p:bldP spid="40" grpId="0" animBg="1"/>
      <p:bldP spid="41" grpId="0" animBg="1"/>
      <p:bldP spid="42" grpId="0" animBg="1"/>
      <p:bldP spid="43" grpId="0"/>
      <p:bldP spid="44" grpId="0" animBg="1"/>
      <p:bldP spid="54" grpId="0" animBg="1"/>
      <p:bldP spid="56" grpId="0" animBg="1"/>
      <p:bldP spid="57" grpId="0" animBg="1"/>
      <p:bldP spid="58" grpId="0"/>
      <p:bldP spid="67" grpId="0" animBg="1"/>
      <p:bldP spid="79" grpId="0" animBg="1"/>
      <p:bldP spid="8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81000" y="4876800"/>
            <a:ext cx="10668000" cy="555182"/>
            <a:chOff x="533401" y="4377109"/>
            <a:chExt cx="8077200" cy="555182"/>
          </a:xfrm>
        </p:grpSpPr>
        <p:sp>
          <p:nvSpPr>
            <p:cNvPr id="4" name="Rectangle 3"/>
            <p:cNvSpPr/>
            <p:nvPr/>
          </p:nvSpPr>
          <p:spPr>
            <a:xfrm>
              <a:off x="533401" y="4377109"/>
              <a:ext cx="8077200" cy="555182"/>
            </a:xfrm>
            <a:prstGeom prst="rect">
              <a:avLst/>
            </a:prstGeom>
            <a:ln w="28575">
              <a:solidFill>
                <a:srgbClr val="0000F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উৎপাদনকারী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	            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পাইকার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            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খুচরা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বিক্রেতা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	     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ভোক্তা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V="1">
              <a:off x="1918064" y="4619156"/>
              <a:ext cx="972597" cy="542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6235434" y="4625859"/>
              <a:ext cx="884816" cy="1348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3771786" y="4632603"/>
              <a:ext cx="973298" cy="1348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288" y="1174716"/>
            <a:ext cx="5445160" cy="356777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1" name="Rectangle 10"/>
          <p:cNvSpPr/>
          <p:nvPr/>
        </p:nvSpPr>
        <p:spPr>
          <a:xfrm>
            <a:off x="4533426" y="211667"/>
            <a:ext cx="23631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5494" y="5633685"/>
            <a:ext cx="11174506" cy="10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পাইকার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ভোক্তা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উৎপাদককে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উদ্দীপকের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আলোক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লিখে নিয়ে আসবে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78182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29860" y="457200"/>
            <a:ext cx="617027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 আন্তরিক ধন্যবাদ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230" y="1676400"/>
            <a:ext cx="6285540" cy="428088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637157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 account\Desktop\IMG_20180408_1824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20000" y="843660"/>
            <a:ext cx="2092355" cy="2585340"/>
          </a:xfrm>
          <a:prstGeom prst="rect">
            <a:avLst/>
          </a:prstGeom>
          <a:noFill/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62FE39-9A68-42A0-8BD5-5293716169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786265"/>
            <a:ext cx="2209800" cy="2642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" name="Rectangle 2"/>
          <p:cNvSpPr/>
          <p:nvPr/>
        </p:nvSpPr>
        <p:spPr>
          <a:xfrm>
            <a:off x="114300" y="3641467"/>
            <a:ext cx="5715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এইচ. এম. মতিউর রহমান</a:t>
            </a:r>
          </a:p>
          <a:p>
            <a:pPr algn="ctr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পটুয়াখালী সরকারি বালিকা উচ্চ বিদ্যালয় পটুয়াখালী।</a:t>
            </a:r>
          </a:p>
          <a:p>
            <a:pPr algn="ctr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মোবাইল-০১৭১৬-২২৪৪২৫</a:t>
            </a:r>
            <a:endParaRPr lang="bn-I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Email-matiur.ptk@gmail.com</a:t>
            </a:r>
            <a:endParaRPr lang="bn-I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23077" y="3641467"/>
            <a:ext cx="3886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বিষয়: ব্যবসায় উদ্যোগ</a:t>
            </a:r>
          </a:p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b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১৬/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২/২০২০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endParaRPr lang="b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43400" y="481465"/>
            <a:ext cx="2971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976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228600"/>
            <a:ext cx="56316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চিত্রগুলোতে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pic>
        <p:nvPicPr>
          <p:cNvPr id="3" name="Picture 2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682" y="3566570"/>
            <a:ext cx="3255118" cy="230777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4" name="Picture 3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048" y="1952621"/>
            <a:ext cx="2945352" cy="20993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" name="Picture 4"/>
          <p:cNvPicPr preferRelativeResize="0"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9" b="9395"/>
          <a:stretch/>
        </p:blipFill>
        <p:spPr>
          <a:xfrm>
            <a:off x="533400" y="1081314"/>
            <a:ext cx="3219718" cy="2362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6" name="Picture 5"/>
          <p:cNvPicPr preferRelativeResize="0"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4" r="9434"/>
          <a:stretch/>
        </p:blipFill>
        <p:spPr>
          <a:xfrm>
            <a:off x="486228" y="3588342"/>
            <a:ext cx="3256198" cy="2286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7" name="Picture 6"/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3907682" y="1129164"/>
            <a:ext cx="3255118" cy="231434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8" name="Curved Down Arrow 7"/>
          <p:cNvSpPr/>
          <p:nvPr/>
        </p:nvSpPr>
        <p:spPr>
          <a:xfrm rot="658467">
            <a:off x="6961328" y="1194525"/>
            <a:ext cx="2126806" cy="782806"/>
          </a:xfrm>
          <a:prstGeom prst="curvedDownArrow">
            <a:avLst/>
          </a:prstGeom>
          <a:solidFill>
            <a:srgbClr val="00FF00"/>
          </a:soli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Up Arrow 8"/>
          <p:cNvSpPr/>
          <p:nvPr/>
        </p:nvSpPr>
        <p:spPr>
          <a:xfrm rot="20901035">
            <a:off x="6981672" y="4044640"/>
            <a:ext cx="2218576" cy="762000"/>
          </a:xfrm>
          <a:prstGeom prst="curvedUpArrow">
            <a:avLst/>
          </a:prstGeom>
          <a:solidFill>
            <a:srgbClr val="00FF00"/>
          </a:soli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14400" y="5892225"/>
            <a:ext cx="64652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কলম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কিনেছো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09600" y="5906739"/>
            <a:ext cx="98700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উৎপাদনকারী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ভোক্তার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পৌছানোর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জড়িত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99226" y="5924463"/>
            <a:ext cx="57534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কাজকে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894880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7" grpId="0"/>
      <p:bldP spid="17" grpId="1"/>
      <p:bldP spid="18" grpId="0"/>
      <p:bldP spid="18" grpId="1"/>
      <p:bldP spid="19" grpId="0"/>
      <p:bldP spid="1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8600" y="2438400"/>
            <a:ext cx="351089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বণ্টন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প্রণালী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438400"/>
            <a:ext cx="4146902" cy="28975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967560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4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8" dur="5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2667000"/>
            <a:ext cx="8077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বণ্টন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প্রণালী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বণ্টন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প্রণালীর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পণ্যের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বিপণন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2590800" y="2133600"/>
            <a:ext cx="44919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...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50445" y="566678"/>
            <a:ext cx="21291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িখনফল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522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10000" r="7500" b="8333"/>
          <a:stretch/>
        </p:blipFill>
        <p:spPr>
          <a:xfrm>
            <a:off x="2133600" y="914400"/>
            <a:ext cx="7162800" cy="5791200"/>
          </a:xfrm>
          <a:prstGeom prst="rect">
            <a:avLst/>
          </a:prstGeom>
        </p:spPr>
      </p:pic>
      <p:pic>
        <p:nvPicPr>
          <p:cNvPr id="4" name="বন্টন প্রণালী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7488" t="10001" r="8241" b="7778"/>
          <a:stretch/>
        </p:blipFill>
        <p:spPr>
          <a:xfrm>
            <a:off x="2459939" y="1295400"/>
            <a:ext cx="6481093" cy="422970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Rectangle 4"/>
          <p:cNvSpPr/>
          <p:nvPr/>
        </p:nvSpPr>
        <p:spPr>
          <a:xfrm>
            <a:off x="3022596" y="304800"/>
            <a:ext cx="53848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একটি ভিডিও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1034457"/>
            <a:ext cx="2035111" cy="1625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487" y="1034457"/>
            <a:ext cx="2106472" cy="182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12"/>
          <a:stretch/>
        </p:blipFill>
        <p:spPr>
          <a:xfrm>
            <a:off x="228600" y="4219654"/>
            <a:ext cx="2015758" cy="149534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82" t="-6748" r="-1544" b="6748"/>
          <a:stretch/>
        </p:blipFill>
        <p:spPr>
          <a:xfrm>
            <a:off x="9144001" y="4162201"/>
            <a:ext cx="2057400" cy="15527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1301476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3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00114" y="206514"/>
            <a:ext cx="34163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বন্টন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প্রণালীর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60391" y="961253"/>
            <a:ext cx="10717637" cy="2408596"/>
            <a:chOff x="360391" y="824001"/>
            <a:chExt cx="10717637" cy="2408596"/>
          </a:xfrm>
        </p:grpSpPr>
        <p:pic>
          <p:nvPicPr>
            <p:cNvPr id="6" name="Picture 5"/>
            <p:cNvPicPr preferRelativeResize="0"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5228" y="824001"/>
              <a:ext cx="3352800" cy="2408596"/>
            </a:xfrm>
            <a:prstGeom prst="rect">
              <a:avLst/>
            </a:prstGeom>
          </p:spPr>
        </p:pic>
        <p:pic>
          <p:nvPicPr>
            <p:cNvPr id="10" name="Picture 9"/>
            <p:cNvPicPr preferRelativeResize="0"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391" y="824001"/>
              <a:ext cx="3631037" cy="2408596"/>
            </a:xfrm>
            <a:prstGeom prst="rect">
              <a:avLst/>
            </a:prstGeom>
          </p:spPr>
        </p:pic>
        <p:pic>
          <p:nvPicPr>
            <p:cNvPr id="11" name="Picture 10"/>
            <p:cNvPicPr preferRelativeResize="0"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1428" y="824001"/>
              <a:ext cx="3733800" cy="2408596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388060" y="3481977"/>
            <a:ext cx="10699494" cy="2461623"/>
            <a:chOff x="378533" y="3407227"/>
            <a:chExt cx="10699494" cy="2461623"/>
          </a:xfrm>
        </p:grpSpPr>
        <p:pic>
          <p:nvPicPr>
            <p:cNvPr id="8" name="Picture 7"/>
            <p:cNvPicPr preferRelativeResize="0"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533" y="3485607"/>
              <a:ext cx="3631038" cy="2381794"/>
            </a:xfrm>
            <a:prstGeom prst="rect">
              <a:avLst/>
            </a:prstGeom>
          </p:spPr>
        </p:pic>
        <p:pic>
          <p:nvPicPr>
            <p:cNvPr id="9" name="Picture 8"/>
            <p:cNvPicPr preferRelativeResize="0"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1428" y="3407227"/>
              <a:ext cx="3733799" cy="2461623"/>
            </a:xfrm>
            <a:prstGeom prst="rect">
              <a:avLst/>
            </a:prstGeom>
          </p:spPr>
        </p:pic>
        <p:pic>
          <p:nvPicPr>
            <p:cNvPr id="12" name="Picture 11"/>
            <p:cNvPicPr preferRelativeResize="0">
              <a:picLocks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5226" y="3429000"/>
              <a:ext cx="3352801" cy="2438400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11277600" y="6038160"/>
            <a:ext cx="16687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উৎপাদনকারীদের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কাছ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ভোক্তা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ব্যবহারকারীদের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পৌছানো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বন্টন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প্রণালী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875720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3.33333E-6 1.85185E-6 L -2.45667 -0.00093 " pathEditMode="relative" rAng="0" ptsTypes="AA">
                                      <p:cBhvr>
                                        <p:cTn id="6" dur="1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833" y="-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03786" y="5609174"/>
            <a:ext cx="57086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বন্ট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প্রণালী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 কী বোঝায়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4453276" y="381000"/>
            <a:ext cx="252344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332" y="1304330"/>
            <a:ext cx="6355335" cy="402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979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1511" y="361850"/>
            <a:ext cx="58400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বন্টন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প্রণালী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পণ্যের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বিপণন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2267370"/>
            <a:ext cx="6057885" cy="532793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2.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খুচরা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ব্যবসায়ীর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211353"/>
            <a:ext cx="436500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1.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সরাসরি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ভোক্তার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3031" y="3037180"/>
            <a:ext cx="8184769" cy="49250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3.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পাইকার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খুচরা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ব্যবসায়ীর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3897487"/>
            <a:ext cx="6324600" cy="445913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4.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প্রতিনিধি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এজেন্টের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4888" y="4672207"/>
            <a:ext cx="6678912" cy="605345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৫.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প্রতিনিধি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খুচরা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বিক্রেতার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422876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16785</TotalTime>
  <Words>469</Words>
  <Application>Microsoft Office PowerPoint</Application>
  <PresentationFormat>Custom</PresentationFormat>
  <Paragraphs>75</Paragraphs>
  <Slides>19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 account</dc:creator>
  <cp:lastModifiedBy>3 Star</cp:lastModifiedBy>
  <cp:revision>2652</cp:revision>
  <dcterms:created xsi:type="dcterms:W3CDTF">2006-08-16T00:00:00Z</dcterms:created>
  <dcterms:modified xsi:type="dcterms:W3CDTF">2020-12-16T01:51:41Z</dcterms:modified>
</cp:coreProperties>
</file>