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68" r:id="rId3"/>
    <p:sldId id="256" r:id="rId4"/>
    <p:sldId id="262" r:id="rId5"/>
    <p:sldId id="257" r:id="rId6"/>
    <p:sldId id="265" r:id="rId7"/>
    <p:sldId id="258" r:id="rId8"/>
    <p:sldId id="259" r:id="rId9"/>
    <p:sldId id="260" r:id="rId10"/>
    <p:sldId id="261" r:id="rId11"/>
    <p:sldId id="270" r:id="rId12"/>
    <p:sldId id="266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4F9D5-1C4C-4890-B8BC-4638387AA00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1B17A-EDFA-4021-80D0-E45AB184F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গফ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1B17A-EDFA-4021-80D0-E45AB184F2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374323" y="1288473"/>
            <a:ext cx="405765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4050" dirty="0">
                <a:solidFill>
                  <a:srgbClr val="FF0000"/>
                </a:solidFill>
              </a:rPr>
              <a:t>أهلا و سهلا</a:t>
            </a:r>
            <a:endParaRPr lang="en-US" altLang="en-US" sz="4050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993" y="2400300"/>
            <a:ext cx="36004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85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পদ্ধতিগত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7" descr="C:\Users\ASUS\Desktop\project -4\pry 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981200"/>
            <a:ext cx="2438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BE167-58F2-4C1E-8ADE-2CCAC314D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شكرا للجميع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54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সালাত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ASUS\Desktop\project -4\pry 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38400"/>
            <a:ext cx="3276599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সিজদা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সিজদার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 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সালাতের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ধাপগুলো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ধাপটি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তাকবীরে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তাহরীম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দাঁড়ানো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7" descr="C:\Users\ASUS\Desktop\project -4\pry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495800"/>
            <a:ext cx="1676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ধারাবাহিকভাবে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514319-1CBF-4221-8FC0-A1B61D827389}"/>
              </a:ext>
            </a:extLst>
          </p:cNvPr>
          <p:cNvSpPr/>
          <p:nvPr/>
        </p:nvSpPr>
        <p:spPr>
          <a:xfrm>
            <a:off x="1254747" y="407987"/>
            <a:ext cx="6629400" cy="11922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>
                  <a:solidFill>
                    <a:srgbClr val="FF0066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تعريف</a:t>
            </a:r>
            <a:endParaRPr lang="en-US" sz="5400" b="1" dirty="0">
              <a:ln>
                <a:solidFill>
                  <a:srgbClr val="FF0066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074D0-49C4-445E-8242-6D65A61D53E4}"/>
              </a:ext>
            </a:extLst>
          </p:cNvPr>
          <p:cNvSpPr/>
          <p:nvPr/>
        </p:nvSpPr>
        <p:spPr>
          <a:xfrm>
            <a:off x="278002" y="1924338"/>
            <a:ext cx="4191000" cy="36957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منير الزمان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 العربى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سريراء موهيله عالم مدرسة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ساتخيل – نواخالى-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6A25EC-BEEE-407D-BEF3-E5D0E679E2FD}"/>
              </a:ext>
            </a:extLst>
          </p:cNvPr>
          <p:cNvSpPr/>
          <p:nvPr/>
        </p:nvSpPr>
        <p:spPr>
          <a:xfrm>
            <a:off x="4832684" y="1924338"/>
            <a:ext cx="3886200" cy="36957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المادة : الفقه الإسلامي   الصف:  السابع</a:t>
            </a:r>
          </a:p>
          <a:p>
            <a:pPr algn="just" rtl="1"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الموضوع : </a:t>
            </a:r>
            <a:r>
              <a:rPr lang="en-US" dirty="0" err="1">
                <a:cs typeface="NikoshBAN" pitchFamily="2" charset="0"/>
              </a:rPr>
              <a:t>সালাত</a:t>
            </a:r>
            <a:r>
              <a:rPr lang="en-US" dirty="0">
                <a:cs typeface="NikoshBAN" pitchFamily="2" charset="0"/>
              </a:rPr>
              <a:t> </a:t>
            </a:r>
            <a:r>
              <a:rPr lang="en-US" dirty="0" err="1">
                <a:cs typeface="NikoshBAN" pitchFamily="2" charset="0"/>
              </a:rPr>
              <a:t>আদায়ের</a:t>
            </a:r>
            <a:r>
              <a:rPr lang="en-US" dirty="0">
                <a:cs typeface="NikoshBAN" pitchFamily="2" charset="0"/>
              </a:rPr>
              <a:t> </a:t>
            </a:r>
            <a:r>
              <a:rPr lang="en-US" dirty="0" err="1">
                <a:cs typeface="NikoshBAN" pitchFamily="2" charset="0"/>
              </a:rPr>
              <a:t>নিয়ম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الوقت : 55 دقيقة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5DF49C-3759-44F8-B75E-FE7CAC4FE3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45640"/>
            <a:ext cx="990600" cy="1254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7911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আকাঈদ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ফিকহ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সপ্তম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+mj-lt"/>
                <a:cs typeface="NikoshBAN" pitchFamily="2" charset="0"/>
              </a:rPr>
              <a:t>শিরোনাম</a:t>
            </a:r>
            <a:r>
              <a:rPr lang="en-US" dirty="0">
                <a:latin typeface="+mj-lt"/>
                <a:cs typeface="NikoshBAN" pitchFamily="2" charset="0"/>
              </a:rPr>
              <a:t> : </a:t>
            </a:r>
            <a:r>
              <a:rPr lang="en-US" dirty="0" err="1">
                <a:latin typeface="+mj-lt"/>
                <a:cs typeface="NikoshBAN" pitchFamily="2" charset="0"/>
              </a:rPr>
              <a:t>সালাত</a:t>
            </a:r>
            <a:r>
              <a:rPr lang="en-US" dirty="0">
                <a:latin typeface="+mj-lt"/>
                <a:cs typeface="NikoshBAN" pitchFamily="2" charset="0"/>
              </a:rPr>
              <a:t> </a:t>
            </a:r>
            <a:r>
              <a:rPr lang="en-US" dirty="0" err="1">
                <a:latin typeface="+mj-lt"/>
                <a:cs typeface="NikoshBAN" pitchFamily="2" charset="0"/>
              </a:rPr>
              <a:t>আদায়ের</a:t>
            </a:r>
            <a:r>
              <a:rPr lang="en-US" dirty="0">
                <a:latin typeface="+mj-lt"/>
                <a:cs typeface="NikoshBAN" pitchFamily="2" charset="0"/>
              </a:rPr>
              <a:t> </a:t>
            </a:r>
            <a:r>
              <a:rPr lang="en-US" dirty="0" err="1">
                <a:latin typeface="+mj-lt"/>
                <a:cs typeface="NikoshBAN" pitchFamily="2" charset="0"/>
              </a:rPr>
              <a:t>নিয়ম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পিড়িয়ডঃ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৪০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		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 		 -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--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5867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জামাতে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সালাতের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দৃশ্য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 descr="C:\Users\ASUS\Desktop\project -4\pry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দৃশ্যটি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dirty="0"/>
          </a:p>
        </p:txBody>
      </p:sp>
      <p:pic>
        <p:nvPicPr>
          <p:cNvPr id="2050" name="Picture 2" descr="C:\Users\ASUS\Desktop\project -4\p-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28900" y="2148681"/>
            <a:ext cx="3886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সালাতে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দাড়ানোর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050" name="Picture 2" descr="C:\Users\ASUS\Desktop\project -4\pp-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0"/>
            <a:ext cx="2667000" cy="2971800"/>
          </a:xfrm>
          <a:prstGeom prst="rect">
            <a:avLst/>
          </a:prstGeom>
          <a:noFill/>
        </p:spPr>
      </p:pic>
      <p:pic>
        <p:nvPicPr>
          <p:cNvPr id="2051" name="Picture 3" descr="C:\Users\ASUS\Desktop\project -4\pry-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286000"/>
            <a:ext cx="1905000" cy="2514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371600" y="5486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সালাতের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স্থান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486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তাকবীরে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তাহরীম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দাড়ানো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C:\Users\ASUS\Desktop\project -4\pry-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124200"/>
            <a:ext cx="2286000" cy="2057400"/>
          </a:xfrm>
          <a:prstGeom prst="rect">
            <a:avLst/>
          </a:prstGeom>
          <a:noFill/>
        </p:spPr>
      </p:pic>
      <p:pic>
        <p:nvPicPr>
          <p:cNvPr id="5" name="Picture 5" descr="C:\Users\ASUS\Desktop\project -4\pry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124200"/>
            <a:ext cx="2362200" cy="2057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5791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পদ্ধতি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571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পদ্ধতি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সিজদার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6" descr="C:\Users\ASUS\Desktop\project -4\pr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743200"/>
            <a:ext cx="2819400" cy="2438400"/>
          </a:xfrm>
          <a:prstGeom prst="rect">
            <a:avLst/>
          </a:prstGeom>
          <a:noFill/>
        </p:spPr>
      </p:pic>
      <p:pic>
        <p:nvPicPr>
          <p:cNvPr id="5" name="Picture 8" descr="C:\Users\ASUS\Desktop\project -4\pry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667000"/>
            <a:ext cx="1828800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5000" y="5715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সিজদা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5715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সালাতর</a:t>
            </a:r>
            <a:r>
              <a:rPr lang="en-US" dirty="0"/>
              <a:t> </a:t>
            </a:r>
            <a:r>
              <a:rPr lang="en-US" dirty="0" err="1"/>
              <a:t>কার্যাবলী</a:t>
            </a:r>
            <a:r>
              <a:rPr lang="en-US" dirty="0"/>
              <a:t> </a:t>
            </a:r>
            <a:r>
              <a:rPr lang="en-US" dirty="0" err="1"/>
              <a:t>আদায়ের</a:t>
            </a:r>
            <a:r>
              <a:rPr lang="en-US" dirty="0"/>
              <a:t> </a:t>
            </a:r>
            <a:r>
              <a:rPr lang="en-US" dirty="0" err="1"/>
              <a:t>সঠিক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197</Words>
  <Application>Microsoft Office PowerPoint</Application>
  <PresentationFormat>On-screen Show (4:3)</PresentationFormat>
  <Paragraphs>47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নমুনা পাঠ</vt:lpstr>
      <vt:lpstr>শিখন ফল</vt:lpstr>
      <vt:lpstr>--</vt:lpstr>
      <vt:lpstr>দৃশ্যটি দেখ এবং ব্যাখ্যা কর</vt:lpstr>
      <vt:lpstr>সালাতে স্থান ও দাড়ানোর নিয়ম </vt:lpstr>
      <vt:lpstr>রুকু আদায়ের নিয়ম</vt:lpstr>
      <vt:lpstr>সিজদার নিয়ম</vt:lpstr>
      <vt:lpstr>ছবি দেখে পদ্ধতিগত  ভুল  বের কর</vt:lpstr>
      <vt:lpstr>PowerPoint Presentation</vt:lpstr>
      <vt:lpstr>মহিলাদের সালাত</vt:lpstr>
      <vt:lpstr>মূল্যায়ন</vt:lpstr>
      <vt:lpstr>বাড়ির কাজ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নমুনা পাঠ</dc:title>
  <dc:creator>ASUS</dc:creator>
  <cp:lastModifiedBy>Muzahidul Islam</cp:lastModifiedBy>
  <cp:revision>66</cp:revision>
  <dcterms:created xsi:type="dcterms:W3CDTF">2006-08-16T00:00:00Z</dcterms:created>
  <dcterms:modified xsi:type="dcterms:W3CDTF">2020-12-16T01:44:42Z</dcterms:modified>
</cp:coreProperties>
</file>