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3" r:id="rId4"/>
    <p:sldId id="261" r:id="rId5"/>
    <p:sldId id="278" r:id="rId6"/>
    <p:sldId id="260" r:id="rId7"/>
    <p:sldId id="258" r:id="rId8"/>
    <p:sldId id="265" r:id="rId9"/>
    <p:sldId id="273" r:id="rId10"/>
    <p:sldId id="272" r:id="rId11"/>
    <p:sldId id="275" r:id="rId12"/>
    <p:sldId id="274" r:id="rId13"/>
    <p:sldId id="276" r:id="rId14"/>
    <p:sldId id="264" r:id="rId15"/>
    <p:sldId id="267" r:id="rId16"/>
    <p:sldId id="266" r:id="rId17"/>
    <p:sldId id="271" r:id="rId18"/>
    <p:sldId id="270" r:id="rId19"/>
    <p:sldId id="269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7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5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3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1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8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4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7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B57AD-A6FC-479E-B040-A8FB0D1305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DCB4-ABB5-49E3-9CBE-F904F871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6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4" y="168173"/>
            <a:ext cx="11860924" cy="65321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9393" y="1282262"/>
            <a:ext cx="1127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5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2038" y="413928"/>
            <a:ext cx="41016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তাপদাহ ও শৈত্য প্রবাহ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5004" y="1403601"/>
            <a:ext cx="10720554" cy="3261740"/>
            <a:chOff x="515004" y="1403601"/>
            <a:chExt cx="10720554" cy="32617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04" y="1403601"/>
              <a:ext cx="5234152" cy="32212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411" y="1403601"/>
              <a:ext cx="5234147" cy="32617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99393" y="4848900"/>
            <a:ext cx="1099382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গরম আবহাওয়ার দীর্ঘস্থায়ী অবস্থাই হলো তাপদাহ। আমরা প্রতি বছরই তাপদাহ অনুভব করি। আবার উত্তরের শুষ্ক ও শীতল বায়ু আমাদের দেশের উপর দিয়ে প্রবাহের ফলে শীতকালে তাপমাত্রা অস্বাভাবিকভাবে কমে যায় ।এই অবস্থাকে শৈতপ্রবাহ বলে। তাপদাহ এবং শৈতপ্রবাহ যখন সহনীয় মাত্রা অতিক্রম করে তখন তা উদ্ভিদ ও প্রাণীর জন্য ক্ষতির কারণ হয়।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0645" y="578073"/>
            <a:ext cx="400444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 ও খরা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1925" y="1720247"/>
            <a:ext cx="10423633" cy="3051451"/>
            <a:chOff x="811925" y="1720247"/>
            <a:chExt cx="10423633" cy="30514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25" y="1720247"/>
              <a:ext cx="4882056" cy="30514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02" y="1720248"/>
              <a:ext cx="4882056" cy="30514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11925" y="4950378"/>
            <a:ext cx="1049720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বাংলাদেশের এক পঞ্চমাংশ পানিতে তলিয়ে যায়। তবে ভয়াবহ বন্যার সময় বাংলাদেশের দুই তৃতীয়াংশ পানির নিচে তলিয়ে যায়। বাংলাদেশের জলবায়ু ও ভূপ্রকৃতির কারণে এমনটি হয়ে থাকে। আবার দীর্ঘদিন ধরে শুষ্ক আবহাওয়া থাকলে খরা দেখা যায়। অস্বাভাবিক কম বৃষ্টিপাত ও উচ্চ তাপমাত্রাই হলো খরার কারণ। বাংলাদেশের উত্তর-পশ্চিম অঞ্চলে খরা সৃষ্টি হয়।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43153" y="914400"/>
            <a:ext cx="410165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2045554"/>
            <a:ext cx="10625958" cy="3970318"/>
            <a:chOff x="914400" y="2045554"/>
            <a:chExt cx="10625958" cy="39703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045554"/>
              <a:ext cx="5948856" cy="39703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99586" y="2045554"/>
              <a:ext cx="4340772" cy="3970318"/>
            </a:xfrm>
            <a:prstGeom prst="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গ্রীষ্মকালে আমাদের দেশে যে বজ্রঝড় হয় তাকে কালবৈশাখী বলে। প্রচণ্ড তাপে স্থলভাগ মাত্রাতিরিক্ত গরম হওয়ার ফলে কালবৈশাখীর সৃষ্টি হয়। সাধারণত বিকেল বেলায় কালবৈশাখী ঝড় বেশি হয়। এ ঝড়ের ব্যাপ্তি খুব বেশি হয় না। এর ফলে ঝড়ো হাওয়া, ভারী বৃষ্টি, বজ্রবৃষ্টি, শিলাবৃষ্টি ইত্যাদি হয়ে থাকে। 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7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2038" y="578073"/>
            <a:ext cx="410165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টর্নেডো ও ঘুর্ণিঝড়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5807" y="1523996"/>
            <a:ext cx="10359751" cy="3238500"/>
            <a:chOff x="875807" y="1523996"/>
            <a:chExt cx="10359751" cy="3238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807" y="1523996"/>
              <a:ext cx="4978455" cy="3238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083" y="1523996"/>
              <a:ext cx="5055475" cy="3238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793529" y="4990023"/>
            <a:ext cx="10484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টর্নেডো হলো সরু, ফানেল আকৃতির ঘূর্ণায়মান শক্তিশালী বায়ুপ্রবাহ। এটি আকাশের বজ্রমেঘের স্তর থেকে ভূপৃষ্ঠ পর্যন্ত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টর্নে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ডো  ঘূর্ণিঝড় হলো নিম্নচাপের ফলে সৃষ্ট ঘূর্ণায়মান সামুদ্রিক বজ্রঝড়।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2167" y="987972"/>
            <a:ext cx="2963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531" y="2017986"/>
            <a:ext cx="9291143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করো তোমাদের এলাকায় হঠাৎ বন্যা হলো, এবং আবহাওয়ার পূর্বাভাস না জানার কারণে কোন প্রস্তুতিই তোমাদের নেই। এমতাবস্থায় তোমাদের কী কী ক্ষতি হতে পারে তা ৪টি বাক্যে লেখ।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4621" y="747205"/>
            <a:ext cx="7872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 এর ৭৮ ও ৭৯ নং পৃষ্ঠা বের করে নিরবে পড়ো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81667" y="1331980"/>
            <a:ext cx="9133780" cy="4900654"/>
            <a:chOff x="1481667" y="1331980"/>
            <a:chExt cx="9133780" cy="4900654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1"/>
            <a:stretch/>
          </p:blipFill>
          <p:spPr>
            <a:xfrm>
              <a:off x="1481667" y="1331980"/>
              <a:ext cx="4351281" cy="49006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5"/>
            <a:stretch/>
          </p:blipFill>
          <p:spPr>
            <a:xfrm>
              <a:off x="6200804" y="1331980"/>
              <a:ext cx="4414643" cy="49006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44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8293" y="380315"/>
            <a:ext cx="266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1488" y="1704903"/>
            <a:ext cx="9333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489" y="2429199"/>
            <a:ext cx="9333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489" y="3124192"/>
            <a:ext cx="939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1489" y="3832078"/>
            <a:ext cx="10913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488" y="4640313"/>
            <a:ext cx="10442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1488" y="5475128"/>
            <a:ext cx="10442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15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  <p:bldP spid="8" grpId="0"/>
      <p:bldP spid="15" grpId="0"/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57396"/>
              </p:ext>
            </p:extLst>
          </p:nvPr>
        </p:nvGraphicFramePr>
        <p:xfrm>
          <a:off x="998478" y="1175585"/>
          <a:ext cx="10131972" cy="52080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65986">
                  <a:extLst>
                    <a:ext uri="{9D8B030D-6E8A-4147-A177-3AD203B41FA5}">
                      <a16:colId xmlns:a16="http://schemas.microsoft.com/office/drawing/2014/main" val="4059620184"/>
                    </a:ext>
                  </a:extLst>
                </a:gridCol>
                <a:gridCol w="5065986">
                  <a:extLst>
                    <a:ext uri="{9D8B030D-6E8A-4147-A177-3AD203B41FA5}">
                      <a16:colId xmlns:a16="http://schemas.microsoft.com/office/drawing/2014/main" val="3496291384"/>
                    </a:ext>
                  </a:extLst>
                </a:gridCol>
              </a:tblGrid>
              <a:tr h="54782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15826"/>
                  </a:ext>
                </a:extLst>
              </a:tr>
              <a:tr h="547829">
                <a:tc>
                  <a:txBody>
                    <a:bodyPr/>
                    <a:lstStyle/>
                    <a:p>
                      <a:pPr algn="l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বর্ষাকালে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(১)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উত্তর-পূর্ব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মৌসুমি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প্রবাহিত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02681"/>
                  </a:ext>
                </a:extLst>
              </a:tr>
              <a:tr h="54782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(২)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উষ্ণ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25320"/>
                  </a:ext>
                </a:extLst>
              </a:tr>
              <a:tr h="547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বর্ষাকালে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স্থলভাগ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বঙ্গপসাগরের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চেয়ে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(৩)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নিম্নচাপ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337299"/>
                  </a:ext>
                </a:extLst>
              </a:tr>
              <a:tr h="547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স্থলভাগ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বঙ্গপসাগরের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চেয়ে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(৪)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দক্ষিণ-পশ্চিম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মৌসুমি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প্রবাহিত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6575"/>
                  </a:ext>
                </a:extLst>
              </a:tr>
              <a:tr h="54782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ঙ)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আর্দ্রতা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(৫)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উচ্চচাপ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57381"/>
                  </a:ext>
                </a:extLst>
              </a:tr>
              <a:tr h="547829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(৬)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বাতাসে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জলীয়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বাষ্পের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86021"/>
                  </a:ext>
                </a:extLst>
              </a:tr>
              <a:tr h="547829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(৭)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শীতল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00794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277710" y="1944414"/>
            <a:ext cx="2039007" cy="2007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77709" y="2112579"/>
            <a:ext cx="2039008" cy="457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94832" y="2570271"/>
            <a:ext cx="2695914" cy="8259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94832" y="4577747"/>
            <a:ext cx="2921885" cy="1434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16317" y="5001991"/>
            <a:ext cx="3200400" cy="536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5241" y="606872"/>
            <a:ext cx="661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পাঠের সারসংক্ষেপ আলোচনা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880" y="1395293"/>
            <a:ext cx="10131972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আবহাওয়ার প্রতিটি উপাদান প্রতিনিয়তই পরিহর্তিত হচ্ছে। এমন পরিবর্তন যখন অস্বাভাবিক ভাবে পরিবর্তিত হয় তখন আমরা বিরূপ আবহাওয়া দেখতে পাই যা মানুষের জীবন ও সম্পদের ক্ষতির কারণ হয়ে দাড়ায়। ইদানিং লক্ষ্য করা যাচ্ছে যে আবহাওয়ার এই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অস্বাভাবিক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পরিবর্তন প্রতিনিয়তই ঘটছে যা বাংলাদেশ সহ অনেক দেশের জন্যই ক্ষতির কারণ হচ্ছে।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5434" y="1114096"/>
            <a:ext cx="4056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9767" y="2356259"/>
            <a:ext cx="9222821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দুটি উপাদানের নাম </a:t>
            </a:r>
            <a:r>
              <a:rPr lang="b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 </a:t>
            </a:r>
            <a:r>
              <a:rPr lang="bn-I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আবহাওয়া ও জলবায়ুর মধ্যে দুটি পার্থক্য লিখবে।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6635" y="914400"/>
            <a:ext cx="4293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5363" y="2112581"/>
            <a:ext cx="10421010" cy="3322228"/>
            <a:chOff x="625363" y="2112581"/>
            <a:chExt cx="10421010" cy="3322228"/>
          </a:xfrm>
        </p:grpSpPr>
        <p:sp>
          <p:nvSpPr>
            <p:cNvPr id="2" name="Frame 1"/>
            <p:cNvSpPr/>
            <p:nvPr/>
          </p:nvSpPr>
          <p:spPr>
            <a:xfrm>
              <a:off x="625363" y="2112581"/>
              <a:ext cx="6679327" cy="3300247"/>
            </a:xfrm>
            <a:prstGeom prst="frame">
              <a:avLst>
                <a:gd name="adj1" fmla="val 262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93" t="16551" r="27568" b="48506"/>
            <a:stretch/>
          </p:blipFill>
          <p:spPr>
            <a:xfrm>
              <a:off x="8166537" y="2417372"/>
              <a:ext cx="2511973" cy="255454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840828" y="2134562"/>
              <a:ext cx="10205545" cy="3300247"/>
              <a:chOff x="840828" y="2134562"/>
              <a:chExt cx="10205545" cy="330024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40828" y="2417371"/>
                <a:ext cx="6211615" cy="255454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গোলাম মোস্তফা</a:t>
                </a:r>
              </a:p>
              <a:p>
                <a:pPr algn="ctr"/>
                <a:r>
                  <a:rPr lang="bn-IN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pPr algn="ctr"/>
                <a:r>
                  <a:rPr lang="bn-IN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চেংগাড়া সরকারি প্রাথমিক বিদ্যালয়</a:t>
                </a:r>
              </a:p>
              <a:p>
                <a:pPr algn="ctr"/>
                <a:r>
                  <a:rPr lang="bn-IN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গাংনী, মেহেরপুর।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Frame 15"/>
              <p:cNvSpPr/>
              <p:nvPr/>
            </p:nvSpPr>
            <p:spPr>
              <a:xfrm>
                <a:off x="7772401" y="2134562"/>
                <a:ext cx="3273972" cy="3300247"/>
              </a:xfrm>
              <a:prstGeom prst="frame">
                <a:avLst>
                  <a:gd name="adj1" fmla="val 262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81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75" y="808051"/>
            <a:ext cx="9186032" cy="555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95439" y="3142592"/>
            <a:ext cx="589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73001" y="836784"/>
            <a:ext cx="4293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399393" y="2168475"/>
            <a:ext cx="11480727" cy="4566031"/>
            <a:chOff x="399393" y="2168475"/>
            <a:chExt cx="11480727" cy="4566031"/>
          </a:xfrm>
        </p:grpSpPr>
        <p:grpSp>
          <p:nvGrpSpPr>
            <p:cNvPr id="22" name="Group 21"/>
            <p:cNvGrpSpPr/>
            <p:nvPr/>
          </p:nvGrpSpPr>
          <p:grpSpPr>
            <a:xfrm>
              <a:off x="577847" y="2168475"/>
              <a:ext cx="11302273" cy="4566031"/>
              <a:chOff x="577847" y="2168475"/>
              <a:chExt cx="11302273" cy="456603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77847" y="2168475"/>
                <a:ext cx="11302273" cy="4566031"/>
                <a:chOff x="625363" y="2112581"/>
                <a:chExt cx="11302273" cy="456603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625363" y="2112581"/>
                  <a:ext cx="10505090" cy="3322228"/>
                  <a:chOff x="625363" y="2112581"/>
                  <a:chExt cx="10505090" cy="3322228"/>
                </a:xfrm>
              </p:grpSpPr>
              <p:sp>
                <p:nvSpPr>
                  <p:cNvPr id="2" name="Frame 1"/>
                  <p:cNvSpPr/>
                  <p:nvPr/>
                </p:nvSpPr>
                <p:spPr>
                  <a:xfrm>
                    <a:off x="625363" y="2112581"/>
                    <a:ext cx="6679327" cy="3300247"/>
                  </a:xfrm>
                  <a:prstGeom prst="frame">
                    <a:avLst>
                      <a:gd name="adj1" fmla="val 2622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840828" y="2417371"/>
                    <a:ext cx="6211615" cy="2554545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sz="4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শ্রেণিঃ পঞ্চম</a:t>
                    </a:r>
                  </a:p>
                  <a:p>
                    <a:pPr algn="ctr"/>
                    <a:r>
                      <a:rPr lang="bn-IN" sz="4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বিষয়ঃ প্রাথমিক বিজ্ঞান</a:t>
                    </a:r>
                  </a:p>
                  <a:p>
                    <a:pPr algn="ctr"/>
                    <a:r>
                      <a:rPr lang="bn-IN" sz="4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 শিরোনামঃ আবহাওয়া ও জলবায়ু</a:t>
                    </a:r>
                  </a:p>
                  <a:p>
                    <a:pPr algn="ctr"/>
                    <a:r>
                      <a:rPr lang="bn-IN" sz="4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পাঠ্যাংশঃ বিরুপ আবহাওয়া</a:t>
                    </a:r>
                    <a:endParaRPr lang="en-US" sz="4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rame 15"/>
                  <p:cNvSpPr/>
                  <p:nvPr/>
                </p:nvSpPr>
                <p:spPr>
                  <a:xfrm>
                    <a:off x="8050921" y="2134562"/>
                    <a:ext cx="3079532" cy="3300247"/>
                  </a:xfrm>
                  <a:prstGeom prst="frame">
                    <a:avLst>
                      <a:gd name="adj1" fmla="val 2622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9" name="Picture 8" descr="Screen Clipping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40108" y="2344681"/>
                    <a:ext cx="2690647" cy="287896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05216" y="5204764"/>
                  <a:ext cx="1222420" cy="1473848"/>
                </a:xfrm>
                <a:prstGeom prst="rect">
                  <a:avLst/>
                </a:prstGeom>
              </p:spPr>
            </p:pic>
          </p:grpSp>
          <p:sp>
            <p:nvSpPr>
              <p:cNvPr id="20" name="Donut 19"/>
              <p:cNvSpPr/>
              <p:nvPr/>
            </p:nvSpPr>
            <p:spPr>
              <a:xfrm>
                <a:off x="7069826" y="5233180"/>
                <a:ext cx="605135" cy="540331"/>
              </a:xfrm>
              <a:prstGeom prst="donut">
                <a:avLst>
                  <a:gd name="adj" fmla="val 6725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Donut 20"/>
              <p:cNvSpPr/>
              <p:nvPr/>
            </p:nvSpPr>
            <p:spPr>
              <a:xfrm>
                <a:off x="6751887" y="4950371"/>
                <a:ext cx="605135" cy="540331"/>
              </a:xfrm>
              <a:prstGeom prst="donut">
                <a:avLst>
                  <a:gd name="adj" fmla="val 672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99393" y="5953207"/>
              <a:ext cx="10363099" cy="505423"/>
              <a:chOff x="-65060" y="5846150"/>
              <a:chExt cx="10363099" cy="50542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955581" y="5846150"/>
                <a:ext cx="8342458" cy="505423"/>
                <a:chOff x="1955581" y="5846150"/>
                <a:chExt cx="8342458" cy="505423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955581" y="5861922"/>
                  <a:ext cx="2199695" cy="482979"/>
                  <a:chOff x="8082092" y="5851408"/>
                  <a:chExt cx="2199695" cy="482979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9093914" y="5856666"/>
                    <a:ext cx="1187873" cy="477721"/>
                    <a:chOff x="286245" y="6102006"/>
                    <a:chExt cx="1187873" cy="477721"/>
                  </a:xfrm>
                </p:grpSpPr>
                <p:sp>
                  <p:nvSpPr>
                    <p:cNvPr id="23" name="Donut 22"/>
                    <p:cNvSpPr/>
                    <p:nvPr/>
                  </p:nvSpPr>
                  <p:spPr>
                    <a:xfrm>
                      <a:off x="286245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" name="Donut 23"/>
                    <p:cNvSpPr/>
                    <p:nvPr/>
                  </p:nvSpPr>
                  <p:spPr>
                    <a:xfrm>
                      <a:off x="515002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" name="Donut 24"/>
                    <p:cNvSpPr/>
                    <p:nvPr/>
                  </p:nvSpPr>
                  <p:spPr>
                    <a:xfrm>
                      <a:off x="798348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" name="Donut 25"/>
                    <p:cNvSpPr/>
                    <p:nvPr/>
                  </p:nvSpPr>
                  <p:spPr>
                    <a:xfrm>
                      <a:off x="1027105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8082092" y="5851408"/>
                    <a:ext cx="1187873" cy="477721"/>
                    <a:chOff x="286245" y="6102006"/>
                    <a:chExt cx="1187873" cy="477721"/>
                  </a:xfrm>
                </p:grpSpPr>
                <p:sp>
                  <p:nvSpPr>
                    <p:cNvPr id="29" name="Donut 28"/>
                    <p:cNvSpPr/>
                    <p:nvPr/>
                  </p:nvSpPr>
                  <p:spPr>
                    <a:xfrm>
                      <a:off x="286245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" name="Donut 29"/>
                    <p:cNvSpPr/>
                    <p:nvPr/>
                  </p:nvSpPr>
                  <p:spPr>
                    <a:xfrm>
                      <a:off x="515002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" name="Donut 30"/>
                    <p:cNvSpPr/>
                    <p:nvPr/>
                  </p:nvSpPr>
                  <p:spPr>
                    <a:xfrm>
                      <a:off x="798348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" name="Donut 31"/>
                    <p:cNvSpPr/>
                    <p:nvPr/>
                  </p:nvSpPr>
                  <p:spPr>
                    <a:xfrm>
                      <a:off x="1027105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6058678" y="5846150"/>
                  <a:ext cx="2199695" cy="482979"/>
                  <a:chOff x="8082092" y="5851408"/>
                  <a:chExt cx="2199695" cy="482979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9093914" y="5856666"/>
                    <a:ext cx="1187873" cy="477721"/>
                    <a:chOff x="286245" y="6102006"/>
                    <a:chExt cx="1187873" cy="477721"/>
                  </a:xfrm>
                </p:grpSpPr>
                <p:sp>
                  <p:nvSpPr>
                    <p:cNvPr id="41" name="Donut 40"/>
                    <p:cNvSpPr/>
                    <p:nvPr/>
                  </p:nvSpPr>
                  <p:spPr>
                    <a:xfrm>
                      <a:off x="286245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" name="Donut 41"/>
                    <p:cNvSpPr/>
                    <p:nvPr/>
                  </p:nvSpPr>
                  <p:spPr>
                    <a:xfrm>
                      <a:off x="515002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" name="Donut 42"/>
                    <p:cNvSpPr/>
                    <p:nvPr/>
                  </p:nvSpPr>
                  <p:spPr>
                    <a:xfrm>
                      <a:off x="798348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4" name="Donut 43"/>
                    <p:cNvSpPr/>
                    <p:nvPr/>
                  </p:nvSpPr>
                  <p:spPr>
                    <a:xfrm>
                      <a:off x="1027105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8082092" y="5851408"/>
                    <a:ext cx="1187873" cy="477721"/>
                    <a:chOff x="286245" y="6102006"/>
                    <a:chExt cx="1187873" cy="477721"/>
                  </a:xfrm>
                </p:grpSpPr>
                <p:sp>
                  <p:nvSpPr>
                    <p:cNvPr id="37" name="Donut 36"/>
                    <p:cNvSpPr/>
                    <p:nvPr/>
                  </p:nvSpPr>
                  <p:spPr>
                    <a:xfrm>
                      <a:off x="286245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" name="Donut 37"/>
                    <p:cNvSpPr/>
                    <p:nvPr/>
                  </p:nvSpPr>
                  <p:spPr>
                    <a:xfrm>
                      <a:off x="515002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" name="Donut 38"/>
                    <p:cNvSpPr/>
                    <p:nvPr/>
                  </p:nvSpPr>
                  <p:spPr>
                    <a:xfrm>
                      <a:off x="798348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" name="Donut 39"/>
                    <p:cNvSpPr/>
                    <p:nvPr/>
                  </p:nvSpPr>
                  <p:spPr>
                    <a:xfrm>
                      <a:off x="1027105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4007855" y="5861922"/>
                  <a:ext cx="2199695" cy="482979"/>
                  <a:chOff x="8082092" y="5851408"/>
                  <a:chExt cx="2199695" cy="482979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9093914" y="5856666"/>
                    <a:ext cx="1187873" cy="477721"/>
                    <a:chOff x="286245" y="6102006"/>
                    <a:chExt cx="1187873" cy="477721"/>
                  </a:xfrm>
                </p:grpSpPr>
                <p:sp>
                  <p:nvSpPr>
                    <p:cNvPr id="52" name="Donut 51"/>
                    <p:cNvSpPr/>
                    <p:nvPr/>
                  </p:nvSpPr>
                  <p:spPr>
                    <a:xfrm>
                      <a:off x="286245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" name="Donut 52"/>
                    <p:cNvSpPr/>
                    <p:nvPr/>
                  </p:nvSpPr>
                  <p:spPr>
                    <a:xfrm>
                      <a:off x="515002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4" name="Donut 53"/>
                    <p:cNvSpPr/>
                    <p:nvPr/>
                  </p:nvSpPr>
                  <p:spPr>
                    <a:xfrm>
                      <a:off x="798348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Donut 54"/>
                    <p:cNvSpPr/>
                    <p:nvPr/>
                  </p:nvSpPr>
                  <p:spPr>
                    <a:xfrm>
                      <a:off x="1027105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8082092" y="5851408"/>
                    <a:ext cx="1187873" cy="477721"/>
                    <a:chOff x="286245" y="6102006"/>
                    <a:chExt cx="1187873" cy="477721"/>
                  </a:xfrm>
                </p:grpSpPr>
                <p:sp>
                  <p:nvSpPr>
                    <p:cNvPr id="48" name="Donut 47"/>
                    <p:cNvSpPr/>
                    <p:nvPr/>
                  </p:nvSpPr>
                  <p:spPr>
                    <a:xfrm>
                      <a:off x="286245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" name="Donut 48"/>
                    <p:cNvSpPr/>
                    <p:nvPr/>
                  </p:nvSpPr>
                  <p:spPr>
                    <a:xfrm>
                      <a:off x="515002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Donut 49"/>
                    <p:cNvSpPr/>
                    <p:nvPr/>
                  </p:nvSpPr>
                  <p:spPr>
                    <a:xfrm>
                      <a:off x="798348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1" name="Donut 50"/>
                    <p:cNvSpPr/>
                    <p:nvPr/>
                  </p:nvSpPr>
                  <p:spPr>
                    <a:xfrm>
                      <a:off x="1027105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8098344" y="5868594"/>
                  <a:ext cx="2199695" cy="482979"/>
                  <a:chOff x="8082092" y="5851408"/>
                  <a:chExt cx="2199695" cy="482979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9093914" y="5856666"/>
                    <a:ext cx="1187873" cy="477721"/>
                    <a:chOff x="286245" y="6102006"/>
                    <a:chExt cx="1187873" cy="477721"/>
                  </a:xfrm>
                </p:grpSpPr>
                <p:sp>
                  <p:nvSpPr>
                    <p:cNvPr id="63" name="Donut 62"/>
                    <p:cNvSpPr/>
                    <p:nvPr/>
                  </p:nvSpPr>
                  <p:spPr>
                    <a:xfrm>
                      <a:off x="286245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4" name="Donut 63"/>
                    <p:cNvSpPr/>
                    <p:nvPr/>
                  </p:nvSpPr>
                  <p:spPr>
                    <a:xfrm>
                      <a:off x="515002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5" name="Donut 64"/>
                    <p:cNvSpPr/>
                    <p:nvPr/>
                  </p:nvSpPr>
                  <p:spPr>
                    <a:xfrm>
                      <a:off x="798348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Donut 65"/>
                    <p:cNvSpPr/>
                    <p:nvPr/>
                  </p:nvSpPr>
                  <p:spPr>
                    <a:xfrm>
                      <a:off x="1027105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8082092" y="5851408"/>
                    <a:ext cx="1187873" cy="477721"/>
                    <a:chOff x="286245" y="6102006"/>
                    <a:chExt cx="1187873" cy="477721"/>
                  </a:xfrm>
                </p:grpSpPr>
                <p:sp>
                  <p:nvSpPr>
                    <p:cNvPr id="59" name="Donut 58"/>
                    <p:cNvSpPr/>
                    <p:nvPr/>
                  </p:nvSpPr>
                  <p:spPr>
                    <a:xfrm>
                      <a:off x="286245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0" name="Donut 59"/>
                    <p:cNvSpPr/>
                    <p:nvPr/>
                  </p:nvSpPr>
                  <p:spPr>
                    <a:xfrm>
                      <a:off x="515002" y="6112520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1" name="Donut 60"/>
                    <p:cNvSpPr/>
                    <p:nvPr/>
                  </p:nvSpPr>
                  <p:spPr>
                    <a:xfrm>
                      <a:off x="798348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Donut 61"/>
                    <p:cNvSpPr/>
                    <p:nvPr/>
                  </p:nvSpPr>
                  <p:spPr>
                    <a:xfrm>
                      <a:off x="1027105" y="6102006"/>
                      <a:ext cx="447013" cy="467207"/>
                    </a:xfrm>
                    <a:prstGeom prst="donut">
                      <a:avLst>
                        <a:gd name="adj" fmla="val 6725"/>
                      </a:avLst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8" name="Group 67"/>
              <p:cNvGrpSpPr/>
              <p:nvPr/>
            </p:nvGrpSpPr>
            <p:grpSpPr>
              <a:xfrm>
                <a:off x="-65060" y="5851408"/>
                <a:ext cx="2199695" cy="482979"/>
                <a:chOff x="8082092" y="5851408"/>
                <a:chExt cx="2199695" cy="482979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9093914" y="5856666"/>
                  <a:ext cx="1187873" cy="477721"/>
                  <a:chOff x="286245" y="6102006"/>
                  <a:chExt cx="1187873" cy="477721"/>
                </a:xfrm>
              </p:grpSpPr>
              <p:sp>
                <p:nvSpPr>
                  <p:cNvPr id="75" name="Donut 74"/>
                  <p:cNvSpPr/>
                  <p:nvPr/>
                </p:nvSpPr>
                <p:spPr>
                  <a:xfrm>
                    <a:off x="286245" y="6112520"/>
                    <a:ext cx="447013" cy="467207"/>
                  </a:xfrm>
                  <a:prstGeom prst="donut">
                    <a:avLst>
                      <a:gd name="adj" fmla="val 6725"/>
                    </a:avLst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Donut 75"/>
                  <p:cNvSpPr/>
                  <p:nvPr/>
                </p:nvSpPr>
                <p:spPr>
                  <a:xfrm>
                    <a:off x="515002" y="6112520"/>
                    <a:ext cx="447013" cy="467207"/>
                  </a:xfrm>
                  <a:prstGeom prst="donut">
                    <a:avLst>
                      <a:gd name="adj" fmla="val 6725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Donut 76"/>
                  <p:cNvSpPr/>
                  <p:nvPr/>
                </p:nvSpPr>
                <p:spPr>
                  <a:xfrm>
                    <a:off x="798348" y="6102006"/>
                    <a:ext cx="447013" cy="467207"/>
                  </a:xfrm>
                  <a:prstGeom prst="donut">
                    <a:avLst>
                      <a:gd name="adj" fmla="val 67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Donut 77"/>
                  <p:cNvSpPr/>
                  <p:nvPr/>
                </p:nvSpPr>
                <p:spPr>
                  <a:xfrm>
                    <a:off x="1027105" y="6102006"/>
                    <a:ext cx="447013" cy="467207"/>
                  </a:xfrm>
                  <a:prstGeom prst="donut">
                    <a:avLst>
                      <a:gd name="adj" fmla="val 6725"/>
                    </a:avLst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8082092" y="5851408"/>
                  <a:ext cx="1187873" cy="477721"/>
                  <a:chOff x="286245" y="6102006"/>
                  <a:chExt cx="1187873" cy="477721"/>
                </a:xfrm>
              </p:grpSpPr>
              <p:sp>
                <p:nvSpPr>
                  <p:cNvPr id="71" name="Donut 70"/>
                  <p:cNvSpPr/>
                  <p:nvPr/>
                </p:nvSpPr>
                <p:spPr>
                  <a:xfrm>
                    <a:off x="286245" y="6112520"/>
                    <a:ext cx="447013" cy="467207"/>
                  </a:xfrm>
                  <a:prstGeom prst="donut">
                    <a:avLst>
                      <a:gd name="adj" fmla="val 6725"/>
                    </a:avLst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Donut 71"/>
                  <p:cNvSpPr/>
                  <p:nvPr/>
                </p:nvSpPr>
                <p:spPr>
                  <a:xfrm>
                    <a:off x="515002" y="6112520"/>
                    <a:ext cx="447013" cy="467207"/>
                  </a:xfrm>
                  <a:prstGeom prst="donut">
                    <a:avLst>
                      <a:gd name="adj" fmla="val 6725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Donut 72"/>
                  <p:cNvSpPr/>
                  <p:nvPr/>
                </p:nvSpPr>
                <p:spPr>
                  <a:xfrm>
                    <a:off x="798348" y="6102006"/>
                    <a:ext cx="447013" cy="467207"/>
                  </a:xfrm>
                  <a:prstGeom prst="donut">
                    <a:avLst>
                      <a:gd name="adj" fmla="val 67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Donut 73"/>
                  <p:cNvSpPr/>
                  <p:nvPr/>
                </p:nvSpPr>
                <p:spPr>
                  <a:xfrm>
                    <a:off x="1027105" y="6102006"/>
                    <a:ext cx="447013" cy="467207"/>
                  </a:xfrm>
                  <a:prstGeom prst="donut">
                    <a:avLst>
                      <a:gd name="adj" fmla="val 6725"/>
                    </a:avLst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6847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1847" y="931960"/>
            <a:ext cx="2837793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0" y="2268957"/>
            <a:ext cx="10677832" cy="3276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01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0259" y="747205"/>
            <a:ext cx="283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45" y="1776248"/>
            <a:ext cx="7662041" cy="4368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66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8121" y="781592"/>
            <a:ext cx="7609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1489" y="2164451"/>
            <a:ext cx="10636469" cy="3427052"/>
            <a:chOff x="751489" y="2164451"/>
            <a:chExt cx="10636469" cy="34270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431" y="2164451"/>
              <a:ext cx="5163527" cy="34270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89" y="2164451"/>
              <a:ext cx="5142187" cy="342705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116729" y="5683192"/>
            <a:ext cx="9932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দুটি সম্পর্কে তোমাদের ধারণা কি?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9724" y="1471448"/>
            <a:ext cx="745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2992" y="3258207"/>
            <a:ext cx="78617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বিরূপ আবহাওয়া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090" y="1336353"/>
            <a:ext cx="9459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90" y="2560786"/>
            <a:ext cx="9033636" cy="2873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51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4084" y="84082"/>
                <a:ext cx="12013324" cy="6684579"/>
              </a:xfrm>
              <a:prstGeom prst="frame">
                <a:avLst>
                  <a:gd name="adj1" fmla="val 115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52404" y="168173"/>
                <a:ext cx="11860924" cy="6532178"/>
              </a:xfrm>
              <a:prstGeom prst="frame">
                <a:avLst>
                  <a:gd name="adj1" fmla="val 1159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35558" y="241746"/>
                <a:ext cx="304800" cy="6726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007" r="14143" b="6292"/>
            <a:stretch/>
          </p:blipFill>
          <p:spPr>
            <a:xfrm>
              <a:off x="399393" y="380315"/>
              <a:ext cx="704193" cy="73378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9744"/>
          <a:stretch/>
        </p:blipFill>
        <p:spPr>
          <a:xfrm>
            <a:off x="10394726" y="449089"/>
            <a:ext cx="735724" cy="665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861" y="1395012"/>
            <a:ext cx="1017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সাধারনত নিম্নোক্ত বিরুপ আবহাওয়া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861" y="2879834"/>
            <a:ext cx="4101656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তাপদাহ ও শৈত্য প্রবাহ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0746" y="2879834"/>
            <a:ext cx="410165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 ও খরা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5861" y="4293475"/>
            <a:ext cx="410165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0746" y="4306613"/>
            <a:ext cx="410165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টর্নেডো ও ঘুর্ণিঝড়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562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Aristo_NPC</dc:creator>
  <cp:lastModifiedBy>Aristo_NPC</cp:lastModifiedBy>
  <cp:revision>71</cp:revision>
  <cp:lastPrinted>2020-09-26T17:05:54Z</cp:lastPrinted>
  <dcterms:created xsi:type="dcterms:W3CDTF">2020-09-21T06:24:45Z</dcterms:created>
  <dcterms:modified xsi:type="dcterms:W3CDTF">2020-12-16T08:05:34Z</dcterms:modified>
</cp:coreProperties>
</file>