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>
        <p:scale>
          <a:sx n="70" d="100"/>
          <a:sy n="70" d="100"/>
        </p:scale>
        <p:origin x="1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37A80-1AC7-4B79-97D5-16A19518C8E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727F2F-D3CE-45E1-84B2-622A9D86FAF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তীর 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610B0-7F8D-4F0E-9944-451EE7B2481A}" type="parTrans" cxnId="{0A4A67D8-B7CD-4993-A93A-D60BBB240C8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A736CA-9B39-44FD-8C58-97234A953203}" type="sibTrans" cxnId="{0A4A67D8-B7CD-4993-A93A-D60BBB240C8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1444D-C54F-4918-80BF-A2C05314C13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নির্জন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EBB49-FCE0-4CEA-90A5-7F78651F2ACF}" type="parTrans" cxnId="{E143B889-604A-4877-8A76-6D513F8C139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37DAE-B974-4BDB-AC09-E601C3404DE3}" type="sibTrans" cxnId="{E143B889-604A-4877-8A76-6D513F8C139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A406F-7249-4280-93B3-F97B8915A03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চকাচকি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837C15-9355-4CF0-855C-4AFDE5907653}" type="parTrans" cxnId="{A1276288-16E2-4133-A5CF-0DEEC243ACA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133EB-7506-4B73-8CAD-DE56AB393B9C}" type="sibTrans" cxnId="{A1276288-16E2-4133-A5CF-0DEEC243ACA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7345B-C198-4FE7-AD15-B663DC914EC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তট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BA56F2-9F8D-4A19-A873-926C1A2773F3}" type="parTrans" cxnId="{FDC277BB-2A44-46F0-AD54-8D0704C00BD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82BC0-DB91-4A5F-8382-E8D7A5484ACF}" type="sibTrans" cxnId="{FDC277BB-2A44-46F0-AD54-8D0704C00BD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98D68-C6FF-4652-BF7A-31B7538D038A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ডিঙি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87D3D3-1946-44CA-8987-C93DD6F7ECBA}" type="parTrans" cxnId="{9DBB2236-94F0-4932-B900-C74ABCCA00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2B2BB-733E-4F92-AFC4-644D969FC612}" type="sibTrans" cxnId="{9DBB2236-94F0-4932-B900-C74ABCCA00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0D2846-4BEC-4694-81E7-0E5A5413D6E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আচ্ছাদন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0A93C-E771-4413-A100-C4B24EBFFB9F}" type="parTrans" cxnId="{0B72A6A3-5104-4E89-9906-0EDD95DF6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1A76C5-0D52-40A8-B19F-ACFEDA7EC3DF}" type="sibTrans" cxnId="{0B72A6A3-5104-4E89-9906-0EDD95DF6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D022B6-1378-4A8D-A5FB-98EFBDB1BC7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বেণুবন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C0A7F8-1779-4BC6-90FC-C3899D1995E3}" type="parTrans" cxnId="{694E0838-83B0-4C76-A172-94E7F41D4AA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89378D-154F-4AFA-AF61-ADD039C37E83}" type="sibTrans" cxnId="{694E0838-83B0-4C76-A172-94E7F41D4AA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15B157-DFE2-46F9-8E45-487F98C7F29C}" type="pres">
      <dgm:prSet presAssocID="{54537A80-1AC7-4B79-97D5-16A19518C8E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E69D39-6BB1-4A05-8757-B793BB752937}" type="pres">
      <dgm:prSet presAssocID="{DE727F2F-D3CE-45E1-84B2-622A9D86FAF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A92B74B-FD6C-4100-8140-992F4D49728F}" type="pres">
      <dgm:prSet presAssocID="{98F1444D-C54F-4918-80BF-A2C05314C13C}" presName="Accent1" presStyleCnt="0"/>
      <dgm:spPr/>
    </dgm:pt>
    <dgm:pt modelId="{FF2F91FE-6D4F-4EF4-BCA7-B05ADAE05036}" type="pres">
      <dgm:prSet presAssocID="{98F1444D-C54F-4918-80BF-A2C05314C13C}" presName="Accent" presStyleLbl="bgShp" presStyleIdx="0" presStyleCnt="6"/>
      <dgm:spPr/>
    </dgm:pt>
    <dgm:pt modelId="{82A557DB-0482-4AF7-A158-2E719EA1ADA7}" type="pres">
      <dgm:prSet presAssocID="{98F1444D-C54F-4918-80BF-A2C05314C13C}" presName="Child1" presStyleLbl="node1" presStyleIdx="0" presStyleCnt="6" custLinFactNeighborX="-21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33F89-9476-4F59-BFE0-CEF43ECDE415}" type="pres">
      <dgm:prSet presAssocID="{95DA406F-7249-4280-93B3-F97B8915A032}" presName="Accent2" presStyleCnt="0"/>
      <dgm:spPr/>
    </dgm:pt>
    <dgm:pt modelId="{01E25A39-C100-45E7-A6D9-83A23E2793A3}" type="pres">
      <dgm:prSet presAssocID="{95DA406F-7249-4280-93B3-F97B8915A032}" presName="Accent" presStyleLbl="bgShp" presStyleIdx="1" presStyleCnt="6"/>
      <dgm:spPr/>
    </dgm:pt>
    <dgm:pt modelId="{8DF3BDE0-DB29-4484-BC56-FD717B383EF9}" type="pres">
      <dgm:prSet presAssocID="{95DA406F-7249-4280-93B3-F97B8915A03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18E3A-88DC-40B1-9829-321043B2746E}" type="pres">
      <dgm:prSet presAssocID="{B2F7345B-C198-4FE7-AD15-B663DC914ECD}" presName="Accent3" presStyleCnt="0"/>
      <dgm:spPr/>
    </dgm:pt>
    <dgm:pt modelId="{C5A813EC-664E-480A-A29F-4AC228BDFD1E}" type="pres">
      <dgm:prSet presAssocID="{B2F7345B-C198-4FE7-AD15-B663DC914ECD}" presName="Accent" presStyleLbl="bgShp" presStyleIdx="2" presStyleCnt="6"/>
      <dgm:spPr/>
    </dgm:pt>
    <dgm:pt modelId="{313C1BD3-9897-44FB-ADB5-EE5C8C63EAB8}" type="pres">
      <dgm:prSet presAssocID="{B2F7345B-C198-4FE7-AD15-B663DC914EC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AD984-4894-414E-B448-D781F74F495B}" type="pres">
      <dgm:prSet presAssocID="{03498D68-C6FF-4652-BF7A-31B7538D038A}" presName="Accent4" presStyleCnt="0"/>
      <dgm:spPr/>
    </dgm:pt>
    <dgm:pt modelId="{5A01ADC2-3648-4473-803D-0CDD086B45E2}" type="pres">
      <dgm:prSet presAssocID="{03498D68-C6FF-4652-BF7A-31B7538D038A}" presName="Accent" presStyleLbl="bgShp" presStyleIdx="3" presStyleCnt="6"/>
      <dgm:spPr/>
    </dgm:pt>
    <dgm:pt modelId="{8083B5A2-F38F-4841-9E59-0B72DC74CF3D}" type="pres">
      <dgm:prSet presAssocID="{03498D68-C6FF-4652-BF7A-31B7538D038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60D7-CC82-40FB-A40E-82E9427E31B0}" type="pres">
      <dgm:prSet presAssocID="{9A0D2846-4BEC-4694-81E7-0E5A5413D6E3}" presName="Accent5" presStyleCnt="0"/>
      <dgm:spPr/>
    </dgm:pt>
    <dgm:pt modelId="{0BB7EDA1-2248-429A-B2FA-FA9160B543F1}" type="pres">
      <dgm:prSet presAssocID="{9A0D2846-4BEC-4694-81E7-0E5A5413D6E3}" presName="Accent" presStyleLbl="bgShp" presStyleIdx="4" presStyleCnt="6"/>
      <dgm:spPr/>
    </dgm:pt>
    <dgm:pt modelId="{4EF45735-8A5C-4977-8547-E264005DFFC9}" type="pres">
      <dgm:prSet presAssocID="{9A0D2846-4BEC-4694-81E7-0E5A5413D6E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4CA0B-6BA4-491F-92D5-4C712F34894F}" type="pres">
      <dgm:prSet presAssocID="{77D022B6-1378-4A8D-A5FB-98EFBDB1BC74}" presName="Accent6" presStyleCnt="0"/>
      <dgm:spPr/>
    </dgm:pt>
    <dgm:pt modelId="{D482B20B-7588-405B-BE38-13BA965A231C}" type="pres">
      <dgm:prSet presAssocID="{77D022B6-1378-4A8D-A5FB-98EFBDB1BC74}" presName="Accent" presStyleLbl="bgShp" presStyleIdx="5" presStyleCnt="6"/>
      <dgm:spPr/>
    </dgm:pt>
    <dgm:pt modelId="{50D15554-7FBA-43FB-8E4D-0E4A57A41760}" type="pres">
      <dgm:prSet presAssocID="{77D022B6-1378-4A8D-A5FB-98EFBDB1BC7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3B889-604A-4877-8A76-6D513F8C1393}" srcId="{DE727F2F-D3CE-45E1-84B2-622A9D86FAF9}" destId="{98F1444D-C54F-4918-80BF-A2C05314C13C}" srcOrd="0" destOrd="0" parTransId="{92FEBB49-FCE0-4CEA-90A5-7F78651F2ACF}" sibTransId="{C9D37DAE-B974-4BDB-AC09-E601C3404DE3}"/>
    <dgm:cxn modelId="{EED3A466-BBD1-4D96-A9D4-2D941D9309CA}" type="presOf" srcId="{95DA406F-7249-4280-93B3-F97B8915A032}" destId="{8DF3BDE0-DB29-4484-BC56-FD717B383EF9}" srcOrd="0" destOrd="0" presId="urn:microsoft.com/office/officeart/2011/layout/HexagonRadial"/>
    <dgm:cxn modelId="{A9AA929C-FAE1-481E-8EB2-0482ACFC85C2}" type="presOf" srcId="{DE727F2F-D3CE-45E1-84B2-622A9D86FAF9}" destId="{24E69D39-6BB1-4A05-8757-B793BB752937}" srcOrd="0" destOrd="0" presId="urn:microsoft.com/office/officeart/2011/layout/HexagonRadial"/>
    <dgm:cxn modelId="{0A4A67D8-B7CD-4993-A93A-D60BBB240C81}" srcId="{54537A80-1AC7-4B79-97D5-16A19518C8EB}" destId="{DE727F2F-D3CE-45E1-84B2-622A9D86FAF9}" srcOrd="0" destOrd="0" parTransId="{B0D610B0-7F8D-4F0E-9944-451EE7B2481A}" sibTransId="{6CA736CA-9B39-44FD-8C58-97234A953203}"/>
    <dgm:cxn modelId="{A1276288-16E2-4133-A5CF-0DEEC243ACAC}" srcId="{DE727F2F-D3CE-45E1-84B2-622A9D86FAF9}" destId="{95DA406F-7249-4280-93B3-F97B8915A032}" srcOrd="1" destOrd="0" parTransId="{D0837C15-9355-4CF0-855C-4AFDE5907653}" sibTransId="{8D6133EB-7506-4B73-8CAD-DE56AB393B9C}"/>
    <dgm:cxn modelId="{8438620C-4333-4D17-B1F1-6F6758424F47}" type="presOf" srcId="{77D022B6-1378-4A8D-A5FB-98EFBDB1BC74}" destId="{50D15554-7FBA-43FB-8E4D-0E4A57A41760}" srcOrd="0" destOrd="0" presId="urn:microsoft.com/office/officeart/2011/layout/HexagonRadial"/>
    <dgm:cxn modelId="{769E9F84-2DAB-41B2-942C-84E3ECCCBF02}" type="presOf" srcId="{98F1444D-C54F-4918-80BF-A2C05314C13C}" destId="{82A557DB-0482-4AF7-A158-2E719EA1ADA7}" srcOrd="0" destOrd="0" presId="urn:microsoft.com/office/officeart/2011/layout/HexagonRadial"/>
    <dgm:cxn modelId="{42E39B79-DE18-4DA9-AB05-43449B420BED}" type="presOf" srcId="{54537A80-1AC7-4B79-97D5-16A19518C8EB}" destId="{7415B157-DFE2-46F9-8E45-487F98C7F29C}" srcOrd="0" destOrd="0" presId="urn:microsoft.com/office/officeart/2011/layout/HexagonRadial"/>
    <dgm:cxn modelId="{D756A5B8-E447-4D35-8922-7B25A2CA54EB}" type="presOf" srcId="{B2F7345B-C198-4FE7-AD15-B663DC914ECD}" destId="{313C1BD3-9897-44FB-ADB5-EE5C8C63EAB8}" srcOrd="0" destOrd="0" presId="urn:microsoft.com/office/officeart/2011/layout/HexagonRadial"/>
    <dgm:cxn modelId="{0B72A6A3-5104-4E89-9906-0EDD95DF6628}" srcId="{DE727F2F-D3CE-45E1-84B2-622A9D86FAF9}" destId="{9A0D2846-4BEC-4694-81E7-0E5A5413D6E3}" srcOrd="4" destOrd="0" parTransId="{D260A93C-E771-4413-A100-C4B24EBFFB9F}" sibTransId="{CD1A76C5-0D52-40A8-B19F-ACFEDA7EC3DF}"/>
    <dgm:cxn modelId="{694E0838-83B0-4C76-A172-94E7F41D4AA0}" srcId="{DE727F2F-D3CE-45E1-84B2-622A9D86FAF9}" destId="{77D022B6-1378-4A8D-A5FB-98EFBDB1BC74}" srcOrd="5" destOrd="0" parTransId="{65C0A7F8-1779-4BC6-90FC-C3899D1995E3}" sibTransId="{3289378D-154F-4AFA-AF61-ADD039C37E83}"/>
    <dgm:cxn modelId="{5F39EF07-98B1-432D-A047-2DF60BF4D9EB}" type="presOf" srcId="{9A0D2846-4BEC-4694-81E7-0E5A5413D6E3}" destId="{4EF45735-8A5C-4977-8547-E264005DFFC9}" srcOrd="0" destOrd="0" presId="urn:microsoft.com/office/officeart/2011/layout/HexagonRadial"/>
    <dgm:cxn modelId="{FDC277BB-2A44-46F0-AD54-8D0704C00BDA}" srcId="{DE727F2F-D3CE-45E1-84B2-622A9D86FAF9}" destId="{B2F7345B-C198-4FE7-AD15-B663DC914ECD}" srcOrd="2" destOrd="0" parTransId="{C0BA56F2-9F8D-4A19-A873-926C1A2773F3}" sibTransId="{87D82BC0-DB91-4A5F-8382-E8D7A5484ACF}"/>
    <dgm:cxn modelId="{18EA7784-79D8-4BC3-9E86-2B26B542D54C}" type="presOf" srcId="{03498D68-C6FF-4652-BF7A-31B7538D038A}" destId="{8083B5A2-F38F-4841-9E59-0B72DC74CF3D}" srcOrd="0" destOrd="0" presId="urn:microsoft.com/office/officeart/2011/layout/HexagonRadial"/>
    <dgm:cxn modelId="{9DBB2236-94F0-4932-B900-C74ABCCA00C6}" srcId="{DE727F2F-D3CE-45E1-84B2-622A9D86FAF9}" destId="{03498D68-C6FF-4652-BF7A-31B7538D038A}" srcOrd="3" destOrd="0" parTransId="{6087D3D3-1946-44CA-8987-C93DD6F7ECBA}" sibTransId="{D452B2BB-733E-4F92-AFC4-644D969FC612}"/>
    <dgm:cxn modelId="{05A308C0-C918-4126-A69E-0EC2D605C07F}" type="presParOf" srcId="{7415B157-DFE2-46F9-8E45-487F98C7F29C}" destId="{24E69D39-6BB1-4A05-8757-B793BB752937}" srcOrd="0" destOrd="0" presId="urn:microsoft.com/office/officeart/2011/layout/HexagonRadial"/>
    <dgm:cxn modelId="{57A18C96-43C9-4FAA-BDD7-FB28475034B0}" type="presParOf" srcId="{7415B157-DFE2-46F9-8E45-487F98C7F29C}" destId="{1A92B74B-FD6C-4100-8140-992F4D49728F}" srcOrd="1" destOrd="0" presId="urn:microsoft.com/office/officeart/2011/layout/HexagonRadial"/>
    <dgm:cxn modelId="{73119F97-CEB0-457E-B8F3-53FC17C2CB27}" type="presParOf" srcId="{1A92B74B-FD6C-4100-8140-992F4D49728F}" destId="{FF2F91FE-6D4F-4EF4-BCA7-B05ADAE05036}" srcOrd="0" destOrd="0" presId="urn:microsoft.com/office/officeart/2011/layout/HexagonRadial"/>
    <dgm:cxn modelId="{4DC6246F-16CF-4182-8C35-527C7442A030}" type="presParOf" srcId="{7415B157-DFE2-46F9-8E45-487F98C7F29C}" destId="{82A557DB-0482-4AF7-A158-2E719EA1ADA7}" srcOrd="2" destOrd="0" presId="urn:microsoft.com/office/officeart/2011/layout/HexagonRadial"/>
    <dgm:cxn modelId="{81683F1D-1191-4E09-B1EB-1E0A6EEF6C15}" type="presParOf" srcId="{7415B157-DFE2-46F9-8E45-487F98C7F29C}" destId="{43B33F89-9476-4F59-BFE0-CEF43ECDE415}" srcOrd="3" destOrd="0" presId="urn:microsoft.com/office/officeart/2011/layout/HexagonRadial"/>
    <dgm:cxn modelId="{F31E045C-8D1E-45D0-876D-1FE519664C9B}" type="presParOf" srcId="{43B33F89-9476-4F59-BFE0-CEF43ECDE415}" destId="{01E25A39-C100-45E7-A6D9-83A23E2793A3}" srcOrd="0" destOrd="0" presId="urn:microsoft.com/office/officeart/2011/layout/HexagonRadial"/>
    <dgm:cxn modelId="{0BAE74F2-64DD-4270-B06E-3F749D2D54EF}" type="presParOf" srcId="{7415B157-DFE2-46F9-8E45-487F98C7F29C}" destId="{8DF3BDE0-DB29-4484-BC56-FD717B383EF9}" srcOrd="4" destOrd="0" presId="urn:microsoft.com/office/officeart/2011/layout/HexagonRadial"/>
    <dgm:cxn modelId="{81180C14-2F45-40EC-8583-97E31B62A144}" type="presParOf" srcId="{7415B157-DFE2-46F9-8E45-487F98C7F29C}" destId="{24C18E3A-88DC-40B1-9829-321043B2746E}" srcOrd="5" destOrd="0" presId="urn:microsoft.com/office/officeart/2011/layout/HexagonRadial"/>
    <dgm:cxn modelId="{AF6C2DB7-C381-4CC6-AA67-EAFD677EF0A1}" type="presParOf" srcId="{24C18E3A-88DC-40B1-9829-321043B2746E}" destId="{C5A813EC-664E-480A-A29F-4AC228BDFD1E}" srcOrd="0" destOrd="0" presId="urn:microsoft.com/office/officeart/2011/layout/HexagonRadial"/>
    <dgm:cxn modelId="{5014B001-0070-4C66-8EDB-0A17026B9897}" type="presParOf" srcId="{7415B157-DFE2-46F9-8E45-487F98C7F29C}" destId="{313C1BD3-9897-44FB-ADB5-EE5C8C63EAB8}" srcOrd="6" destOrd="0" presId="urn:microsoft.com/office/officeart/2011/layout/HexagonRadial"/>
    <dgm:cxn modelId="{8BE1A232-E553-4285-A9C3-B355FDFD2AC9}" type="presParOf" srcId="{7415B157-DFE2-46F9-8E45-487F98C7F29C}" destId="{3E5AD984-4894-414E-B448-D781F74F495B}" srcOrd="7" destOrd="0" presId="urn:microsoft.com/office/officeart/2011/layout/HexagonRadial"/>
    <dgm:cxn modelId="{43E2F583-BEA2-426C-8F18-91A8241D03EC}" type="presParOf" srcId="{3E5AD984-4894-414E-B448-D781F74F495B}" destId="{5A01ADC2-3648-4473-803D-0CDD086B45E2}" srcOrd="0" destOrd="0" presId="urn:microsoft.com/office/officeart/2011/layout/HexagonRadial"/>
    <dgm:cxn modelId="{9506C489-914F-4ACB-AB43-A8B64EB5C399}" type="presParOf" srcId="{7415B157-DFE2-46F9-8E45-487F98C7F29C}" destId="{8083B5A2-F38F-4841-9E59-0B72DC74CF3D}" srcOrd="8" destOrd="0" presId="urn:microsoft.com/office/officeart/2011/layout/HexagonRadial"/>
    <dgm:cxn modelId="{38F792E9-65FF-47B1-B07E-7D8F793DFBF2}" type="presParOf" srcId="{7415B157-DFE2-46F9-8E45-487F98C7F29C}" destId="{D5F060D7-CC82-40FB-A40E-82E9427E31B0}" srcOrd="9" destOrd="0" presId="urn:microsoft.com/office/officeart/2011/layout/HexagonRadial"/>
    <dgm:cxn modelId="{1EBA3198-E10B-4144-8220-2E26C6853271}" type="presParOf" srcId="{D5F060D7-CC82-40FB-A40E-82E9427E31B0}" destId="{0BB7EDA1-2248-429A-B2FA-FA9160B543F1}" srcOrd="0" destOrd="0" presId="urn:microsoft.com/office/officeart/2011/layout/HexagonRadial"/>
    <dgm:cxn modelId="{94755F8A-019C-482B-8196-955647E9433A}" type="presParOf" srcId="{7415B157-DFE2-46F9-8E45-487F98C7F29C}" destId="{4EF45735-8A5C-4977-8547-E264005DFFC9}" srcOrd="10" destOrd="0" presId="urn:microsoft.com/office/officeart/2011/layout/HexagonRadial"/>
    <dgm:cxn modelId="{13BE836E-AF41-44E4-830B-003126C83F28}" type="presParOf" srcId="{7415B157-DFE2-46F9-8E45-487F98C7F29C}" destId="{7CC4CA0B-6BA4-491F-92D5-4C712F34894F}" srcOrd="11" destOrd="0" presId="urn:microsoft.com/office/officeart/2011/layout/HexagonRadial"/>
    <dgm:cxn modelId="{339986E2-1CCE-4D29-B1CD-B05168F73235}" type="presParOf" srcId="{7CC4CA0B-6BA4-491F-92D5-4C712F34894F}" destId="{D482B20B-7588-405B-BE38-13BA965A231C}" srcOrd="0" destOrd="0" presId="urn:microsoft.com/office/officeart/2011/layout/HexagonRadial"/>
    <dgm:cxn modelId="{B476A788-D63C-4012-BF66-EFA2C1CF9461}" type="presParOf" srcId="{7415B157-DFE2-46F9-8E45-487F98C7F29C}" destId="{50D15554-7FBA-43FB-8E4D-0E4A57A4176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69D39-6BB1-4A05-8757-B793BB752937}">
      <dsp:nvSpPr>
        <dsp:cNvPr id="0" name=""/>
        <dsp:cNvSpPr/>
      </dsp:nvSpPr>
      <dsp:spPr>
        <a:xfrm>
          <a:off x="2828308" y="1517704"/>
          <a:ext cx="1929068" cy="166872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তীর </a:t>
          </a: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7982" y="1794235"/>
        <a:ext cx="1289720" cy="1115660"/>
      </dsp:txXfrm>
    </dsp:sp>
    <dsp:sp modelId="{01E25A39-C100-45E7-A6D9-83A23E2793A3}">
      <dsp:nvSpPr>
        <dsp:cNvPr id="0" name=""/>
        <dsp:cNvSpPr/>
      </dsp:nvSpPr>
      <dsp:spPr>
        <a:xfrm>
          <a:off x="4036275" y="719333"/>
          <a:ext cx="727832" cy="6271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557DB-0482-4AF7-A158-2E719EA1ADA7}">
      <dsp:nvSpPr>
        <dsp:cNvPr id="0" name=""/>
        <dsp:cNvSpPr/>
      </dsp:nvSpPr>
      <dsp:spPr>
        <a:xfrm>
          <a:off x="3002636" y="0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নির্জন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4618" y="226645"/>
        <a:ext cx="1056894" cy="914338"/>
      </dsp:txXfrm>
    </dsp:sp>
    <dsp:sp modelId="{C5A813EC-664E-480A-A29F-4AC228BDFD1E}">
      <dsp:nvSpPr>
        <dsp:cNvPr id="0" name=""/>
        <dsp:cNvSpPr/>
      </dsp:nvSpPr>
      <dsp:spPr>
        <a:xfrm>
          <a:off x="4885712" y="1891720"/>
          <a:ext cx="727832" cy="6271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3BDE0-DB29-4484-BC56-FD717B383EF9}">
      <dsp:nvSpPr>
        <dsp:cNvPr id="0" name=""/>
        <dsp:cNvSpPr/>
      </dsp:nvSpPr>
      <dsp:spPr>
        <a:xfrm>
          <a:off x="4455833" y="841183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চকাচকি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7815" y="1067828"/>
        <a:ext cx="1056894" cy="914338"/>
      </dsp:txXfrm>
    </dsp:sp>
    <dsp:sp modelId="{5A01ADC2-3648-4473-803D-0CDD086B45E2}">
      <dsp:nvSpPr>
        <dsp:cNvPr id="0" name=""/>
        <dsp:cNvSpPr/>
      </dsp:nvSpPr>
      <dsp:spPr>
        <a:xfrm>
          <a:off x="4295639" y="3215125"/>
          <a:ext cx="727832" cy="6271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C1BD3-9897-44FB-ADB5-EE5C8C63EAB8}">
      <dsp:nvSpPr>
        <dsp:cNvPr id="0" name=""/>
        <dsp:cNvSpPr/>
      </dsp:nvSpPr>
      <dsp:spPr>
        <a:xfrm>
          <a:off x="4455833" y="2494850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7815" y="2721495"/>
        <a:ext cx="1056894" cy="914338"/>
      </dsp:txXfrm>
    </dsp:sp>
    <dsp:sp modelId="{0BB7EDA1-2248-429A-B2FA-FA9160B543F1}">
      <dsp:nvSpPr>
        <dsp:cNvPr id="0" name=""/>
        <dsp:cNvSpPr/>
      </dsp:nvSpPr>
      <dsp:spPr>
        <a:xfrm>
          <a:off x="2831897" y="3352500"/>
          <a:ext cx="727832" cy="6271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3B5A2-F38F-4841-9E59-0B72DC74CF3D}">
      <dsp:nvSpPr>
        <dsp:cNvPr id="0" name=""/>
        <dsp:cNvSpPr/>
      </dsp:nvSpPr>
      <dsp:spPr>
        <a:xfrm>
          <a:off x="3006003" y="3336974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ডিঙি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7985" y="3563619"/>
        <a:ext cx="1056894" cy="914338"/>
      </dsp:txXfrm>
    </dsp:sp>
    <dsp:sp modelId="{D482B20B-7588-405B-BE38-13BA965A231C}">
      <dsp:nvSpPr>
        <dsp:cNvPr id="0" name=""/>
        <dsp:cNvSpPr/>
      </dsp:nvSpPr>
      <dsp:spPr>
        <a:xfrm>
          <a:off x="1968551" y="2180583"/>
          <a:ext cx="727832" cy="62712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45735-8A5C-4977-8547-E264005DFFC9}">
      <dsp:nvSpPr>
        <dsp:cNvPr id="0" name=""/>
        <dsp:cNvSpPr/>
      </dsp:nvSpPr>
      <dsp:spPr>
        <a:xfrm>
          <a:off x="1549441" y="2495791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আচ্ছাদন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1423" y="2722436"/>
        <a:ext cx="1056894" cy="914338"/>
      </dsp:txXfrm>
    </dsp:sp>
    <dsp:sp modelId="{50D15554-7FBA-43FB-8E4D-0E4A57A41760}">
      <dsp:nvSpPr>
        <dsp:cNvPr id="0" name=""/>
        <dsp:cNvSpPr/>
      </dsp:nvSpPr>
      <dsp:spPr>
        <a:xfrm>
          <a:off x="1549441" y="839301"/>
          <a:ext cx="1580858" cy="136762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বেণুবন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1423" y="1065946"/>
        <a:ext cx="1056894" cy="91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3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1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A5FF-F4AF-4FEE-B0E1-03D056D32A2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77E1-E2DE-4A7E-AE7D-4C968B568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282388"/>
            <a:ext cx="11689976" cy="6575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794078" y="1842448"/>
            <a:ext cx="42514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B0B57FB-100B-4324-9C44-46540837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1113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07AF29-C7A1-4F81-9B67-03D68450F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8996"/>
            <a:ext cx="6096000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3"/>
            <a:ext cx="6095998" cy="3377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237027" y="3627962"/>
            <a:ext cx="5954971" cy="32300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ফুটে কাশ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তটের চারি পাশ,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দিনে বিদেশি সব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 বসবাস।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6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9CFE6F-34A6-4FC5-8EC4-5E9147CE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1617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A93705-FFCE-4628-99BF-0CD8259D1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29000"/>
            <a:ext cx="6291614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7152" y="3429000"/>
            <a:ext cx="5804848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কচ্ছপেরা ধীরে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রৌদ্র পোহায় তীরে,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দু-একখানি জেলের ডিঙি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সন্ধেবেলায় ভিড়ে।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7152" y="-7231"/>
            <a:ext cx="5804848" cy="3436231"/>
            <a:chOff x="6387152" y="-7231"/>
            <a:chExt cx="5804848" cy="34362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41"/>
            <a:stretch/>
          </p:blipFill>
          <p:spPr>
            <a:xfrm>
              <a:off x="6387152" y="-7231"/>
              <a:ext cx="5804848" cy="34362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8448B1A-49AD-4527-AB36-56C1CA51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A19996"/>
                </a:clrFrom>
                <a:clrTo>
                  <a:srgbClr val="A1999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3182" y="1631763"/>
              <a:ext cx="2938818" cy="1797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568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38AECD-0F21-4D89-A1F0-D04882653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120"/>
            <a:ext cx="6092133" cy="343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E7ED0C-F204-47E7-AB05-A2C49F647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স্বাগতম.jpg"/>
          <p:cNvPicPr>
            <a:picLocks noChangeAspect="1"/>
          </p:cNvPicPr>
          <p:nvPr/>
        </p:nvPicPr>
        <p:blipFill>
          <a:blip r:embed="rId4"/>
          <a:srcRect l="23896" t="4918" r="15844" b="11476"/>
          <a:stretch>
            <a:fillRect/>
          </a:stretch>
        </p:blipFill>
        <p:spPr>
          <a:xfrm>
            <a:off x="6092133" y="-1"/>
            <a:ext cx="6099867" cy="3421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092133" y="3425120"/>
            <a:ext cx="6099867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তোমার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 ও পারের বন,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 গাঁথা ঘনচ্ছায়া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আচ্ছাদন।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6ED188-CAC8-4860-94FD-CE9213DE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3" y="3489222"/>
            <a:ext cx="581904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0CB0D1-F6E8-44CF-914A-3EE405CBE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75" y="60223"/>
            <a:ext cx="6092042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3" y="0"/>
            <a:ext cx="5827071" cy="348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991474" y="3549445"/>
            <a:ext cx="6092043" cy="3308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 বাঁকা গলি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নদীতে যায় চলি,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ধারে তার বেণুবনের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 গলাগলি।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8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BF3AD7B-F700-490F-97A5-A733461E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5" y="95536"/>
            <a:ext cx="5941324" cy="3401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9CADC7-4F63-428E-A961-73A88A050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6776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221CDF-B38C-4FB1-B38C-50739C211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3009"/>
            <a:ext cx="5936776" cy="325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96000" y="3603009"/>
            <a:ext cx="5941325" cy="325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সকাল-সন্ধেবেলা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ঘাটে বধূর মেলা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 দলে ঘাটের জলে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ভাসে ভাসায় ভেলা।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6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C5B40AE-6007-4E7F-B26D-548E6766C3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C0753E06-3F72-4268-9292-7D5FF5E2FA9E}"/>
              </a:ext>
            </a:extLst>
          </p:cNvPr>
          <p:cNvSpPr/>
          <p:nvPr/>
        </p:nvSpPr>
        <p:spPr>
          <a:xfrm>
            <a:off x="210787" y="346363"/>
            <a:ext cx="4447309" cy="491836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27A304FC-E59D-402C-99D0-6F8648A29C8C}"/>
              </a:ext>
            </a:extLst>
          </p:cNvPr>
          <p:cNvSpPr/>
          <p:nvPr/>
        </p:nvSpPr>
        <p:spPr>
          <a:xfrm>
            <a:off x="210787" y="5440956"/>
            <a:ext cx="4447309" cy="1070681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0935" y="-21554"/>
            <a:ext cx="6248400" cy="651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জেনে নিইঃ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দু-জন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বালুচর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চকাচকিরা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পোহায়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বধুরা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E9FD38-1EB1-4434-88C1-9B0C33A8B8F2}"/>
              </a:ext>
            </a:extLst>
          </p:cNvPr>
          <p:cNvSpPr/>
          <p:nvPr/>
        </p:nvSpPr>
        <p:spPr>
          <a:xfrm>
            <a:off x="5275448" y="-33867"/>
            <a:ext cx="6299200" cy="67394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ঠাকুরবাড়িতে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১৮৬১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১২৬৮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কথাসাহিত্যিক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সুরস্রষ্টা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সমাজসেবী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শিক্ষাবিদ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রচনাভাণ্ডার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১৯১৩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১৯৪১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১৩৪৮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২২শে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231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0FD4BF-A4BA-4865-984C-5EEADB8AD37E}"/>
              </a:ext>
            </a:extLst>
          </p:cNvPr>
          <p:cNvSpPr/>
          <p:nvPr/>
        </p:nvSpPr>
        <p:spPr>
          <a:xfrm>
            <a:off x="783551" y="202678"/>
            <a:ext cx="8837708" cy="1477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শব্দগুলোর শব্দার্থ লিখে বাক্যে প্রয়োগ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CF53EB3-04BE-4F51-ADAB-512A5711B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224619"/>
              </p:ext>
            </p:extLst>
          </p:nvPr>
        </p:nvGraphicFramePr>
        <p:xfrm>
          <a:off x="2404534" y="1814730"/>
          <a:ext cx="7586134" cy="470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Callout 5"/>
          <p:cNvSpPr/>
          <p:nvPr/>
        </p:nvSpPr>
        <p:spPr>
          <a:xfrm flipH="1">
            <a:off x="592669" y="1984585"/>
            <a:ext cx="2946398" cy="2014729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69D39-6BB1-4A05-8757-B793BB75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24E69D39-6BB1-4A05-8757-B793BB75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24E69D39-6BB1-4A05-8757-B793BB75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4E69D39-6BB1-4A05-8757-B793BB752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4E69D39-6BB1-4A05-8757-B793BB752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F91FE-6D4F-4EF4-BCA7-B05ADAE0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F2F91FE-6D4F-4EF4-BCA7-B05ADAE0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F2F91FE-6D4F-4EF4-BCA7-B05ADAE0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F2F91FE-6D4F-4EF4-BCA7-B05ADAE05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FF2F91FE-6D4F-4EF4-BCA7-B05ADAE05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557DB-0482-4AF7-A158-2E719EA1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82A557DB-0482-4AF7-A158-2E719EA1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2A557DB-0482-4AF7-A158-2E719EA1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2A557DB-0482-4AF7-A158-2E719EA1A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82A557DB-0482-4AF7-A158-2E719EA1A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25A39-C100-45E7-A6D9-83A23E27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1E25A39-C100-45E7-A6D9-83A23E27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01E25A39-C100-45E7-A6D9-83A23E27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01E25A39-C100-45E7-A6D9-83A23E279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01E25A39-C100-45E7-A6D9-83A23E279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F3BDE0-DB29-4484-BC56-FD717B383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8DF3BDE0-DB29-4484-BC56-FD717B383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8DF3BDE0-DB29-4484-BC56-FD717B383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8DF3BDE0-DB29-4484-BC56-FD717B383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DF3BDE0-DB29-4484-BC56-FD717B383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813EC-664E-480A-A29F-4AC228BD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C5A813EC-664E-480A-A29F-4AC228BD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C5A813EC-664E-480A-A29F-4AC228BD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5A813EC-664E-480A-A29F-4AC228BD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C5A813EC-664E-480A-A29F-4AC228BDF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C1BD3-9897-44FB-ADB5-EE5C8C63E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313C1BD3-9897-44FB-ADB5-EE5C8C63E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313C1BD3-9897-44FB-ADB5-EE5C8C63E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313C1BD3-9897-44FB-ADB5-EE5C8C63E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313C1BD3-9897-44FB-ADB5-EE5C8C63E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1ADC2-3648-4473-803D-0CDD086B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5A01ADC2-3648-4473-803D-0CDD086B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5A01ADC2-3648-4473-803D-0CDD086B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5A01ADC2-3648-4473-803D-0CDD086B4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5A01ADC2-3648-4473-803D-0CDD086B4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83B5A2-F38F-4841-9E59-0B72DC74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8083B5A2-F38F-4841-9E59-0B72DC74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8083B5A2-F38F-4841-9E59-0B72DC74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8083B5A2-F38F-4841-9E59-0B72DC74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8083B5A2-F38F-4841-9E59-0B72DC74C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7EDA1-2248-429A-B2FA-FA9160B5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0BB7EDA1-2248-429A-B2FA-FA9160B5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0BB7EDA1-2248-429A-B2FA-FA9160B5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BB7EDA1-2248-429A-B2FA-FA9160B54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0BB7EDA1-2248-429A-B2FA-FA9160B54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F45735-8A5C-4977-8547-E264005DF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EF45735-8A5C-4977-8547-E264005DF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EF45735-8A5C-4977-8547-E264005DF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4EF45735-8A5C-4977-8547-E264005DF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4EF45735-8A5C-4977-8547-E264005DF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2B20B-7588-405B-BE38-13BA965A2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D482B20B-7588-405B-BE38-13BA965A2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D482B20B-7588-405B-BE38-13BA965A2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D482B20B-7588-405B-BE38-13BA965A2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D482B20B-7588-405B-BE38-13BA965A2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15554-7FBA-43FB-8E4D-0E4A57A4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50D15554-7FBA-43FB-8E4D-0E4A57A4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50D15554-7FBA-43FB-8E4D-0E4A57A4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50D15554-7FBA-43FB-8E4D-0E4A57A4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graphicEl>
                                              <a:dgm id="{50D15554-7FBA-43FB-8E4D-0E4A57A41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78A35B-E851-4343-9AF4-AAAF62D50DDD}"/>
              </a:ext>
            </a:extLst>
          </p:cNvPr>
          <p:cNvSpPr txBox="1"/>
          <p:nvPr/>
        </p:nvSpPr>
        <p:spPr>
          <a:xfrm>
            <a:off x="2464403" y="2780115"/>
            <a:ext cx="6925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চকাচকিরা কোথায় ঘর বাঁধে?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 তীরে কবিতায় ওই পারের বনটি কেমন?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নদী দুই তীরের মানুষকে কীভাবে মিলিয়ে দিয়েছে?</a:t>
            </a:r>
          </a:p>
        </p:txBody>
      </p:sp>
      <p:sp>
        <p:nvSpPr>
          <p:cNvPr id="5" name="Up Ribbon 4"/>
          <p:cNvSpPr/>
          <p:nvPr/>
        </p:nvSpPr>
        <p:spPr>
          <a:xfrm>
            <a:off x="3454399" y="965200"/>
            <a:ext cx="4555067" cy="849715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018A68-CF4F-49AA-984A-57127B6F0845}"/>
              </a:ext>
            </a:extLst>
          </p:cNvPr>
          <p:cNvSpPr/>
          <p:nvPr/>
        </p:nvSpPr>
        <p:spPr>
          <a:xfrm>
            <a:off x="99083" y="1236134"/>
            <a:ext cx="11993832" cy="980253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B902C4-B346-4F6D-A693-52DA4F21422D}"/>
              </a:ext>
            </a:extLst>
          </p:cNvPr>
          <p:cNvSpPr/>
          <p:nvPr/>
        </p:nvSpPr>
        <p:spPr>
          <a:xfrm>
            <a:off x="99083" y="3047660"/>
            <a:ext cx="11993832" cy="367377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+mj-lt"/>
              <a:buAutoNum type="romanLcPeriod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এলাকাটি এত............যে গা ছমছম করে।</a:t>
            </a:r>
          </a:p>
          <a:p>
            <a:pPr marL="857250" indent="-857250">
              <a:buFont typeface="+mj-lt"/>
              <a:buAutoNum type="romanLcPeriod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ধারে..............দল বেঁধে উড়ে বেড়ায়।</a:t>
            </a:r>
          </a:p>
          <a:p>
            <a:pPr marL="857250" indent="-857250">
              <a:buFont typeface="+mj-lt"/>
              <a:buAutoNum type="romanLcPeriod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ছোট ছোট নদীগুলো দিয়ে মানুষ............করে নদী পারাপার হয়।</a:t>
            </a:r>
          </a:p>
          <a:p>
            <a:pPr marL="857250" indent="-857250">
              <a:buFont typeface="+mj-lt"/>
              <a:buAutoNum type="romanLcPeriod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দু............প্রতিবছর মেলা বসে।</a:t>
            </a:r>
          </a:p>
          <a:p>
            <a:pPr marL="857250" indent="-857250">
              <a:buFont typeface="+mj-lt"/>
              <a:buAutoNum type="romanLcPeriod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তীরে বটগাছটি বর্ষাকালে মানুষ............হিসাবে ব্যবহার করে।</a:t>
            </a:r>
          </a:p>
          <a:p>
            <a:pPr marL="857250" indent="-857250">
              <a:buFont typeface="+mj-lt"/>
              <a:buAutoNum type="romanLcPeriod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ধারে গজিয়ে ওঠা............বাতাসে দুলতে থাকে।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C8F85C2-67F8-4BFB-B329-E55A6FE06CB6}"/>
              </a:ext>
            </a:extLst>
          </p:cNvPr>
          <p:cNvSpPr/>
          <p:nvPr/>
        </p:nvSpPr>
        <p:spPr>
          <a:xfrm>
            <a:off x="99084" y="2228255"/>
            <a:ext cx="1860346" cy="831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চকাচকিরা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C49C00-DFA8-4CDB-B237-E886B621B284}"/>
              </a:ext>
            </a:extLst>
          </p:cNvPr>
          <p:cNvSpPr/>
          <p:nvPr/>
        </p:nvSpPr>
        <p:spPr>
          <a:xfrm>
            <a:off x="2139535" y="2228254"/>
            <a:ext cx="1860346" cy="831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আচ্ছাদন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99B946-9D98-40C6-AFE3-5C102843A82B}"/>
              </a:ext>
            </a:extLst>
          </p:cNvPr>
          <p:cNvSpPr/>
          <p:nvPr/>
        </p:nvSpPr>
        <p:spPr>
          <a:xfrm>
            <a:off x="4163049" y="2232545"/>
            <a:ext cx="1860346" cy="831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E52763-B9E0-4FAC-B609-6A26F214F61A}"/>
              </a:ext>
            </a:extLst>
          </p:cNvPr>
          <p:cNvSpPr/>
          <p:nvPr/>
        </p:nvSpPr>
        <p:spPr>
          <a:xfrm>
            <a:off x="6210424" y="2232545"/>
            <a:ext cx="1860346" cy="831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বেণুবন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AF4A1C-6826-43BB-A5D9-0FCFB2FD7C64}"/>
              </a:ext>
            </a:extLst>
          </p:cNvPr>
          <p:cNvSpPr/>
          <p:nvPr/>
        </p:nvSpPr>
        <p:spPr>
          <a:xfrm>
            <a:off x="8227014" y="2228255"/>
            <a:ext cx="1860347" cy="831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6DDD672-701F-4F17-A32B-FFF44D619044}"/>
              </a:ext>
            </a:extLst>
          </p:cNvPr>
          <p:cNvSpPr/>
          <p:nvPr/>
        </p:nvSpPr>
        <p:spPr>
          <a:xfrm>
            <a:off x="10232570" y="2216387"/>
            <a:ext cx="1860346" cy="831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732410" y="0"/>
            <a:ext cx="2895599" cy="973673"/>
          </a:xfrm>
          <a:prstGeom prst="wedgeRect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বাড়ির কাজ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726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_1_~1.JPG"/>
          <p:cNvPicPr>
            <a:picLocks noChangeAspect="1"/>
          </p:cNvPicPr>
          <p:nvPr/>
        </p:nvPicPr>
        <p:blipFill rotWithShape="1">
          <a:blip r:embed="rId2" cstate="print"/>
          <a:srcRect t="4935" r="843"/>
          <a:stretch/>
        </p:blipFill>
        <p:spPr>
          <a:xfrm>
            <a:off x="237067" y="169333"/>
            <a:ext cx="11954933" cy="651933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6886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1" y="1540933"/>
            <a:ext cx="1914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2541" y="125132"/>
            <a:ext cx="2705616" cy="2914956"/>
            <a:chOff x="801857" y="644449"/>
            <a:chExt cx="4164037" cy="44313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311" y="1383664"/>
              <a:ext cx="2729130" cy="301227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Frame 4"/>
            <p:cNvSpPr/>
            <p:nvPr/>
          </p:nvSpPr>
          <p:spPr>
            <a:xfrm>
              <a:off x="801857" y="644449"/>
              <a:ext cx="4164037" cy="4431324"/>
            </a:xfrm>
            <a:prstGeom prst="frame">
              <a:avLst/>
            </a:prstGeom>
            <a:solidFill>
              <a:srgbClr val="F8EA38">
                <a:alpha val="78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9185" y="4072005"/>
            <a:ext cx="5556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সেলিম রেজা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দোহশুহ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আটোয়ারী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1860" y="3447422"/>
            <a:ext cx="19335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2140" y="1520502"/>
            <a:ext cx="24545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45" y="457201"/>
            <a:ext cx="3237514" cy="5194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67719" y="2687010"/>
            <a:ext cx="66046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ভেলা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599" y="884961"/>
            <a:ext cx="2895601" cy="914400"/>
          </a:xfrm>
          <a:prstGeom prst="rect">
            <a:avLst/>
          </a:prstGeom>
          <a:gradFill>
            <a:gsLst>
              <a:gs pos="78000">
                <a:srgbClr val="FFFF00"/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133" y="2205761"/>
            <a:ext cx="10312399" cy="3788638"/>
          </a:xfrm>
          <a:prstGeom prst="rect">
            <a:avLst/>
          </a:prstGeom>
          <a:gradFill>
            <a:gsLst>
              <a:gs pos="78000">
                <a:srgbClr val="FFFF00">
                  <a:alpha val="40000"/>
                </a:srgb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শুনে মুল বিষয় বুঝতে পারবে। 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 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পড়ে মূলভাব বুঝতে পারবে।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বিরাম চিন্হ ব্যবহার করে বাক্য লিখতে পারবে। </a:t>
            </a:r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0" y="0"/>
            <a:ext cx="6096000" cy="304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254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5479F64-2D2E-43F6-812D-FF71F23B39CE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C94FB1DA-36E0-4E4B-812E-0CF99C76D616}"/>
              </a:ext>
            </a:extLst>
          </p:cNvPr>
          <p:cNvSpPr/>
          <p:nvPr/>
        </p:nvSpPr>
        <p:spPr>
          <a:xfrm>
            <a:off x="2844801" y="0"/>
            <a:ext cx="5852160" cy="1378633"/>
          </a:xfrm>
          <a:prstGeom prst="flowChartTerminator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60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8634"/>
            <a:ext cx="5689600" cy="5437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1" y="1378633"/>
            <a:ext cx="6347724" cy="5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3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9ADF7ED6-2B7D-44A3-A636-3C88AFF4E36F}"/>
              </a:ext>
            </a:extLst>
          </p:cNvPr>
          <p:cNvSpPr/>
          <p:nvPr/>
        </p:nvSpPr>
        <p:spPr>
          <a:xfrm>
            <a:off x="-16081" y="-31251"/>
            <a:ext cx="121709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>
            <a:extLst>
              <a:ext uri="{FF2B5EF4-FFF2-40B4-BE49-F238E27FC236}">
                <a16:creationId xmlns="" xmlns:a16="http://schemas.microsoft.com/office/drawing/2014/main" id="{2379C82F-DCBE-4E8E-8F14-A6A5260CBAB7}"/>
              </a:ext>
            </a:extLst>
          </p:cNvPr>
          <p:cNvSpPr/>
          <p:nvPr/>
        </p:nvSpPr>
        <p:spPr>
          <a:xfrm>
            <a:off x="4372707" y="422030"/>
            <a:ext cx="3446585" cy="886265"/>
          </a:xfrm>
          <a:prstGeom prst="flowChartTerminator">
            <a:avLst/>
          </a:prstGeom>
          <a:solidFill>
            <a:srgbClr val="05CB1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06C2011D-6985-41D2-A63A-6DD2C43CE73F}"/>
              </a:ext>
            </a:extLst>
          </p:cNvPr>
          <p:cNvSpPr/>
          <p:nvPr/>
        </p:nvSpPr>
        <p:spPr>
          <a:xfrm>
            <a:off x="1969323" y="4283813"/>
            <a:ext cx="8253351" cy="168812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ছমছম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423404" y="2091761"/>
            <a:ext cx="2497541" cy="13372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জনশূন্য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969323" y="2244497"/>
            <a:ext cx="1770164" cy="115325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নির্জন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94" y="1768339"/>
            <a:ext cx="3477256" cy="2171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419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5D87A53-33BA-4250-92A6-D33F22A43D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030B4F27-7A95-4359-BF22-BFE0A0F4AE3D}"/>
              </a:ext>
            </a:extLst>
          </p:cNvPr>
          <p:cNvSpPr/>
          <p:nvPr/>
        </p:nvSpPr>
        <p:spPr>
          <a:xfrm>
            <a:off x="1584959" y="4147626"/>
            <a:ext cx="9383150" cy="159668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পারাপারে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Pentagon 5"/>
          <p:cNvSpPr/>
          <p:nvPr/>
        </p:nvSpPr>
        <p:spPr>
          <a:xfrm>
            <a:off x="1573813" y="1601753"/>
            <a:ext cx="2441131" cy="12752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303369" y="1519553"/>
            <a:ext cx="2497541" cy="13372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একধ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ke2.jpg"/>
          <p:cNvPicPr>
            <a:picLocks noChangeAspect="1"/>
          </p:cNvPicPr>
          <p:nvPr/>
        </p:nvPicPr>
        <p:blipFill>
          <a:blip r:embed="rId3"/>
          <a:srcRect b="14793"/>
          <a:stretch>
            <a:fillRect/>
          </a:stretch>
        </p:blipFill>
        <p:spPr>
          <a:xfrm>
            <a:off x="4140957" y="1401200"/>
            <a:ext cx="2895599" cy="1676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9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="" xmlns:a16="http://schemas.microsoft.com/office/drawing/2014/main" id="{353EDB76-5547-4C05-AEFF-95F18DDB1CC5}"/>
              </a:ext>
            </a:extLst>
          </p:cNvPr>
          <p:cNvSpPr/>
          <p:nvPr/>
        </p:nvSpPr>
        <p:spPr>
          <a:xfrm>
            <a:off x="267286" y="-1"/>
            <a:ext cx="11924714" cy="685800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127152" y="1770418"/>
            <a:ext cx="109728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4149644" y="1723291"/>
            <a:ext cx="1303608" cy="928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6168680" y="1716258"/>
            <a:ext cx="1431389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8135811" y="1716258"/>
            <a:ext cx="1431389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9933709" y="1716258"/>
            <a:ext cx="1620545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346153" y="4366460"/>
            <a:ext cx="109728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154686" y="4366461"/>
            <a:ext cx="109728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19477" y="4366460"/>
            <a:ext cx="130360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6129999" y="4320248"/>
            <a:ext cx="1431388" cy="9606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751E038-68F5-4EEC-A334-6198C0ED77E0}"/>
              </a:ext>
            </a:extLst>
          </p:cNvPr>
          <p:cNvSpPr/>
          <p:nvPr/>
        </p:nvSpPr>
        <p:spPr>
          <a:xfrm>
            <a:off x="8116471" y="4336473"/>
            <a:ext cx="1431387" cy="9274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6C84DD-A0E0-4E69-A181-284CF32912B2}"/>
              </a:ext>
            </a:extLst>
          </p:cNvPr>
          <p:cNvSpPr/>
          <p:nvPr/>
        </p:nvSpPr>
        <p:spPr>
          <a:xfrm>
            <a:off x="9907915" y="4366460"/>
            <a:ext cx="1646339" cy="9166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79601" y="3051909"/>
            <a:ext cx="8720666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 থাকে।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9600" y="5554133"/>
            <a:ext cx="8991599" cy="914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অন্ধকে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কর।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Up Ribbon 19"/>
          <p:cNvSpPr/>
          <p:nvPr/>
        </p:nvSpPr>
        <p:spPr>
          <a:xfrm>
            <a:off x="3014133" y="316730"/>
            <a:ext cx="6333067" cy="108352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2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4679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E6C2235-B466-4D8F-9040-1594C832C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" y="3456296"/>
            <a:ext cx="61214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172192" y="3423178"/>
            <a:ext cx="5935141" cy="3434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আমার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বালুচর,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শরৎকালে যে নির্জনে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চকাচকির ঘর।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84" y="-27296"/>
            <a:ext cx="5842701" cy="328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336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481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REZA</dc:creator>
  <cp:lastModifiedBy>gulsan nahar</cp:lastModifiedBy>
  <cp:revision>57</cp:revision>
  <dcterms:created xsi:type="dcterms:W3CDTF">2020-12-16T19:31:44Z</dcterms:created>
  <dcterms:modified xsi:type="dcterms:W3CDTF">2020-12-17T05:48:21Z</dcterms:modified>
</cp:coreProperties>
</file>