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8.jpeg"/><Relationship Id="rId1" Type="http://schemas.openxmlformats.org/officeDocument/2006/relationships/image" Target="../media/image21.jpeg"/><Relationship Id="rId5" Type="http://schemas.openxmlformats.org/officeDocument/2006/relationships/image" Target="../media/image22.pn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89B204-B433-4999-B6AF-A684EAAF3AAA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BF97FEA-6E04-4E70-B642-0EEB89F10C4F}">
      <dgm:prSet phldrT="[Text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sz="24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বৈদ্যুতিক</a:t>
          </a:r>
          <a:r>
            <a:rPr lang="en-US" sz="2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সুইচ</a:t>
          </a:r>
          <a:endParaRPr lang="en-US" sz="24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DD1D2851-E90D-4E86-BC1F-87C4FC11EF1A}" type="parTrans" cxnId="{CF1E7E25-CB9B-40AC-83BB-3282A80E8FE6}">
      <dgm:prSet/>
      <dgm:spPr/>
      <dgm:t>
        <a:bodyPr/>
        <a:lstStyle/>
        <a:p>
          <a:endParaRPr lang="en-US"/>
        </a:p>
      </dgm:t>
    </dgm:pt>
    <dgm:pt modelId="{AE2C5E52-F870-4EC7-AAF2-482D0C688D5E}" type="sibTrans" cxnId="{CF1E7E25-CB9B-40AC-83BB-3282A80E8FE6}">
      <dgm:prSet/>
      <dgm:spPr/>
      <dgm:t>
        <a:bodyPr/>
        <a:lstStyle/>
        <a:p>
          <a:endParaRPr lang="en-US"/>
        </a:p>
      </dgm:t>
    </dgm:pt>
    <dgm:pt modelId="{817DA0BB-399B-49B3-8C57-39D47423D82C}">
      <dgm:prSet phldrT="[Text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 sz="36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ফ্যান</a:t>
          </a:r>
          <a:endParaRPr lang="en-US" sz="36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B8A599B0-9323-452A-8AAA-29ABC519ADAE}" type="parTrans" cxnId="{148B4A99-6AC4-4D62-BC5A-7ED5F41BDC5B}">
      <dgm:prSet/>
      <dgm:spPr/>
      <dgm:t>
        <a:bodyPr/>
        <a:lstStyle/>
        <a:p>
          <a:endParaRPr lang="en-US"/>
        </a:p>
      </dgm:t>
    </dgm:pt>
    <dgm:pt modelId="{35F66F58-24AB-4EF2-9B0C-457BAF59D2FA}" type="sibTrans" cxnId="{148B4A99-6AC4-4D62-BC5A-7ED5F41BDC5B}">
      <dgm:prSet/>
      <dgm:spPr/>
      <dgm:t>
        <a:bodyPr/>
        <a:lstStyle/>
        <a:p>
          <a:endParaRPr lang="en-US"/>
        </a:p>
      </dgm:t>
    </dgm:pt>
    <dgm:pt modelId="{D0F68D7B-EB81-4E8A-A6E1-FAB6BBFE6C60}">
      <dgm:prSet phldrT="[Text]" custT="1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 sz="32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টেলিভিশন</a:t>
          </a:r>
          <a:endParaRPr lang="en-US" sz="32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0D95D1F9-4973-4553-94D3-2525E56D95F8}" type="parTrans" cxnId="{6426F937-6A03-4B40-B928-6D26DB5CDB77}">
      <dgm:prSet/>
      <dgm:spPr/>
      <dgm:t>
        <a:bodyPr/>
        <a:lstStyle/>
        <a:p>
          <a:endParaRPr lang="en-US"/>
        </a:p>
      </dgm:t>
    </dgm:pt>
    <dgm:pt modelId="{A33E1B9F-165F-4E3A-ACFB-BF04A0B1CCF1}" type="sibTrans" cxnId="{6426F937-6A03-4B40-B928-6D26DB5CDB77}">
      <dgm:prSet/>
      <dgm:spPr/>
      <dgm:t>
        <a:bodyPr/>
        <a:lstStyle/>
        <a:p>
          <a:endParaRPr lang="en-US"/>
        </a:p>
      </dgm:t>
    </dgm:pt>
    <dgm:pt modelId="{090E9ACB-6F1F-480F-8533-93A46C76F58B}">
      <dgm:prSet phldrT="[Text]" custT="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কম্পিউটার</a:t>
          </a:r>
          <a:endParaRPr lang="en-US" sz="28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F407CF56-5994-45DC-AE83-975BCED47D31}" type="parTrans" cxnId="{434BA518-C095-4056-BCCF-192D09948AD3}">
      <dgm:prSet/>
      <dgm:spPr/>
      <dgm:t>
        <a:bodyPr/>
        <a:lstStyle/>
        <a:p>
          <a:endParaRPr lang="en-US"/>
        </a:p>
      </dgm:t>
    </dgm:pt>
    <dgm:pt modelId="{BF8967F3-0238-482D-843E-2EE203022045}" type="sibTrans" cxnId="{434BA518-C095-4056-BCCF-192D09948AD3}">
      <dgm:prSet/>
      <dgm:spPr/>
      <dgm:t>
        <a:bodyPr/>
        <a:lstStyle/>
        <a:p>
          <a:endParaRPr lang="en-US"/>
        </a:p>
      </dgm:t>
    </dgm:pt>
    <dgm:pt modelId="{AD273A11-C3B4-42EC-898C-092C26141A95}">
      <dgm:prSet custT="1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r>
            <a:rPr lang="en-US" sz="2800" dirty="0" err="1" smtClean="0">
              <a:solidFill>
                <a:srgbClr val="FFFF00"/>
              </a:solidFill>
              <a:latin typeface="NikoshBAN" pitchFamily="2" charset="0"/>
              <a:cs typeface="NikoshBAN" pitchFamily="2" charset="0"/>
            </a:rPr>
            <a:t>রেডিও</a:t>
          </a:r>
          <a:endParaRPr lang="en-US" sz="2800" dirty="0">
            <a:solidFill>
              <a:srgbClr val="FFFF00"/>
            </a:solidFill>
            <a:latin typeface="NikoshBAN" pitchFamily="2" charset="0"/>
            <a:cs typeface="NikoshBAN" pitchFamily="2" charset="0"/>
          </a:endParaRPr>
        </a:p>
      </dgm:t>
    </dgm:pt>
    <dgm:pt modelId="{177EB732-EC8B-4AFB-BBFD-1F2FA676335A}" type="parTrans" cxnId="{AFF6CA49-40FE-4F5E-9157-FBF48569353D}">
      <dgm:prSet/>
      <dgm:spPr/>
      <dgm:t>
        <a:bodyPr/>
        <a:lstStyle/>
        <a:p>
          <a:endParaRPr lang="en-US"/>
        </a:p>
      </dgm:t>
    </dgm:pt>
    <dgm:pt modelId="{2D20D8A9-049B-450C-86F1-66879575D322}" type="sibTrans" cxnId="{AFF6CA49-40FE-4F5E-9157-FBF48569353D}">
      <dgm:prSet/>
      <dgm:spPr/>
      <dgm:t>
        <a:bodyPr/>
        <a:lstStyle/>
        <a:p>
          <a:endParaRPr lang="en-US"/>
        </a:p>
      </dgm:t>
    </dgm:pt>
    <dgm:pt modelId="{902587B3-C6C7-4AF2-9253-CD868AB69FCC}" type="pres">
      <dgm:prSet presAssocID="{2789B204-B433-4999-B6AF-A684EAAF3AA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F749BE-254D-4D95-82A3-B163E476C8C9}" type="pres">
      <dgm:prSet presAssocID="{FBF97FEA-6E04-4E70-B642-0EEB89F10C4F}" presName="centerShape" presStyleLbl="node0" presStyleIdx="0" presStyleCnt="1" custScaleX="168076"/>
      <dgm:spPr/>
      <dgm:t>
        <a:bodyPr/>
        <a:lstStyle/>
        <a:p>
          <a:endParaRPr lang="en-US"/>
        </a:p>
      </dgm:t>
    </dgm:pt>
    <dgm:pt modelId="{0F181622-2572-40B1-9378-2E7F61BEFE02}" type="pres">
      <dgm:prSet presAssocID="{B8A599B0-9323-452A-8AAA-29ABC519ADAE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32C994F-2582-4174-B727-F6E2A9B5EC0A}" type="pres">
      <dgm:prSet presAssocID="{B8A599B0-9323-452A-8AAA-29ABC519ADAE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679F447F-CAE8-48BD-AFDC-DCEFF749F50A}" type="pres">
      <dgm:prSet presAssocID="{817DA0BB-399B-49B3-8C57-39D47423D82C}" presName="node" presStyleLbl="node1" presStyleIdx="0" presStyleCnt="4" custScaleX="1517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FB467-BCCB-4721-8E9B-CE2B6B60A89B}" type="pres">
      <dgm:prSet presAssocID="{0D95D1F9-4973-4553-94D3-2525E56D95F8}" presName="parTrans" presStyleLbl="sibTrans2D1" presStyleIdx="1" presStyleCnt="4"/>
      <dgm:spPr/>
      <dgm:t>
        <a:bodyPr/>
        <a:lstStyle/>
        <a:p>
          <a:endParaRPr lang="en-US"/>
        </a:p>
      </dgm:t>
    </dgm:pt>
    <dgm:pt modelId="{B51347C6-3A70-4D50-8EC5-A509C60BD290}" type="pres">
      <dgm:prSet presAssocID="{0D95D1F9-4973-4553-94D3-2525E56D95F8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DA7DAC6D-0525-42D3-AA80-9E7E8CD9C124}" type="pres">
      <dgm:prSet presAssocID="{D0F68D7B-EB81-4E8A-A6E1-FAB6BBFE6C60}" presName="node" presStyleLbl="node1" presStyleIdx="1" presStyleCnt="4" custScaleX="1564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FF3837-728C-47DE-B996-6A598287385E}" type="pres">
      <dgm:prSet presAssocID="{F407CF56-5994-45DC-AE83-975BCED47D31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0FDDCE9-B18E-4606-8418-402B02734DD5}" type="pres">
      <dgm:prSet presAssocID="{F407CF56-5994-45DC-AE83-975BCED47D3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B74113DA-41CE-4ACB-B83F-2C3CA377EDDD}" type="pres">
      <dgm:prSet presAssocID="{090E9ACB-6F1F-480F-8533-93A46C76F58B}" presName="node" presStyleLbl="node1" presStyleIdx="2" presStyleCnt="4" custScaleX="139939" custRadScaleRad="109289" custRadScaleInc="-3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2F62A1-0D25-43C4-8191-EA0C177CA7C6}" type="pres">
      <dgm:prSet presAssocID="{177EB732-EC8B-4AFB-BBFD-1F2FA676335A}" presName="parTrans" presStyleLbl="sibTrans2D1" presStyleIdx="3" presStyleCnt="4"/>
      <dgm:spPr/>
      <dgm:t>
        <a:bodyPr/>
        <a:lstStyle/>
        <a:p>
          <a:endParaRPr lang="en-US"/>
        </a:p>
      </dgm:t>
    </dgm:pt>
    <dgm:pt modelId="{72F085E2-3A70-44B8-9E21-71C30B8C36D6}" type="pres">
      <dgm:prSet presAssocID="{177EB732-EC8B-4AFB-BBFD-1F2FA676335A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16D55227-FF20-404E-B588-4A01BFC900BE}" type="pres">
      <dgm:prSet presAssocID="{AD273A11-C3B4-42EC-898C-092C26141A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F52E89-578D-4466-B1A9-355EB1E63371}" type="presOf" srcId="{F407CF56-5994-45DC-AE83-975BCED47D31}" destId="{B0FDDCE9-B18E-4606-8418-402B02734DD5}" srcOrd="1" destOrd="0" presId="urn:microsoft.com/office/officeart/2005/8/layout/radial5"/>
    <dgm:cxn modelId="{AAFA1D55-8D00-492D-9B1A-9EEF2D2A8F99}" type="presOf" srcId="{FBF97FEA-6E04-4E70-B642-0EEB89F10C4F}" destId="{71F749BE-254D-4D95-82A3-B163E476C8C9}" srcOrd="0" destOrd="0" presId="urn:microsoft.com/office/officeart/2005/8/layout/radial5"/>
    <dgm:cxn modelId="{AFF6CA49-40FE-4F5E-9157-FBF48569353D}" srcId="{FBF97FEA-6E04-4E70-B642-0EEB89F10C4F}" destId="{AD273A11-C3B4-42EC-898C-092C26141A95}" srcOrd="3" destOrd="0" parTransId="{177EB732-EC8B-4AFB-BBFD-1F2FA676335A}" sibTransId="{2D20D8A9-049B-450C-86F1-66879575D322}"/>
    <dgm:cxn modelId="{A479441B-ADA4-4E7E-8C6C-09412B8CACF2}" type="presOf" srcId="{AD273A11-C3B4-42EC-898C-092C26141A95}" destId="{16D55227-FF20-404E-B588-4A01BFC900BE}" srcOrd="0" destOrd="0" presId="urn:microsoft.com/office/officeart/2005/8/layout/radial5"/>
    <dgm:cxn modelId="{C47D2FBB-1BBF-4B73-B87D-711E25A7DFD1}" type="presOf" srcId="{0D95D1F9-4973-4553-94D3-2525E56D95F8}" destId="{D50FB467-BCCB-4721-8E9B-CE2B6B60A89B}" srcOrd="0" destOrd="0" presId="urn:microsoft.com/office/officeart/2005/8/layout/radial5"/>
    <dgm:cxn modelId="{73E1DF8A-3C78-4818-8D36-8C6B7E35F696}" type="presOf" srcId="{D0F68D7B-EB81-4E8A-A6E1-FAB6BBFE6C60}" destId="{DA7DAC6D-0525-42D3-AA80-9E7E8CD9C124}" srcOrd="0" destOrd="0" presId="urn:microsoft.com/office/officeart/2005/8/layout/radial5"/>
    <dgm:cxn modelId="{CF1E7E25-CB9B-40AC-83BB-3282A80E8FE6}" srcId="{2789B204-B433-4999-B6AF-A684EAAF3AAA}" destId="{FBF97FEA-6E04-4E70-B642-0EEB89F10C4F}" srcOrd="0" destOrd="0" parTransId="{DD1D2851-E90D-4E86-BC1F-87C4FC11EF1A}" sibTransId="{AE2C5E52-F870-4EC7-AAF2-482D0C688D5E}"/>
    <dgm:cxn modelId="{148B4A99-6AC4-4D62-BC5A-7ED5F41BDC5B}" srcId="{FBF97FEA-6E04-4E70-B642-0EEB89F10C4F}" destId="{817DA0BB-399B-49B3-8C57-39D47423D82C}" srcOrd="0" destOrd="0" parTransId="{B8A599B0-9323-452A-8AAA-29ABC519ADAE}" sibTransId="{35F66F58-24AB-4EF2-9B0C-457BAF59D2FA}"/>
    <dgm:cxn modelId="{61B30C89-60C2-4619-B613-01C63019B440}" type="presOf" srcId="{B8A599B0-9323-452A-8AAA-29ABC519ADAE}" destId="{532C994F-2582-4174-B727-F6E2A9B5EC0A}" srcOrd="1" destOrd="0" presId="urn:microsoft.com/office/officeart/2005/8/layout/radial5"/>
    <dgm:cxn modelId="{F235F90D-67A5-4B87-BA36-2252B633700B}" type="presOf" srcId="{817DA0BB-399B-49B3-8C57-39D47423D82C}" destId="{679F447F-CAE8-48BD-AFDC-DCEFF749F50A}" srcOrd="0" destOrd="0" presId="urn:microsoft.com/office/officeart/2005/8/layout/radial5"/>
    <dgm:cxn modelId="{4256B1FA-F685-49F8-B53C-EBE5BB0D50D6}" type="presOf" srcId="{F407CF56-5994-45DC-AE83-975BCED47D31}" destId="{ACFF3837-728C-47DE-B996-6A598287385E}" srcOrd="0" destOrd="0" presId="urn:microsoft.com/office/officeart/2005/8/layout/radial5"/>
    <dgm:cxn modelId="{7CC43A08-0BC8-4A7E-B1E4-29BCF76C90BE}" type="presOf" srcId="{177EB732-EC8B-4AFB-BBFD-1F2FA676335A}" destId="{442F62A1-0D25-43C4-8191-EA0C177CA7C6}" srcOrd="0" destOrd="0" presId="urn:microsoft.com/office/officeart/2005/8/layout/radial5"/>
    <dgm:cxn modelId="{6426F937-6A03-4B40-B928-6D26DB5CDB77}" srcId="{FBF97FEA-6E04-4E70-B642-0EEB89F10C4F}" destId="{D0F68D7B-EB81-4E8A-A6E1-FAB6BBFE6C60}" srcOrd="1" destOrd="0" parTransId="{0D95D1F9-4973-4553-94D3-2525E56D95F8}" sibTransId="{A33E1B9F-165F-4E3A-ACFB-BF04A0B1CCF1}"/>
    <dgm:cxn modelId="{7C8FAB78-9AB0-46ED-999C-4443A6FB9EC9}" type="presOf" srcId="{177EB732-EC8B-4AFB-BBFD-1F2FA676335A}" destId="{72F085E2-3A70-44B8-9E21-71C30B8C36D6}" srcOrd="1" destOrd="0" presId="urn:microsoft.com/office/officeart/2005/8/layout/radial5"/>
    <dgm:cxn modelId="{F322C317-23E0-4231-AB1F-C3D289C0279B}" type="presOf" srcId="{090E9ACB-6F1F-480F-8533-93A46C76F58B}" destId="{B74113DA-41CE-4ACB-B83F-2C3CA377EDDD}" srcOrd="0" destOrd="0" presId="urn:microsoft.com/office/officeart/2005/8/layout/radial5"/>
    <dgm:cxn modelId="{A466A241-0600-4DFD-82B9-F58F26A91627}" type="presOf" srcId="{2789B204-B433-4999-B6AF-A684EAAF3AAA}" destId="{902587B3-C6C7-4AF2-9253-CD868AB69FCC}" srcOrd="0" destOrd="0" presId="urn:microsoft.com/office/officeart/2005/8/layout/radial5"/>
    <dgm:cxn modelId="{434BA518-C095-4056-BCCF-192D09948AD3}" srcId="{FBF97FEA-6E04-4E70-B642-0EEB89F10C4F}" destId="{090E9ACB-6F1F-480F-8533-93A46C76F58B}" srcOrd="2" destOrd="0" parTransId="{F407CF56-5994-45DC-AE83-975BCED47D31}" sibTransId="{BF8967F3-0238-482D-843E-2EE203022045}"/>
    <dgm:cxn modelId="{E4879068-B55B-42FF-9734-620BC90C3759}" type="presOf" srcId="{0D95D1F9-4973-4553-94D3-2525E56D95F8}" destId="{B51347C6-3A70-4D50-8EC5-A509C60BD290}" srcOrd="1" destOrd="0" presId="urn:microsoft.com/office/officeart/2005/8/layout/radial5"/>
    <dgm:cxn modelId="{0C74AB6B-D39A-4C11-B8E8-9201890167BE}" type="presOf" srcId="{B8A599B0-9323-452A-8AAA-29ABC519ADAE}" destId="{0F181622-2572-40B1-9378-2E7F61BEFE02}" srcOrd="0" destOrd="0" presId="urn:microsoft.com/office/officeart/2005/8/layout/radial5"/>
    <dgm:cxn modelId="{5303C7CC-B30F-407C-9A39-27D4C22B172B}" type="presParOf" srcId="{902587B3-C6C7-4AF2-9253-CD868AB69FCC}" destId="{71F749BE-254D-4D95-82A3-B163E476C8C9}" srcOrd="0" destOrd="0" presId="urn:microsoft.com/office/officeart/2005/8/layout/radial5"/>
    <dgm:cxn modelId="{825E9147-07FB-4248-B338-988F660BB7D2}" type="presParOf" srcId="{902587B3-C6C7-4AF2-9253-CD868AB69FCC}" destId="{0F181622-2572-40B1-9378-2E7F61BEFE02}" srcOrd="1" destOrd="0" presId="urn:microsoft.com/office/officeart/2005/8/layout/radial5"/>
    <dgm:cxn modelId="{3003C71B-61D7-4A71-B91D-AF524EEC6156}" type="presParOf" srcId="{0F181622-2572-40B1-9378-2E7F61BEFE02}" destId="{532C994F-2582-4174-B727-F6E2A9B5EC0A}" srcOrd="0" destOrd="0" presId="urn:microsoft.com/office/officeart/2005/8/layout/radial5"/>
    <dgm:cxn modelId="{F1E9FA5C-61AB-454B-B934-F39D794ED61C}" type="presParOf" srcId="{902587B3-C6C7-4AF2-9253-CD868AB69FCC}" destId="{679F447F-CAE8-48BD-AFDC-DCEFF749F50A}" srcOrd="2" destOrd="0" presId="urn:microsoft.com/office/officeart/2005/8/layout/radial5"/>
    <dgm:cxn modelId="{DC7EE047-8032-4B85-8DC3-FD7E23F7FB88}" type="presParOf" srcId="{902587B3-C6C7-4AF2-9253-CD868AB69FCC}" destId="{D50FB467-BCCB-4721-8E9B-CE2B6B60A89B}" srcOrd="3" destOrd="0" presId="urn:microsoft.com/office/officeart/2005/8/layout/radial5"/>
    <dgm:cxn modelId="{2A1F5AC3-EF53-4403-9CEE-2BA460860881}" type="presParOf" srcId="{D50FB467-BCCB-4721-8E9B-CE2B6B60A89B}" destId="{B51347C6-3A70-4D50-8EC5-A509C60BD290}" srcOrd="0" destOrd="0" presId="urn:microsoft.com/office/officeart/2005/8/layout/radial5"/>
    <dgm:cxn modelId="{83E23C3A-02DC-4CDE-9E64-A275EAF84E3E}" type="presParOf" srcId="{902587B3-C6C7-4AF2-9253-CD868AB69FCC}" destId="{DA7DAC6D-0525-42D3-AA80-9E7E8CD9C124}" srcOrd="4" destOrd="0" presId="urn:microsoft.com/office/officeart/2005/8/layout/radial5"/>
    <dgm:cxn modelId="{26B13596-ACBC-48B4-BC13-93AAF5BCFD6C}" type="presParOf" srcId="{902587B3-C6C7-4AF2-9253-CD868AB69FCC}" destId="{ACFF3837-728C-47DE-B996-6A598287385E}" srcOrd="5" destOrd="0" presId="urn:microsoft.com/office/officeart/2005/8/layout/radial5"/>
    <dgm:cxn modelId="{0F014222-2400-40DD-AF46-E41EFDB06D3E}" type="presParOf" srcId="{ACFF3837-728C-47DE-B996-6A598287385E}" destId="{B0FDDCE9-B18E-4606-8418-402B02734DD5}" srcOrd="0" destOrd="0" presId="urn:microsoft.com/office/officeart/2005/8/layout/radial5"/>
    <dgm:cxn modelId="{0409A304-0C29-4D9E-B93A-A09DA08A33DE}" type="presParOf" srcId="{902587B3-C6C7-4AF2-9253-CD868AB69FCC}" destId="{B74113DA-41CE-4ACB-B83F-2C3CA377EDDD}" srcOrd="6" destOrd="0" presId="urn:microsoft.com/office/officeart/2005/8/layout/radial5"/>
    <dgm:cxn modelId="{13813995-0F84-492A-865A-D2AD8697E721}" type="presParOf" srcId="{902587B3-C6C7-4AF2-9253-CD868AB69FCC}" destId="{442F62A1-0D25-43C4-8191-EA0C177CA7C6}" srcOrd="7" destOrd="0" presId="urn:microsoft.com/office/officeart/2005/8/layout/radial5"/>
    <dgm:cxn modelId="{AEF37534-128F-4B10-BE60-F37EA9BB4458}" type="presParOf" srcId="{442F62A1-0D25-43C4-8191-EA0C177CA7C6}" destId="{72F085E2-3A70-44B8-9E21-71C30B8C36D6}" srcOrd="0" destOrd="0" presId="urn:microsoft.com/office/officeart/2005/8/layout/radial5"/>
    <dgm:cxn modelId="{613B2F2B-5564-4C42-923E-FFD7DA560FA8}" type="presParOf" srcId="{902587B3-C6C7-4AF2-9253-CD868AB69FCC}" destId="{16D55227-FF20-404E-B588-4A01BFC900BE}" srcOrd="8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gif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gif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9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8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rose-1907261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752600"/>
            <a:ext cx="8305800" cy="4648200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381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Diagram 2"/>
          <p:cNvGraphicFramePr/>
          <p:nvPr/>
        </p:nvGraphicFramePr>
        <p:xfrm>
          <a:off x="533400" y="381000"/>
          <a:ext cx="7924800" cy="50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5791200"/>
            <a:ext cx="58674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1F749BE-254D-4D95-82A3-B163E476C8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71F749BE-254D-4D95-82A3-B163E476C8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F181622-2572-40B1-9378-2E7F61BEFE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0F181622-2572-40B1-9378-2E7F61BEFE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9F447F-CAE8-48BD-AFDC-DCEFF749F5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679F447F-CAE8-48BD-AFDC-DCEFF749F5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0FB467-BCCB-4721-8E9B-CE2B6B60A8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D50FB467-BCCB-4721-8E9B-CE2B6B60A8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A7DAC6D-0525-42D3-AA80-9E7E8CD9C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DA7DAC6D-0525-42D3-AA80-9E7E8CD9C1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FF3837-728C-47DE-B996-6A5982873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ACFF3837-728C-47DE-B996-6A5982873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4113DA-41CE-4ACB-B83F-2C3CA377E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B74113DA-41CE-4ACB-B83F-2C3CA377E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2F62A1-0D25-43C4-8191-EA0C177CA7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442F62A1-0D25-43C4-8191-EA0C177CA7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D55227-FF20-404E-B588-4A01BFC900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16D55227-FF20-404E-B588-4A01BFC900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381000"/>
            <a:ext cx="312420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-1017-1514611226.jpg"/>
          <p:cNvPicPr>
            <a:picLocks noChangeAspect="1"/>
          </p:cNvPicPr>
          <p:nvPr/>
        </p:nvPicPr>
        <p:blipFill>
          <a:blip r:embed="rId3"/>
          <a:srcRect l="1648" t="9024" r="44505" b="1220"/>
          <a:stretch>
            <a:fillRect/>
          </a:stretch>
        </p:blipFill>
        <p:spPr>
          <a:xfrm>
            <a:off x="3581400" y="1600200"/>
            <a:ext cx="2209800" cy="20745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90600" y="396240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381000"/>
            <a:ext cx="35814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-1017-15146112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1905000"/>
            <a:ext cx="2209800" cy="1600200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114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1143000"/>
          <a:ext cx="8458199" cy="54749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29000"/>
                <a:gridCol w="1066800"/>
                <a:gridCol w="685800"/>
                <a:gridCol w="1752600"/>
                <a:gridCol w="1523999"/>
              </a:tblGrid>
              <a:tr h="71568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288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219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86200" y="12192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19050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19050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91400" y="1905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2438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1।লেখাপড়ার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29718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429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9624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4।টিভি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495800"/>
            <a:ext cx="289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5।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কাপড়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শুকাতে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50292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6।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54864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5562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7।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রান্না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61722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8।রেডিও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Left-Up Arrow 18"/>
          <p:cNvSpPr/>
          <p:nvPr/>
        </p:nvSpPr>
        <p:spPr>
          <a:xfrm rot="2244230">
            <a:off x="4352872" y="2388831"/>
            <a:ext cx="227879" cy="550115"/>
          </a:xfrm>
          <a:prstGeom prst="lef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0" name="Left-Up Arrow 19"/>
          <p:cNvSpPr/>
          <p:nvPr/>
        </p:nvSpPr>
        <p:spPr>
          <a:xfrm rot="2244230">
            <a:off x="4334851" y="2907651"/>
            <a:ext cx="225906" cy="550115"/>
          </a:xfrm>
          <a:prstGeom prst="lef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Left-Up Arrow 20"/>
          <p:cNvSpPr/>
          <p:nvPr/>
        </p:nvSpPr>
        <p:spPr>
          <a:xfrm rot="2244230">
            <a:off x="6237288" y="3372427"/>
            <a:ext cx="250848" cy="550115"/>
          </a:xfrm>
          <a:prstGeom prst="lef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Left-Up Arrow 21"/>
          <p:cNvSpPr/>
          <p:nvPr/>
        </p:nvSpPr>
        <p:spPr>
          <a:xfrm rot="2244230">
            <a:off x="6239852" y="3898252"/>
            <a:ext cx="225906" cy="550115"/>
          </a:xfrm>
          <a:prstGeom prst="lef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Left-Up Arrow 22"/>
          <p:cNvSpPr/>
          <p:nvPr/>
        </p:nvSpPr>
        <p:spPr>
          <a:xfrm rot="2244230">
            <a:off x="7986594" y="4448961"/>
            <a:ext cx="282889" cy="550115"/>
          </a:xfrm>
          <a:prstGeom prst="lef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Left-Up Arrow 23"/>
          <p:cNvSpPr/>
          <p:nvPr/>
        </p:nvSpPr>
        <p:spPr>
          <a:xfrm rot="2244230">
            <a:off x="6243145" y="4955321"/>
            <a:ext cx="193867" cy="550115"/>
          </a:xfrm>
          <a:prstGeom prst="lef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Left-Up Arrow 24"/>
          <p:cNvSpPr/>
          <p:nvPr/>
        </p:nvSpPr>
        <p:spPr>
          <a:xfrm rot="2244230">
            <a:off x="7992451" y="5498452"/>
            <a:ext cx="225906" cy="550115"/>
          </a:xfrm>
          <a:prstGeom prst="lef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" name="Left-Up Arrow 25"/>
          <p:cNvSpPr/>
          <p:nvPr/>
        </p:nvSpPr>
        <p:spPr>
          <a:xfrm rot="2244230">
            <a:off x="6079763" y="5902164"/>
            <a:ext cx="300684" cy="550115"/>
          </a:xfrm>
          <a:prstGeom prst="left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" y="228600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বামপাশের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কলামে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অবস্হায়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রুপ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শনাক্ত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এবংসঠিক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কলামে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19400" y="457200"/>
            <a:ext cx="3505200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6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7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9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1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3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38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38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3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5" dur="38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66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/>
      <p:bldP spid="28" grpId="0" animBg="1"/>
      <p:bldP spid="2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1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43434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শূন্যস্হান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পূরণ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1।তাপ 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--------------------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6002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2971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---------------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7432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42672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------------------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5000" y="41148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971800" y="304800"/>
            <a:ext cx="39624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752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895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40386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36576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384395_1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0" y="4114800"/>
            <a:ext cx="3352800" cy="228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57200" y="21336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unnamed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371600"/>
            <a:ext cx="8458200" cy="5105400"/>
          </a:xfrm>
          <a:prstGeom prst="rect">
            <a:avLst/>
          </a:prstGeom>
          <a:ln w="2286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" y="2286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সুস্হ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থেকো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95600" y="381000"/>
            <a:ext cx="4114800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362200"/>
            <a:ext cx="1944624" cy="2209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52800" y="2209800"/>
            <a:ext cx="51054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সুজিত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দেব</a:t>
            </a:r>
            <a:endParaRPr lang="en-US" sz="36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শ্রীমতপুর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নবীগঞ্জ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হবিগঞ্জ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  <a:cs typeface="NikoshBAN" pitchFamily="2" charset="0"/>
              </a:rPr>
              <a:t>Email:sujitdeb142@gmail.com</a:t>
            </a:r>
          </a:p>
          <a:p>
            <a:endParaRPr lang="en-US" sz="2400" dirty="0">
              <a:solidFill>
                <a:srgbClr val="7030A0"/>
              </a:solidFill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2819400" y="381000"/>
            <a:ext cx="3810000" cy="7694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kh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905000"/>
            <a:ext cx="2514600" cy="3214688"/>
          </a:xfrm>
          <a:prstGeom prst="rect">
            <a:avLst/>
          </a:prstGeom>
          <a:ln w="88900" cap="sq" cmpd="thickThin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048000" y="1905000"/>
            <a:ext cx="5791200" cy="32932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---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: ৯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৫৮-৫৯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124200" y="457200"/>
            <a:ext cx="35814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3622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16.2.1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447800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16.2.2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1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752600" y="304800"/>
            <a:ext cx="5943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343400" y="1371600"/>
            <a:ext cx="484632" cy="762000"/>
          </a:xfrm>
          <a:prstGeom prst="downArrow">
            <a:avLst/>
          </a:prstGeom>
          <a:solidFill>
            <a:srgbClr val="FF000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90600" y="2438400"/>
            <a:ext cx="7239000" cy="3886200"/>
            <a:chOff x="990600" y="2286000"/>
            <a:chExt cx="7239000" cy="3886200"/>
          </a:xfrm>
        </p:grpSpPr>
        <p:sp>
          <p:nvSpPr>
            <p:cNvPr id="6" name="Bevel 5"/>
            <p:cNvSpPr/>
            <p:nvPr/>
          </p:nvSpPr>
          <p:spPr>
            <a:xfrm>
              <a:off x="990600" y="2286000"/>
              <a:ext cx="7239000" cy="3886200"/>
            </a:xfrm>
            <a:prstGeom prst="bevel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752600" y="2971800"/>
              <a:ext cx="5791200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জীবনে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শক্তি</a:t>
              </a:r>
              <a:r>
                <a:rPr lang="en-US" sz="44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</a:p>
            <a:p>
              <a:pPr algn="ctr"/>
              <a:r>
                <a:rPr lang="en-US" sz="4400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অধ্যায়</a:t>
              </a:r>
              <a:r>
                <a:rPr lang="en-US" sz="4400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:৯</a:t>
              </a:r>
            </a:p>
            <a:p>
              <a:pPr algn="ctr"/>
              <a:r>
                <a:rPr lang="en-US" sz="4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পৃষ্ঠা</a:t>
              </a:r>
              <a:r>
                <a:rPr lang="en-US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নং</a:t>
              </a:r>
              <a:r>
                <a:rPr lang="en-US" sz="4400" dirty="0" smtClean="0">
                  <a:solidFill>
                    <a:srgbClr val="00B050"/>
                  </a:solidFill>
                  <a:latin typeface="NikoshBAN" pitchFamily="2" charset="0"/>
                  <a:cs typeface="NikoshBAN" pitchFamily="2" charset="0"/>
                </a:rPr>
                <a:t> ৫৮-৫৯</a:t>
              </a:r>
              <a:endPara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1897495670022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514600"/>
            <a:ext cx="3048000" cy="2362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3429000" y="2590800"/>
            <a:ext cx="5562600" cy="2152650"/>
            <a:chOff x="3429000" y="2590800"/>
            <a:chExt cx="5562600" cy="2152650"/>
          </a:xfrm>
        </p:grpSpPr>
        <p:pic>
          <p:nvPicPr>
            <p:cNvPr id="6" name="Picture 5" descr="148c127210a55e8520f0bbbb7b897d0e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7000" y="2590800"/>
              <a:ext cx="2514600" cy="2152650"/>
            </a:xfrm>
            <a:prstGeom prst="rect">
              <a:avLst/>
            </a:prstGeom>
            <a:ln w="38100" cap="sq">
              <a:solidFill>
                <a:schemeClr val="accent2">
                  <a:lumMod val="60000"/>
                  <a:lumOff val="4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7" name="Picture 6" descr="images (7)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29000" y="2590800"/>
              <a:ext cx="2867025" cy="2133600"/>
            </a:xfrm>
            <a:prstGeom prst="ellipse">
              <a:avLst/>
            </a:prstGeom>
            <a:ln w="63500" cap="rnd">
              <a:solidFill>
                <a:srgbClr val="FF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5" name="Group 14"/>
          <p:cNvGrpSpPr/>
          <p:nvPr/>
        </p:nvGrpSpPr>
        <p:grpSpPr>
          <a:xfrm>
            <a:off x="381000" y="4953000"/>
            <a:ext cx="8534400" cy="1676400"/>
            <a:chOff x="381000" y="4953000"/>
            <a:chExt cx="8534400" cy="1676400"/>
          </a:xfrm>
        </p:grpSpPr>
        <p:pic>
          <p:nvPicPr>
            <p:cNvPr id="8" name="Picture 7" descr="tv-pic01-1811211006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1400" y="5105400"/>
              <a:ext cx="2590800" cy="1524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" name="Picture 9" descr="monitor-inner20171010043122.jp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000" y="5105400"/>
              <a:ext cx="3048000" cy="1473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radio-2-5dfc61cd7015b.jpg"/>
            <p:cNvPicPr>
              <a:picLocks noChangeAspect="1"/>
            </p:cNvPicPr>
            <p:nvPr/>
          </p:nvPicPr>
          <p:blipFill>
            <a:blip r:embed="rId8"/>
            <a:srcRect l="15714" t="10000" r="14571" b="12000"/>
            <a:stretch>
              <a:fillRect/>
            </a:stretch>
          </p:blipFill>
          <p:spPr>
            <a:xfrm>
              <a:off x="6477000" y="4953000"/>
              <a:ext cx="2438400" cy="16002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3" name="Group 12"/>
          <p:cNvGrpSpPr/>
          <p:nvPr/>
        </p:nvGrpSpPr>
        <p:grpSpPr>
          <a:xfrm>
            <a:off x="228600" y="304800"/>
            <a:ext cx="8686800" cy="2133600"/>
            <a:chOff x="228600" y="304800"/>
            <a:chExt cx="8686800" cy="2133600"/>
          </a:xfrm>
        </p:grpSpPr>
        <p:pic>
          <p:nvPicPr>
            <p:cNvPr id="5" name="Picture 4" descr="download (7)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52800" y="304800"/>
              <a:ext cx="2943225" cy="213360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</p:pic>
        <p:pic>
          <p:nvPicPr>
            <p:cNvPr id="9" name="Picture 8" descr="farmers-scheme-istock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00800" y="304800"/>
              <a:ext cx="2514600" cy="2133600"/>
            </a:xfrm>
            <a:prstGeom prst="rect">
              <a:avLst/>
            </a:prstGeom>
            <a:ln w="381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2" name="Picture 11" descr="download (8)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28600" y="304800"/>
              <a:ext cx="2971800" cy="2133600"/>
            </a:xfrm>
            <a:prstGeom prst="rect">
              <a:avLst/>
            </a:prstGeom>
            <a:ln w="38100" cap="sq">
              <a:solidFill>
                <a:schemeClr val="accent3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6" name="TextBox 15"/>
          <p:cNvSpPr txBox="1"/>
          <p:nvPr/>
        </p:nvSpPr>
        <p:spPr>
          <a:xfrm>
            <a:off x="304800" y="1981200"/>
            <a:ext cx="86106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4953000"/>
            <a:ext cx="83820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v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থাকি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4038600"/>
            <a:ext cx="84582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চালানোর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7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এটাই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3000" y="16764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438400"/>
            <a:ext cx="838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1।নিচের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মতো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2।বিভিন্ন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সহপাঠীদের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962400"/>
          <a:ext cx="8229600" cy="25146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229600"/>
              </a:tblGrid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029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0" y="3962400"/>
            <a:ext cx="472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কখন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44196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49530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টেলিভিশন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0" y="5486400"/>
            <a:ext cx="434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জ্বালাতে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60198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6" name="Group 5"/>
          <p:cNvGrpSpPr/>
          <p:nvPr/>
        </p:nvGrpSpPr>
        <p:grpSpPr>
          <a:xfrm>
            <a:off x="152400" y="304800"/>
            <a:ext cx="4648200" cy="2590800"/>
            <a:chOff x="381000" y="304800"/>
            <a:chExt cx="4800600" cy="2057400"/>
          </a:xfrm>
        </p:grpSpPr>
        <p:pic>
          <p:nvPicPr>
            <p:cNvPr id="3" name="Picture 2" descr="deshsangbad.com_159585750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0" y="304800"/>
              <a:ext cx="2514600" cy="2057400"/>
            </a:xfrm>
            <a:prstGeom prst="rect">
              <a:avLst/>
            </a:prstGeom>
            <a:ln w="38100" cap="sq">
              <a:solidFill>
                <a:schemeClr val="accent6">
                  <a:lumMod val="75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 descr="redcandle_6vmvyjxk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95600" y="304800"/>
              <a:ext cx="2286000" cy="2057400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9" name="Group 8"/>
          <p:cNvGrpSpPr/>
          <p:nvPr/>
        </p:nvGrpSpPr>
        <p:grpSpPr>
          <a:xfrm>
            <a:off x="4953000" y="304800"/>
            <a:ext cx="3962400" cy="2590800"/>
            <a:chOff x="4267200" y="457200"/>
            <a:chExt cx="4648200" cy="1828800"/>
          </a:xfrm>
        </p:grpSpPr>
        <p:pic>
          <p:nvPicPr>
            <p:cNvPr id="7" name="Picture 6" descr="farmers-scheme-istock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457200"/>
              <a:ext cx="2438400" cy="1828800"/>
            </a:xfrm>
            <a:prstGeom prst="rect">
              <a:avLst/>
            </a:prstGeom>
            <a:ln w="38100" cap="sq">
              <a:solidFill>
                <a:srgbClr val="FFFF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8" name="Picture 7" descr="download (10)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781800" y="457200"/>
              <a:ext cx="2133600" cy="1828800"/>
            </a:xfrm>
            <a:prstGeom prst="rect">
              <a:avLst/>
            </a:prstGeom>
            <a:ln w="38100" cap="sq">
              <a:solidFill>
                <a:srgbClr val="7030A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0" name="TextBox 9"/>
          <p:cNvSpPr txBox="1"/>
          <p:nvPr/>
        </p:nvSpPr>
        <p:spPr>
          <a:xfrm>
            <a:off x="2895600" y="3048000"/>
            <a:ext cx="3276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আলো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3962400"/>
            <a:ext cx="8382000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পেতাম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আলোকিত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আগুন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মোমবাতি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এরকম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জিনিস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সূর্যের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উদ্ভিদও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tercolor-floral-background-with-soft-colors_52683-28620.jpg"/>
          <p:cNvPicPr>
            <a:picLocks noChangeAspect="1"/>
          </p:cNvPicPr>
          <p:nvPr/>
        </p:nvPicPr>
        <p:blipFill>
          <a:blip r:embed="rId2"/>
          <a:srcRect l="20607" r="15495" b="2038"/>
          <a:stretch>
            <a:fillRect/>
          </a:stretch>
        </p:blipFill>
        <p:spPr>
          <a:xfrm>
            <a:off x="152400" y="152400"/>
            <a:ext cx="8839200" cy="65531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monitor-inner201710100431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2514600"/>
            <a:ext cx="1981200" cy="1600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walton.jpg"/>
          <p:cNvPicPr>
            <a:picLocks noChangeAspect="1"/>
          </p:cNvPicPr>
          <p:nvPr/>
        </p:nvPicPr>
        <p:blipFill>
          <a:blip r:embed="rId4"/>
          <a:srcRect l="19333" r="19333" b="2000"/>
          <a:stretch>
            <a:fillRect/>
          </a:stretch>
        </p:blipFill>
        <p:spPr>
          <a:xfrm>
            <a:off x="6172200" y="2209800"/>
            <a:ext cx="2438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 descr="tv-pic01-1811211006.jpg"/>
          <p:cNvPicPr>
            <a:picLocks noChangeAspect="1"/>
          </p:cNvPicPr>
          <p:nvPr/>
        </p:nvPicPr>
        <p:blipFill>
          <a:blip r:embed="rId5"/>
          <a:srcRect l="13428" t="4286" r="14572" b="6191"/>
          <a:stretch>
            <a:fillRect/>
          </a:stretch>
        </p:blipFill>
        <p:spPr>
          <a:xfrm>
            <a:off x="457200" y="304800"/>
            <a:ext cx="198120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switchboard.jpg"/>
          <p:cNvPicPr>
            <a:picLocks noChangeAspect="1"/>
          </p:cNvPicPr>
          <p:nvPr/>
        </p:nvPicPr>
        <p:blipFill>
          <a:blip r:embed="rId6" cstate="print"/>
          <a:srcRect l="6178" t="17611" r="13312" b="9514"/>
          <a:stretch>
            <a:fillRect/>
          </a:stretch>
        </p:blipFill>
        <p:spPr>
          <a:xfrm>
            <a:off x="3124200" y="1143000"/>
            <a:ext cx="2541693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0" name="Group 9"/>
          <p:cNvGrpSpPr/>
          <p:nvPr/>
        </p:nvGrpSpPr>
        <p:grpSpPr>
          <a:xfrm>
            <a:off x="6324600" y="228600"/>
            <a:ext cx="2209800" cy="1676401"/>
            <a:chOff x="4572000" y="533400"/>
            <a:chExt cx="2286000" cy="2152035"/>
          </a:xfrm>
        </p:grpSpPr>
        <p:pic>
          <p:nvPicPr>
            <p:cNvPr id="6" name="Picture 5" descr="radio-2-5dfc61cd7015b.jpg"/>
            <p:cNvPicPr>
              <a:picLocks noChangeAspect="1"/>
            </p:cNvPicPr>
            <p:nvPr/>
          </p:nvPicPr>
          <p:blipFill>
            <a:blip r:embed="rId7"/>
            <a:srcRect l="14571" t="10000" r="14572" b="12000"/>
            <a:stretch>
              <a:fillRect/>
            </a:stretch>
          </p:blipFill>
          <p:spPr>
            <a:xfrm>
              <a:off x="4648200" y="1295400"/>
              <a:ext cx="2209800" cy="139003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9" name="Picture 8" descr="unnamed (8).jpg"/>
            <p:cNvPicPr>
              <a:picLocks noChangeAspect="1"/>
            </p:cNvPicPr>
            <p:nvPr/>
          </p:nvPicPr>
          <p:blipFill>
            <a:blip r:embed="rId8" cstate="print"/>
            <a:srcRect l="25000" t="20312" r="23438" b="7813"/>
            <a:stretch>
              <a:fillRect/>
            </a:stretch>
          </p:blipFill>
          <p:spPr>
            <a:xfrm>
              <a:off x="4572000" y="533400"/>
              <a:ext cx="838200" cy="9398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11" name="TextBox 10"/>
          <p:cNvSpPr txBox="1"/>
          <p:nvPr/>
        </p:nvSpPr>
        <p:spPr>
          <a:xfrm>
            <a:off x="2895600" y="3048000"/>
            <a:ext cx="28956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343400"/>
            <a:ext cx="8534400" cy="224676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যন্ত্রপাতি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ব্যাটারি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লাইন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জ্বালাতে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ফ্যান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টেলিভিন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রেডিও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খেলনা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বিদ্যুতের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একইভাবে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রিফ্রিজারেটর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চালাতে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বিদ্যু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4800" dirty="0">
            <a:latin typeface="NikoshBAN" pitchFamily="2" charset="0"/>
            <a:cs typeface="NikoshBAN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536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Bipula The Great</dc:creator>
  <cp:lastModifiedBy>Bipula The Great</cp:lastModifiedBy>
  <cp:revision>97</cp:revision>
  <dcterms:created xsi:type="dcterms:W3CDTF">2006-08-16T00:00:00Z</dcterms:created>
  <dcterms:modified xsi:type="dcterms:W3CDTF">2020-12-17T05:15:31Z</dcterms:modified>
</cp:coreProperties>
</file>