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ydrange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9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1905001"/>
          </a:xfrm>
          <a:ln>
            <a:solidFill>
              <a:srgbClr val="002060"/>
            </a:solidFill>
          </a:ln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তাহারাত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তাহারাত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পবিত্রতা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ঈমানের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1143000"/>
          </a:xfrm>
          <a:solidFill>
            <a:srgbClr val="00B050"/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8229600" cy="1143000"/>
          </a:xfr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তাহারাত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তাহারাত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li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6012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0"/>
            <a:ext cx="4343400" cy="1143000"/>
          </a:xfrm>
          <a:solidFill>
            <a:schemeClr val="tx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শাহজাহান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মৌলভি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সাহারপাড়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গাউসুল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আজম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দেবিদ্বার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আকাইদ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ITRCE\Desktop\shahjah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76400"/>
            <a:ext cx="701675" cy="760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ছবিটিতে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পাচছ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0" y="3505200"/>
            <a:ext cx="2590800" cy="1809136"/>
          </a:xfrm>
        </p:spPr>
      </p:pic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2858" y="1371600"/>
            <a:ext cx="2482742" cy="1752600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3581400"/>
            <a:ext cx="2504867" cy="1666875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1295400"/>
            <a:ext cx="2457450" cy="1857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  <a:solidFill>
            <a:schemeClr val="accent3"/>
          </a:solidFill>
          <a:ln>
            <a:solidFill>
              <a:srgbClr val="00B0F0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আততাহারাত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পবিত্রতা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438400"/>
          </a:xfrm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তাহারাত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তাহারাত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অযুর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তাহারাত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শেখানো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কার্যক্রম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তাহারাত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অপবিত্রতা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পবিত্রতা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তাহারাত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23622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পবিত্রতা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অযু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২।গোসল</a:t>
            </a: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৩।তায়াম্মুম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3733799"/>
          </a:xfrm>
          <a:solidFill>
            <a:srgbClr val="00B0F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অযুর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চারটি।যেমন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১।সমস্ত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মুখমন্ডল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ধৌত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কনুইসহ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ধৌত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মাসেহ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টাকনু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ধৌত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685799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তাহারাত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ব্যাপারে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হে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ঈমানদারগন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অপবিত্র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হও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নিও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রাসুল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পবিত্রতা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ঈমানের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অঙ্গ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189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পরিচিতি</vt:lpstr>
      <vt:lpstr>ছবিটিতে কি দেখতে পাচছ?</vt:lpstr>
      <vt:lpstr>পাঠ শিরোনাম</vt:lpstr>
      <vt:lpstr>শিখন ফল </vt:lpstr>
      <vt:lpstr>শিখন শেখানো কার্যক্রম</vt:lpstr>
      <vt:lpstr>Slide 7</vt:lpstr>
      <vt:lpstr>Slide 8</vt:lpstr>
      <vt:lpstr>Slide 9</vt:lpstr>
      <vt:lpstr>মূল্যায়ন</vt:lpstr>
      <vt:lpstr>বাড়ির কাজ</vt:lpstr>
      <vt:lpstr>ধন্যবাদ সবাইকে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UITRCE</dc:creator>
  <cp:lastModifiedBy>UITRCE</cp:lastModifiedBy>
  <cp:revision>22</cp:revision>
  <dcterms:created xsi:type="dcterms:W3CDTF">2006-08-16T00:00:00Z</dcterms:created>
  <dcterms:modified xsi:type="dcterms:W3CDTF">2020-12-17T06:13:02Z</dcterms:modified>
</cp:coreProperties>
</file>