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6" r:id="rId13"/>
    <p:sldId id="270" r:id="rId14"/>
    <p:sldId id="267" r:id="rId15"/>
    <p:sldId id="272" r:id="rId16"/>
    <p:sldId id="268" r:id="rId17"/>
    <p:sldId id="271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6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3E465D-6F9C-4AAA-B6DD-A3E8CC935071}" type="doc">
      <dgm:prSet loTypeId="urn:microsoft.com/office/officeart/2008/layout/RadialCluster" loCatId="cycle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A45B3D2-F0D6-4A1A-AA67-E714D7C7F9D3}">
      <dgm:prSet phldrT="[Text]" custT="1"/>
      <dgm:spPr/>
      <dgm:t>
        <a:bodyPr/>
        <a:lstStyle/>
        <a:p>
          <a:r>
            <a:rPr lang="bn-IN" sz="8000" dirty="0">
              <a:latin typeface="NikoshBAN" panose="02000000000000000000" pitchFamily="2" charset="0"/>
              <a:cs typeface="NikoshBAN" panose="02000000000000000000" pitchFamily="2" charset="0"/>
            </a:rPr>
            <a:t>হজ  </a:t>
          </a:r>
          <a:endParaRPr lang="en-US" sz="8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261BAF1-D934-43A7-9E9F-758C052ED5DD}" type="parTrans" cxnId="{C565FB1A-DB72-41A4-8F5D-C6CC1943CA83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E6F17BC-3261-4792-8892-5BFC8FFDFCB6}" type="sibTrans" cxnId="{C565FB1A-DB72-41A4-8F5D-C6CC1943CA83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B3F6431-DDA9-4BA8-A21E-05ADBABF6B94}">
      <dgm:prSet phldrT="[Text]" custT="1"/>
      <dgm:spPr/>
      <dgm:t>
        <a:bodyPr/>
        <a:lstStyle/>
        <a:p>
          <a:r>
            <a:rPr lang="bn-IN" sz="3600" dirty="0">
              <a:latin typeface="NikoshBAN" panose="02000000000000000000" pitchFamily="2" charset="0"/>
              <a:cs typeface="NikoshBAN" panose="02000000000000000000" pitchFamily="2" charset="0"/>
            </a:rPr>
            <a:t>ইফরাদ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D54CCE1-A7FB-47D4-AFD1-A64E3A0DF563}" type="parTrans" cxnId="{971E33E0-2BD4-4AF3-A517-038551C15099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F584FCB-B1C7-49C6-881C-56A88D285D99}" type="sibTrans" cxnId="{971E33E0-2BD4-4AF3-A517-038551C15099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92A22ED-3E7B-49C8-B38A-2E43EC53C013}">
      <dgm:prSet phldrT="[Text]" custT="1"/>
      <dgm:spPr/>
      <dgm:t>
        <a:bodyPr/>
        <a:lstStyle/>
        <a:p>
          <a:r>
            <a:rPr lang="bn-IN" sz="3600" dirty="0">
              <a:latin typeface="NikoshBAN" panose="02000000000000000000" pitchFamily="2" charset="0"/>
              <a:cs typeface="NikoshBAN" panose="02000000000000000000" pitchFamily="2" charset="0"/>
            </a:rPr>
            <a:t>তামাত্তো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085F6C8-02D4-4979-A322-A870C629FE03}" type="parTrans" cxnId="{4339E567-ED9E-4048-ADF2-10F010C47DC8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D7FC13B-3F51-475A-BC2B-D71815918B53}" type="sibTrans" cxnId="{4339E567-ED9E-4048-ADF2-10F010C47DC8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B814DE3-6514-47A3-BA8F-1F8820AF7F05}">
      <dgm:prSet phldrT="[Text]" custT="1"/>
      <dgm:spPr/>
      <dgm:t>
        <a:bodyPr/>
        <a:lstStyle/>
        <a:p>
          <a:r>
            <a:rPr lang="bn-IN" sz="3600" dirty="0">
              <a:latin typeface="NikoshBAN" panose="02000000000000000000" pitchFamily="2" charset="0"/>
              <a:cs typeface="NikoshBAN" panose="02000000000000000000" pitchFamily="2" charset="0"/>
            </a:rPr>
            <a:t>কিরান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6FBBD79-111B-4127-B113-4B191428DCCE}" type="parTrans" cxnId="{15A71051-7A64-4041-AFFD-DA464A48DF90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5E2B9FF-F82A-49A5-A5E0-9A194B01125C}" type="sibTrans" cxnId="{15A71051-7A64-4041-AFFD-DA464A48DF90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10CB4C8-240C-409E-A79F-D7B64434112B}" type="pres">
      <dgm:prSet presAssocID="{1D3E465D-6F9C-4AAA-B6DD-A3E8CC93507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6ABB16EA-D257-4D6A-B665-CB6E68910DC6}" type="pres">
      <dgm:prSet presAssocID="{7A45B3D2-F0D6-4A1A-AA67-E714D7C7F9D3}" presName="singleCycle" presStyleCnt="0"/>
      <dgm:spPr/>
    </dgm:pt>
    <dgm:pt modelId="{BE23DB70-66F3-45D8-B79F-2FCDC74D2025}" type="pres">
      <dgm:prSet presAssocID="{7A45B3D2-F0D6-4A1A-AA67-E714D7C7F9D3}" presName="singleCenter" presStyleLbl="node1" presStyleIdx="0" presStyleCnt="4" custScaleX="132723" custScaleY="131898" custLinFactNeighborX="-5460" custLinFactNeighborY="5379">
        <dgm:presLayoutVars>
          <dgm:chMax val="7"/>
          <dgm:chPref val="7"/>
        </dgm:presLayoutVars>
      </dgm:prSet>
      <dgm:spPr/>
    </dgm:pt>
    <dgm:pt modelId="{989B798C-A159-44D0-B1F6-CDC53BD83A44}" type="pres">
      <dgm:prSet presAssocID="{6D54CCE1-A7FB-47D4-AFD1-A64E3A0DF563}" presName="Name56" presStyleLbl="parChTrans1D2" presStyleIdx="0" presStyleCnt="3"/>
      <dgm:spPr/>
    </dgm:pt>
    <dgm:pt modelId="{D8C5DD74-F5FA-4344-A1BE-A4354D1403A0}" type="pres">
      <dgm:prSet presAssocID="{AB3F6431-DDA9-4BA8-A21E-05ADBABF6B94}" presName="text0" presStyleLbl="node1" presStyleIdx="1" presStyleCnt="4" custScaleX="153563" custScaleY="155826" custRadScaleRad="96568" custRadScaleInc="566">
        <dgm:presLayoutVars>
          <dgm:bulletEnabled val="1"/>
        </dgm:presLayoutVars>
      </dgm:prSet>
      <dgm:spPr/>
    </dgm:pt>
    <dgm:pt modelId="{71038375-DD5B-42BC-B632-8CE10D7A4038}" type="pres">
      <dgm:prSet presAssocID="{3085F6C8-02D4-4979-A322-A870C629FE03}" presName="Name56" presStyleLbl="parChTrans1D2" presStyleIdx="1" presStyleCnt="3"/>
      <dgm:spPr/>
    </dgm:pt>
    <dgm:pt modelId="{6C0D169F-C73E-4930-BA46-161937361742}" type="pres">
      <dgm:prSet presAssocID="{D92A22ED-3E7B-49C8-B38A-2E43EC53C013}" presName="text0" presStyleLbl="node1" presStyleIdx="2" presStyleCnt="4" custScaleX="161869" custScaleY="124834" custRadScaleRad="160569" custRadScaleInc="-20723">
        <dgm:presLayoutVars>
          <dgm:bulletEnabled val="1"/>
        </dgm:presLayoutVars>
      </dgm:prSet>
      <dgm:spPr/>
    </dgm:pt>
    <dgm:pt modelId="{9C04DAE0-D134-4DC0-82FE-4000BABEA7A6}" type="pres">
      <dgm:prSet presAssocID="{86FBBD79-111B-4127-B113-4B191428DCCE}" presName="Name56" presStyleLbl="parChTrans1D2" presStyleIdx="2" presStyleCnt="3"/>
      <dgm:spPr/>
    </dgm:pt>
    <dgm:pt modelId="{174004C8-4129-4169-AD2A-C95489902845}" type="pres">
      <dgm:prSet presAssocID="{CB814DE3-6514-47A3-BA8F-1F8820AF7F05}" presName="text0" presStyleLbl="node1" presStyleIdx="3" presStyleCnt="4" custScaleX="174698" custScaleY="125306" custRadScaleRad="179762" custRadScaleInc="22694">
        <dgm:presLayoutVars>
          <dgm:bulletEnabled val="1"/>
        </dgm:presLayoutVars>
      </dgm:prSet>
      <dgm:spPr/>
    </dgm:pt>
  </dgm:ptLst>
  <dgm:cxnLst>
    <dgm:cxn modelId="{B6314E09-C048-4E60-B0E6-2525089C57D5}" type="presOf" srcId="{6D54CCE1-A7FB-47D4-AFD1-A64E3A0DF563}" destId="{989B798C-A159-44D0-B1F6-CDC53BD83A44}" srcOrd="0" destOrd="0" presId="urn:microsoft.com/office/officeart/2008/layout/RadialCluster"/>
    <dgm:cxn modelId="{2C8E0118-B8D5-4AA7-BE2F-3164518FCCC1}" type="presOf" srcId="{D92A22ED-3E7B-49C8-B38A-2E43EC53C013}" destId="{6C0D169F-C73E-4930-BA46-161937361742}" srcOrd="0" destOrd="0" presId="urn:microsoft.com/office/officeart/2008/layout/RadialCluster"/>
    <dgm:cxn modelId="{C565FB1A-DB72-41A4-8F5D-C6CC1943CA83}" srcId="{1D3E465D-6F9C-4AAA-B6DD-A3E8CC935071}" destId="{7A45B3D2-F0D6-4A1A-AA67-E714D7C7F9D3}" srcOrd="0" destOrd="0" parTransId="{6261BAF1-D934-43A7-9E9F-758C052ED5DD}" sibTransId="{EE6F17BC-3261-4792-8892-5BFC8FFDFCB6}"/>
    <dgm:cxn modelId="{26F72D39-5310-4B25-ACB2-3458A4B8D8C9}" type="presOf" srcId="{1D3E465D-6F9C-4AAA-B6DD-A3E8CC935071}" destId="{910CB4C8-240C-409E-A79F-D7B64434112B}" srcOrd="0" destOrd="0" presId="urn:microsoft.com/office/officeart/2008/layout/RadialCluster"/>
    <dgm:cxn modelId="{B24AD03E-12F0-4ABF-A3D2-24FDAF8FB676}" type="presOf" srcId="{CB814DE3-6514-47A3-BA8F-1F8820AF7F05}" destId="{174004C8-4129-4169-AD2A-C95489902845}" srcOrd="0" destOrd="0" presId="urn:microsoft.com/office/officeart/2008/layout/RadialCluster"/>
    <dgm:cxn modelId="{1FD4FB5F-7808-4AE1-ABA2-43F6F5959C7E}" type="presOf" srcId="{7A45B3D2-F0D6-4A1A-AA67-E714D7C7F9D3}" destId="{BE23DB70-66F3-45D8-B79F-2FCDC74D2025}" srcOrd="0" destOrd="0" presId="urn:microsoft.com/office/officeart/2008/layout/RadialCluster"/>
    <dgm:cxn modelId="{4339E567-ED9E-4048-ADF2-10F010C47DC8}" srcId="{7A45B3D2-F0D6-4A1A-AA67-E714D7C7F9D3}" destId="{D92A22ED-3E7B-49C8-B38A-2E43EC53C013}" srcOrd="1" destOrd="0" parTransId="{3085F6C8-02D4-4979-A322-A870C629FE03}" sibTransId="{1D7FC13B-3F51-475A-BC2B-D71815918B53}"/>
    <dgm:cxn modelId="{03580F68-774F-48D6-A350-4124CAA74816}" type="presOf" srcId="{86FBBD79-111B-4127-B113-4B191428DCCE}" destId="{9C04DAE0-D134-4DC0-82FE-4000BABEA7A6}" srcOrd="0" destOrd="0" presId="urn:microsoft.com/office/officeart/2008/layout/RadialCluster"/>
    <dgm:cxn modelId="{15A71051-7A64-4041-AFFD-DA464A48DF90}" srcId="{7A45B3D2-F0D6-4A1A-AA67-E714D7C7F9D3}" destId="{CB814DE3-6514-47A3-BA8F-1F8820AF7F05}" srcOrd="2" destOrd="0" parTransId="{86FBBD79-111B-4127-B113-4B191428DCCE}" sibTransId="{F5E2B9FF-F82A-49A5-A5E0-9A194B01125C}"/>
    <dgm:cxn modelId="{284E2C84-A0F5-497E-8493-AA09BC1A9867}" type="presOf" srcId="{AB3F6431-DDA9-4BA8-A21E-05ADBABF6B94}" destId="{D8C5DD74-F5FA-4344-A1BE-A4354D1403A0}" srcOrd="0" destOrd="0" presId="urn:microsoft.com/office/officeart/2008/layout/RadialCluster"/>
    <dgm:cxn modelId="{F2DE66AB-6908-4D8C-87CD-90E8E1798EA3}" type="presOf" srcId="{3085F6C8-02D4-4979-A322-A870C629FE03}" destId="{71038375-DD5B-42BC-B632-8CE10D7A4038}" srcOrd="0" destOrd="0" presId="urn:microsoft.com/office/officeart/2008/layout/RadialCluster"/>
    <dgm:cxn modelId="{971E33E0-2BD4-4AF3-A517-038551C15099}" srcId="{7A45B3D2-F0D6-4A1A-AA67-E714D7C7F9D3}" destId="{AB3F6431-DDA9-4BA8-A21E-05ADBABF6B94}" srcOrd="0" destOrd="0" parTransId="{6D54CCE1-A7FB-47D4-AFD1-A64E3A0DF563}" sibTransId="{8F584FCB-B1C7-49C6-881C-56A88D285D99}"/>
    <dgm:cxn modelId="{7CD0A679-2DF0-4772-9BED-6546C847104A}" type="presParOf" srcId="{910CB4C8-240C-409E-A79F-D7B64434112B}" destId="{6ABB16EA-D257-4D6A-B665-CB6E68910DC6}" srcOrd="0" destOrd="0" presId="urn:microsoft.com/office/officeart/2008/layout/RadialCluster"/>
    <dgm:cxn modelId="{3DC96670-D96D-4F7A-85C1-6E44306220E8}" type="presParOf" srcId="{6ABB16EA-D257-4D6A-B665-CB6E68910DC6}" destId="{BE23DB70-66F3-45D8-B79F-2FCDC74D2025}" srcOrd="0" destOrd="0" presId="urn:microsoft.com/office/officeart/2008/layout/RadialCluster"/>
    <dgm:cxn modelId="{0ABFCA37-08FE-42A6-A6A6-8789B26272BD}" type="presParOf" srcId="{6ABB16EA-D257-4D6A-B665-CB6E68910DC6}" destId="{989B798C-A159-44D0-B1F6-CDC53BD83A44}" srcOrd="1" destOrd="0" presId="urn:microsoft.com/office/officeart/2008/layout/RadialCluster"/>
    <dgm:cxn modelId="{E8385EED-2794-41B2-B6E8-2FF5B7495349}" type="presParOf" srcId="{6ABB16EA-D257-4D6A-B665-CB6E68910DC6}" destId="{D8C5DD74-F5FA-4344-A1BE-A4354D1403A0}" srcOrd="2" destOrd="0" presId="urn:microsoft.com/office/officeart/2008/layout/RadialCluster"/>
    <dgm:cxn modelId="{F502A2CB-6B6D-4DA4-A182-5090AB9D46DC}" type="presParOf" srcId="{6ABB16EA-D257-4D6A-B665-CB6E68910DC6}" destId="{71038375-DD5B-42BC-B632-8CE10D7A4038}" srcOrd="3" destOrd="0" presId="urn:microsoft.com/office/officeart/2008/layout/RadialCluster"/>
    <dgm:cxn modelId="{8B8535AC-5D35-4A13-8505-5FE88FB06816}" type="presParOf" srcId="{6ABB16EA-D257-4D6A-B665-CB6E68910DC6}" destId="{6C0D169F-C73E-4930-BA46-161937361742}" srcOrd="4" destOrd="0" presId="urn:microsoft.com/office/officeart/2008/layout/RadialCluster"/>
    <dgm:cxn modelId="{93355E01-309D-43B3-8536-871374364AEF}" type="presParOf" srcId="{6ABB16EA-D257-4D6A-B665-CB6E68910DC6}" destId="{9C04DAE0-D134-4DC0-82FE-4000BABEA7A6}" srcOrd="5" destOrd="0" presId="urn:microsoft.com/office/officeart/2008/layout/RadialCluster"/>
    <dgm:cxn modelId="{CBA046D0-BC8B-4415-B115-ACD67912FEA8}" type="presParOf" srcId="{6ABB16EA-D257-4D6A-B665-CB6E68910DC6}" destId="{174004C8-4129-4169-AD2A-C95489902845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6991A0-0328-4FFD-BD7F-64653FB8D0B5}" type="doc">
      <dgm:prSet loTypeId="urn:microsoft.com/office/officeart/2005/8/layout/radial6" loCatId="cycle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B8E0857-8391-4605-807D-807D682176B5}">
      <dgm:prSet phldrT="[Text]"/>
      <dgm:spPr/>
      <dgm:t>
        <a:bodyPr/>
        <a:lstStyle/>
        <a:p>
          <a:r>
            <a:rPr lang="bn-IN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হজের ফরজসমূহ 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9E9F1EA-AA2B-42CC-B94D-BB1E0D972B21}" type="parTrans" cxnId="{69259B2A-EEC6-49B1-B7C6-9ADB371059DB}">
      <dgm:prSet/>
      <dgm:spPr/>
      <dgm:t>
        <a:bodyPr/>
        <a:lstStyle/>
        <a:p>
          <a:endParaRPr lang="en-US"/>
        </a:p>
      </dgm:t>
    </dgm:pt>
    <dgm:pt modelId="{04114988-703D-487B-8ED0-90D11761DACE}" type="sibTrans" cxnId="{69259B2A-EEC6-49B1-B7C6-9ADB371059DB}">
      <dgm:prSet/>
      <dgm:spPr/>
      <dgm:t>
        <a:bodyPr/>
        <a:lstStyle/>
        <a:p>
          <a:endParaRPr lang="en-US"/>
        </a:p>
      </dgm:t>
    </dgm:pt>
    <dgm:pt modelId="{1B1F6856-CFE0-4B1D-9496-1D24B840BB48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3600" dirty="0">
              <a:latin typeface="NikoshBAN" panose="02000000000000000000" pitchFamily="2" charset="0"/>
              <a:cs typeface="NikoshBAN" panose="02000000000000000000" pitchFamily="2" charset="0"/>
            </a:rPr>
            <a:t>ইহরাম বাধা 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DF049AA-EFE2-440D-B709-BDB66BF60552}" type="parTrans" cxnId="{ADCCCA3D-5E55-4896-BC91-55F9C6D14BDE}">
      <dgm:prSet/>
      <dgm:spPr/>
      <dgm:t>
        <a:bodyPr/>
        <a:lstStyle/>
        <a:p>
          <a:endParaRPr lang="en-US"/>
        </a:p>
      </dgm:t>
    </dgm:pt>
    <dgm:pt modelId="{B334C8BB-542C-42F6-AC29-1314900CCCD8}" type="sibTrans" cxnId="{ADCCCA3D-5E55-4896-BC91-55F9C6D14BDE}">
      <dgm:prSet/>
      <dgm:spPr/>
      <dgm:t>
        <a:bodyPr/>
        <a:lstStyle/>
        <a:p>
          <a:endParaRPr lang="en-US"/>
        </a:p>
      </dgm:t>
    </dgm:pt>
    <dgm:pt modelId="{AD1A201A-A3DC-4290-9C0A-609B256642B2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আরাফাতের ময়দানে অবস্থান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A40CCF4-61BA-4D98-8AEE-8BB38839C3AC}" type="parTrans" cxnId="{F14375CF-AE09-4862-856C-5CB6E7F15A66}">
      <dgm:prSet/>
      <dgm:spPr/>
      <dgm:t>
        <a:bodyPr/>
        <a:lstStyle/>
        <a:p>
          <a:endParaRPr lang="en-US"/>
        </a:p>
      </dgm:t>
    </dgm:pt>
    <dgm:pt modelId="{A6744793-FC44-46F3-A34F-D3EF8F50D30F}" type="sibTrans" cxnId="{F14375CF-AE09-4862-856C-5CB6E7F15A66}">
      <dgm:prSet/>
      <dgm:spPr/>
      <dgm:t>
        <a:bodyPr/>
        <a:lstStyle/>
        <a:p>
          <a:endParaRPr lang="en-US"/>
        </a:p>
      </dgm:t>
    </dgm:pt>
    <dgm:pt modelId="{EF8466A5-5064-4D4A-A8F2-2E371D92D003}">
      <dgm:prSet phldrT="[Text]" custT="1"/>
      <dgm:spPr/>
      <dgm:t>
        <a:bodyPr/>
        <a:lstStyle/>
        <a:p>
          <a:r>
            <a:rPr lang="bn-IN" sz="3600" dirty="0">
              <a:latin typeface="NikoshBAN" panose="02000000000000000000" pitchFamily="2" charset="0"/>
              <a:cs typeface="NikoshBAN" panose="02000000000000000000" pitchFamily="2" charset="0"/>
            </a:rPr>
            <a:t>তাওয়াফে যিয়ারত 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7F4218C-FFA2-4F16-90FA-B58726C6CC57}" type="parTrans" cxnId="{285AC247-9C6D-4CFE-88E5-1965A5D48B9A}">
      <dgm:prSet/>
      <dgm:spPr/>
      <dgm:t>
        <a:bodyPr/>
        <a:lstStyle/>
        <a:p>
          <a:endParaRPr lang="en-US"/>
        </a:p>
      </dgm:t>
    </dgm:pt>
    <dgm:pt modelId="{067A7DF2-660C-46E4-82CE-5DC6B8246CBC}" type="sibTrans" cxnId="{285AC247-9C6D-4CFE-88E5-1965A5D48B9A}">
      <dgm:prSet/>
      <dgm:spPr/>
      <dgm:t>
        <a:bodyPr/>
        <a:lstStyle/>
        <a:p>
          <a:endParaRPr lang="en-US"/>
        </a:p>
      </dgm:t>
    </dgm:pt>
    <dgm:pt modelId="{B866FAC2-A6B8-4872-BA89-6C268DC0083F}" type="pres">
      <dgm:prSet presAssocID="{5D6991A0-0328-4FFD-BD7F-64653FB8D0B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DD5C25C-5077-4883-B83C-B76341EE9DE2}" type="pres">
      <dgm:prSet presAssocID="{0B8E0857-8391-4605-807D-807D682176B5}" presName="centerShape" presStyleLbl="node0" presStyleIdx="0" presStyleCnt="1"/>
      <dgm:spPr/>
    </dgm:pt>
    <dgm:pt modelId="{D1AA50BF-8A8C-47EF-A23A-B9960C3492C0}" type="pres">
      <dgm:prSet presAssocID="{1B1F6856-CFE0-4B1D-9496-1D24B840BB48}" presName="node" presStyleLbl="node1" presStyleIdx="0" presStyleCnt="3" custScaleX="118371" custScaleY="113953">
        <dgm:presLayoutVars>
          <dgm:bulletEnabled val="1"/>
        </dgm:presLayoutVars>
      </dgm:prSet>
      <dgm:spPr/>
    </dgm:pt>
    <dgm:pt modelId="{60A3AB00-63C0-4B77-B6A3-E4B95A5053FD}" type="pres">
      <dgm:prSet presAssocID="{1B1F6856-CFE0-4B1D-9496-1D24B840BB48}" presName="dummy" presStyleCnt="0"/>
      <dgm:spPr/>
    </dgm:pt>
    <dgm:pt modelId="{FC095193-76A7-4AEC-B5A9-43B75AD22E80}" type="pres">
      <dgm:prSet presAssocID="{B334C8BB-542C-42F6-AC29-1314900CCCD8}" presName="sibTrans" presStyleLbl="sibTrans2D1" presStyleIdx="0" presStyleCnt="3"/>
      <dgm:spPr/>
    </dgm:pt>
    <dgm:pt modelId="{AA6CCF5C-7B32-4496-81C5-DB1D261D5056}" type="pres">
      <dgm:prSet presAssocID="{AD1A201A-A3DC-4290-9C0A-609B256642B2}" presName="node" presStyleLbl="node1" presStyleIdx="1" presStyleCnt="3" custScaleX="150847" custScaleY="151987">
        <dgm:presLayoutVars>
          <dgm:bulletEnabled val="1"/>
        </dgm:presLayoutVars>
      </dgm:prSet>
      <dgm:spPr/>
    </dgm:pt>
    <dgm:pt modelId="{4B72DEF0-FE37-4F41-828E-04BA6BA4A0C6}" type="pres">
      <dgm:prSet presAssocID="{AD1A201A-A3DC-4290-9C0A-609B256642B2}" presName="dummy" presStyleCnt="0"/>
      <dgm:spPr/>
    </dgm:pt>
    <dgm:pt modelId="{B43C7B73-9744-4124-AAF8-F07F08B43652}" type="pres">
      <dgm:prSet presAssocID="{A6744793-FC44-46F3-A34F-D3EF8F50D30F}" presName="sibTrans" presStyleLbl="sibTrans2D1" presStyleIdx="1" presStyleCnt="3"/>
      <dgm:spPr/>
    </dgm:pt>
    <dgm:pt modelId="{E5C34269-1EFF-45BF-B7FC-FE1A53715D7D}" type="pres">
      <dgm:prSet presAssocID="{EF8466A5-5064-4D4A-A8F2-2E371D92D003}" presName="node" presStyleLbl="node1" presStyleIdx="2" presStyleCnt="3" custScaleX="140294" custScaleY="128497">
        <dgm:presLayoutVars>
          <dgm:bulletEnabled val="1"/>
        </dgm:presLayoutVars>
      </dgm:prSet>
      <dgm:spPr/>
    </dgm:pt>
    <dgm:pt modelId="{370EFF0D-AA03-49AF-9F52-119ADF28FDF4}" type="pres">
      <dgm:prSet presAssocID="{EF8466A5-5064-4D4A-A8F2-2E371D92D003}" presName="dummy" presStyleCnt="0"/>
      <dgm:spPr/>
    </dgm:pt>
    <dgm:pt modelId="{E95BACC8-FF54-4505-893F-24CAD05C0773}" type="pres">
      <dgm:prSet presAssocID="{067A7DF2-660C-46E4-82CE-5DC6B8246CBC}" presName="sibTrans" presStyleLbl="sibTrans2D1" presStyleIdx="2" presStyleCnt="3"/>
      <dgm:spPr/>
    </dgm:pt>
  </dgm:ptLst>
  <dgm:cxnLst>
    <dgm:cxn modelId="{B54BDE03-7A71-46EF-8E16-F7E2948F70FB}" type="presOf" srcId="{A6744793-FC44-46F3-A34F-D3EF8F50D30F}" destId="{B43C7B73-9744-4124-AAF8-F07F08B43652}" srcOrd="0" destOrd="0" presId="urn:microsoft.com/office/officeart/2005/8/layout/radial6"/>
    <dgm:cxn modelId="{69259B2A-EEC6-49B1-B7C6-9ADB371059DB}" srcId="{5D6991A0-0328-4FFD-BD7F-64653FB8D0B5}" destId="{0B8E0857-8391-4605-807D-807D682176B5}" srcOrd="0" destOrd="0" parTransId="{49E9F1EA-AA2B-42CC-B94D-BB1E0D972B21}" sibTransId="{04114988-703D-487B-8ED0-90D11761DACE}"/>
    <dgm:cxn modelId="{ADCCCA3D-5E55-4896-BC91-55F9C6D14BDE}" srcId="{0B8E0857-8391-4605-807D-807D682176B5}" destId="{1B1F6856-CFE0-4B1D-9496-1D24B840BB48}" srcOrd="0" destOrd="0" parTransId="{5DF049AA-EFE2-440D-B709-BDB66BF60552}" sibTransId="{B334C8BB-542C-42F6-AC29-1314900CCCD8}"/>
    <dgm:cxn modelId="{2268A641-59E7-4223-9424-3E05C639FAB5}" type="presOf" srcId="{B334C8BB-542C-42F6-AC29-1314900CCCD8}" destId="{FC095193-76A7-4AEC-B5A9-43B75AD22E80}" srcOrd="0" destOrd="0" presId="urn:microsoft.com/office/officeart/2005/8/layout/radial6"/>
    <dgm:cxn modelId="{285AC247-9C6D-4CFE-88E5-1965A5D48B9A}" srcId="{0B8E0857-8391-4605-807D-807D682176B5}" destId="{EF8466A5-5064-4D4A-A8F2-2E371D92D003}" srcOrd="2" destOrd="0" parTransId="{67F4218C-FFA2-4F16-90FA-B58726C6CC57}" sibTransId="{067A7DF2-660C-46E4-82CE-5DC6B8246CBC}"/>
    <dgm:cxn modelId="{8F17027D-8E55-42B3-A3D3-320C64B6D727}" type="presOf" srcId="{067A7DF2-660C-46E4-82CE-5DC6B8246CBC}" destId="{E95BACC8-FF54-4505-893F-24CAD05C0773}" srcOrd="0" destOrd="0" presId="urn:microsoft.com/office/officeart/2005/8/layout/radial6"/>
    <dgm:cxn modelId="{9DE0687D-1652-464B-9E6F-1DDDAEC8DC28}" type="presOf" srcId="{AD1A201A-A3DC-4290-9C0A-609B256642B2}" destId="{AA6CCF5C-7B32-4496-81C5-DB1D261D5056}" srcOrd="0" destOrd="0" presId="urn:microsoft.com/office/officeart/2005/8/layout/radial6"/>
    <dgm:cxn modelId="{7B7E15C0-49A1-4696-B136-2C7F9D8D78B1}" type="presOf" srcId="{0B8E0857-8391-4605-807D-807D682176B5}" destId="{3DD5C25C-5077-4883-B83C-B76341EE9DE2}" srcOrd="0" destOrd="0" presId="urn:microsoft.com/office/officeart/2005/8/layout/radial6"/>
    <dgm:cxn modelId="{73D853CB-732D-4C4C-8C76-5367D20B1252}" type="presOf" srcId="{1B1F6856-CFE0-4B1D-9496-1D24B840BB48}" destId="{D1AA50BF-8A8C-47EF-A23A-B9960C3492C0}" srcOrd="0" destOrd="0" presId="urn:microsoft.com/office/officeart/2005/8/layout/radial6"/>
    <dgm:cxn modelId="{F14375CF-AE09-4862-856C-5CB6E7F15A66}" srcId="{0B8E0857-8391-4605-807D-807D682176B5}" destId="{AD1A201A-A3DC-4290-9C0A-609B256642B2}" srcOrd="1" destOrd="0" parTransId="{9A40CCF4-61BA-4D98-8AEE-8BB38839C3AC}" sibTransId="{A6744793-FC44-46F3-A34F-D3EF8F50D30F}"/>
    <dgm:cxn modelId="{07289CE2-C05B-431A-9945-8D260965BB93}" type="presOf" srcId="{5D6991A0-0328-4FFD-BD7F-64653FB8D0B5}" destId="{B866FAC2-A6B8-4872-BA89-6C268DC0083F}" srcOrd="0" destOrd="0" presId="urn:microsoft.com/office/officeart/2005/8/layout/radial6"/>
    <dgm:cxn modelId="{1A605FF4-F2DF-475D-A71E-F2CFD295CE59}" type="presOf" srcId="{EF8466A5-5064-4D4A-A8F2-2E371D92D003}" destId="{E5C34269-1EFF-45BF-B7FC-FE1A53715D7D}" srcOrd="0" destOrd="0" presId="urn:microsoft.com/office/officeart/2005/8/layout/radial6"/>
    <dgm:cxn modelId="{36E6D212-3499-4633-B78D-C10CF1434EC2}" type="presParOf" srcId="{B866FAC2-A6B8-4872-BA89-6C268DC0083F}" destId="{3DD5C25C-5077-4883-B83C-B76341EE9DE2}" srcOrd="0" destOrd="0" presId="urn:microsoft.com/office/officeart/2005/8/layout/radial6"/>
    <dgm:cxn modelId="{3D0839B1-0E3D-4022-9057-56048620321F}" type="presParOf" srcId="{B866FAC2-A6B8-4872-BA89-6C268DC0083F}" destId="{D1AA50BF-8A8C-47EF-A23A-B9960C3492C0}" srcOrd="1" destOrd="0" presId="urn:microsoft.com/office/officeart/2005/8/layout/radial6"/>
    <dgm:cxn modelId="{84D87DDA-14E5-4EC9-97FC-B7DD9760F010}" type="presParOf" srcId="{B866FAC2-A6B8-4872-BA89-6C268DC0083F}" destId="{60A3AB00-63C0-4B77-B6A3-E4B95A5053FD}" srcOrd="2" destOrd="0" presId="urn:microsoft.com/office/officeart/2005/8/layout/radial6"/>
    <dgm:cxn modelId="{592D6C34-4B4B-401E-A18C-B3EE79C941B0}" type="presParOf" srcId="{B866FAC2-A6B8-4872-BA89-6C268DC0083F}" destId="{FC095193-76A7-4AEC-B5A9-43B75AD22E80}" srcOrd="3" destOrd="0" presId="urn:microsoft.com/office/officeart/2005/8/layout/radial6"/>
    <dgm:cxn modelId="{CEA554A0-5125-4A26-9862-3945E8DBCB90}" type="presParOf" srcId="{B866FAC2-A6B8-4872-BA89-6C268DC0083F}" destId="{AA6CCF5C-7B32-4496-81C5-DB1D261D5056}" srcOrd="4" destOrd="0" presId="urn:microsoft.com/office/officeart/2005/8/layout/radial6"/>
    <dgm:cxn modelId="{EF644A28-7183-4751-A349-9DC3C52FEABF}" type="presParOf" srcId="{B866FAC2-A6B8-4872-BA89-6C268DC0083F}" destId="{4B72DEF0-FE37-4F41-828E-04BA6BA4A0C6}" srcOrd="5" destOrd="0" presId="urn:microsoft.com/office/officeart/2005/8/layout/radial6"/>
    <dgm:cxn modelId="{B9480EF0-B4CE-49FF-BB7F-99F39786531B}" type="presParOf" srcId="{B866FAC2-A6B8-4872-BA89-6C268DC0083F}" destId="{B43C7B73-9744-4124-AAF8-F07F08B43652}" srcOrd="6" destOrd="0" presId="urn:microsoft.com/office/officeart/2005/8/layout/radial6"/>
    <dgm:cxn modelId="{E703E9A8-8715-4DD6-8730-C71B256FB4BB}" type="presParOf" srcId="{B866FAC2-A6B8-4872-BA89-6C268DC0083F}" destId="{E5C34269-1EFF-45BF-B7FC-FE1A53715D7D}" srcOrd="7" destOrd="0" presId="urn:microsoft.com/office/officeart/2005/8/layout/radial6"/>
    <dgm:cxn modelId="{9B38332B-DF8E-4849-99DE-8AECD4449CAA}" type="presParOf" srcId="{B866FAC2-A6B8-4872-BA89-6C268DC0083F}" destId="{370EFF0D-AA03-49AF-9F52-119ADF28FDF4}" srcOrd="8" destOrd="0" presId="urn:microsoft.com/office/officeart/2005/8/layout/radial6"/>
    <dgm:cxn modelId="{5AE0FFEB-0E10-476A-8BCC-3B50ADC8230E}" type="presParOf" srcId="{B866FAC2-A6B8-4872-BA89-6C268DC0083F}" destId="{E95BACC8-FF54-4505-893F-24CAD05C0773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23DB70-66F3-45D8-B79F-2FCDC74D2025}">
      <dsp:nvSpPr>
        <dsp:cNvPr id="0" name=""/>
        <dsp:cNvSpPr/>
      </dsp:nvSpPr>
      <dsp:spPr>
        <a:xfrm>
          <a:off x="3853204" y="2515109"/>
          <a:ext cx="2076332" cy="206342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203200" rIns="203200" bIns="203200" numCol="1" spcCol="1270" anchor="ctr" anchorCtr="0">
          <a:noAutofit/>
        </a:bodyPr>
        <a:lstStyle/>
        <a:p>
          <a:pPr marL="0" lvl="0" indent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8000" kern="1200" dirty="0">
              <a:latin typeface="NikoshBAN" panose="02000000000000000000" pitchFamily="2" charset="0"/>
              <a:cs typeface="NikoshBAN" panose="02000000000000000000" pitchFamily="2" charset="0"/>
            </a:rPr>
            <a:t>হজ  </a:t>
          </a:r>
          <a:endParaRPr lang="en-US" sz="8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953932" y="2615837"/>
        <a:ext cx="1874876" cy="1861969"/>
      </dsp:txXfrm>
    </dsp:sp>
    <dsp:sp modelId="{989B798C-A159-44D0-B1F6-CDC53BD83A44}">
      <dsp:nvSpPr>
        <dsp:cNvPr id="0" name=""/>
        <dsp:cNvSpPr/>
      </dsp:nvSpPr>
      <dsp:spPr>
        <a:xfrm rot="16566719">
          <a:off x="4673243" y="2149439"/>
          <a:ext cx="73552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35521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C5DD74-F5FA-4344-A1BE-A4354D1403A0}">
      <dsp:nvSpPr>
        <dsp:cNvPr id="0" name=""/>
        <dsp:cNvSpPr/>
      </dsp:nvSpPr>
      <dsp:spPr>
        <a:xfrm>
          <a:off x="4362818" y="150471"/>
          <a:ext cx="1609578" cy="1633297"/>
        </a:xfrm>
        <a:prstGeom prst="round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ইফরাদ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441391" y="229044"/>
        <a:ext cx="1452432" cy="1476151"/>
      </dsp:txXfrm>
    </dsp:sp>
    <dsp:sp modelId="{71038375-DD5B-42BC-B632-8CE10D7A4038}">
      <dsp:nvSpPr>
        <dsp:cNvPr id="0" name=""/>
        <dsp:cNvSpPr/>
      </dsp:nvSpPr>
      <dsp:spPr>
        <a:xfrm rot="776819">
          <a:off x="5902727" y="4021768"/>
          <a:ext cx="210915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09158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0D169F-C73E-4930-BA46-161937361742}">
      <dsp:nvSpPr>
        <dsp:cNvPr id="0" name=""/>
        <dsp:cNvSpPr/>
      </dsp:nvSpPr>
      <dsp:spPr>
        <a:xfrm>
          <a:off x="7985075" y="3798842"/>
          <a:ext cx="1696637" cy="1308453"/>
        </a:xfrm>
        <a:prstGeom prst="round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তামাত্তো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048948" y="3862715"/>
        <a:ext cx="1568891" cy="1180707"/>
      </dsp:txXfrm>
    </dsp:sp>
    <dsp:sp modelId="{9C04DAE0-D134-4DC0-82FE-4000BABEA7A6}">
      <dsp:nvSpPr>
        <dsp:cNvPr id="0" name=""/>
        <dsp:cNvSpPr/>
      </dsp:nvSpPr>
      <dsp:spPr>
        <a:xfrm rot="9966619">
          <a:off x="1894945" y="4042074"/>
          <a:ext cx="198731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87314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4004C8-4129-4169-AD2A-C95489902845}">
      <dsp:nvSpPr>
        <dsp:cNvPr id="0" name=""/>
        <dsp:cNvSpPr/>
      </dsp:nvSpPr>
      <dsp:spPr>
        <a:xfrm>
          <a:off x="92894" y="3850306"/>
          <a:ext cx="1831105" cy="1313400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কিরান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57009" y="3914421"/>
        <a:ext cx="1702875" cy="11851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5BACC8-FF54-4505-893F-24CAD05C0773}">
      <dsp:nvSpPr>
        <dsp:cNvPr id="0" name=""/>
        <dsp:cNvSpPr/>
      </dsp:nvSpPr>
      <dsp:spPr>
        <a:xfrm>
          <a:off x="1736566" y="733185"/>
          <a:ext cx="4555299" cy="4555299"/>
        </a:xfrm>
        <a:prstGeom prst="blockArc">
          <a:avLst>
            <a:gd name="adj1" fmla="val 9000000"/>
            <a:gd name="adj2" fmla="val 16200000"/>
            <a:gd name="adj3" fmla="val 4642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3C7B73-9744-4124-AAF8-F07F08B43652}">
      <dsp:nvSpPr>
        <dsp:cNvPr id="0" name=""/>
        <dsp:cNvSpPr/>
      </dsp:nvSpPr>
      <dsp:spPr>
        <a:xfrm>
          <a:off x="1736566" y="733185"/>
          <a:ext cx="4555299" cy="4555299"/>
        </a:xfrm>
        <a:prstGeom prst="blockArc">
          <a:avLst>
            <a:gd name="adj1" fmla="val 1800000"/>
            <a:gd name="adj2" fmla="val 9000000"/>
            <a:gd name="adj3" fmla="val 4642"/>
          </a:avLst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095193-76A7-4AEC-B5A9-43B75AD22E80}">
      <dsp:nvSpPr>
        <dsp:cNvPr id="0" name=""/>
        <dsp:cNvSpPr/>
      </dsp:nvSpPr>
      <dsp:spPr>
        <a:xfrm>
          <a:off x="1736566" y="733185"/>
          <a:ext cx="4555299" cy="4555299"/>
        </a:xfrm>
        <a:prstGeom prst="blockArc">
          <a:avLst>
            <a:gd name="adj1" fmla="val 16200000"/>
            <a:gd name="adj2" fmla="val 1800000"/>
            <a:gd name="adj3" fmla="val 464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D5C25C-5077-4883-B83C-B76341EE9DE2}">
      <dsp:nvSpPr>
        <dsp:cNvPr id="0" name=""/>
        <dsp:cNvSpPr/>
      </dsp:nvSpPr>
      <dsp:spPr>
        <a:xfrm>
          <a:off x="2965355" y="1961974"/>
          <a:ext cx="2097721" cy="209772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5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হজের ফরজসমূহ </a:t>
          </a:r>
          <a:endParaRPr lang="en-US" sz="35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72559" y="2269178"/>
        <a:ext cx="1483313" cy="1483313"/>
      </dsp:txXfrm>
    </dsp:sp>
    <dsp:sp modelId="{D1AA50BF-8A8C-47EF-A23A-B9960C3492C0}">
      <dsp:nvSpPr>
        <dsp:cNvPr id="0" name=""/>
        <dsp:cNvSpPr/>
      </dsp:nvSpPr>
      <dsp:spPr>
        <a:xfrm>
          <a:off x="3145133" y="-50598"/>
          <a:ext cx="1738165" cy="1673291"/>
        </a:xfrm>
        <a:prstGeom prst="ellipse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ইহরাম বাধা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99681" y="194450"/>
        <a:ext cx="1229069" cy="1183195"/>
      </dsp:txXfrm>
    </dsp:sp>
    <dsp:sp modelId="{AA6CCF5C-7B32-4496-81C5-DB1D261D5056}">
      <dsp:nvSpPr>
        <dsp:cNvPr id="0" name=""/>
        <dsp:cNvSpPr/>
      </dsp:nvSpPr>
      <dsp:spPr>
        <a:xfrm>
          <a:off x="4833415" y="3007335"/>
          <a:ext cx="2215045" cy="2231784"/>
        </a:xfrm>
        <a:prstGeom prst="ellipse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kern="1200" dirty="0">
              <a:latin typeface="NikoshBAN" panose="02000000000000000000" pitchFamily="2" charset="0"/>
              <a:cs typeface="NikoshBAN" panose="02000000000000000000" pitchFamily="2" charset="0"/>
            </a:rPr>
            <a:t>আরাফাতের ময়দানে অবস্থান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157801" y="3334172"/>
        <a:ext cx="1566273" cy="1578110"/>
      </dsp:txXfrm>
    </dsp:sp>
    <dsp:sp modelId="{E5C34269-1EFF-45BF-B7FC-FE1A53715D7D}">
      <dsp:nvSpPr>
        <dsp:cNvPr id="0" name=""/>
        <dsp:cNvSpPr/>
      </dsp:nvSpPr>
      <dsp:spPr>
        <a:xfrm>
          <a:off x="1057452" y="3179800"/>
          <a:ext cx="2060084" cy="1886856"/>
        </a:xfrm>
        <a:prstGeom prst="ellipse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তাওয়াফে যিয়ারত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359144" y="3456124"/>
        <a:ext cx="1456700" cy="13342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9B79EB7-B622-4655-AAC7-C653B151A9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86BD31-8DFE-436C-83A6-E8ED7FA92FC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3F721-A388-46FC-8EDE-1C9DA83B4AEF}" type="datetime1">
              <a:rPr lang="en-US" smtClean="0"/>
              <a:t>12/17/2020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10362C-86C8-4FD0-B343-72AABF10E43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bn-IN"/>
              <a:t>মোঃ শামসুল হক 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9C0FC5-0803-4DA9-8B01-127BF6EB289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B0FD6-A3AC-499C-B5D1-95A3F2C4A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8937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0CA8D8-C331-4E2B-A539-07AC1CC1061C}" type="datetime1">
              <a:rPr lang="en-US" smtClean="0"/>
              <a:t>12/17/2020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bn-IN"/>
              <a:t>মোঃ শামসুল হক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DF5FA7-F7FE-4705-ABF9-F77AF7D4D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223676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8F870-F735-4D6D-AB3B-1B81D1342847}" type="datetime1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/>
              <a:t>মোঃ শামসুল হক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3E36-96C3-4F68-AB4B-36C5ED919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451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507F8-5055-4E0E-8F5D-DD65E7B5B6F6}" type="datetime1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/>
              <a:t>মোঃ শামসুল হক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3E36-96C3-4F68-AB4B-36C5ED919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840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04421-B753-464F-AFD3-C530E9211D5D}" type="datetime1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/>
              <a:t>মোঃ শামসুল হক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3E36-96C3-4F68-AB4B-36C5ED919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138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29856-47FE-471B-8B66-CFADE1436464}" type="datetime1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/>
              <a:t>মোঃ শামসুল হক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3E36-96C3-4F68-AB4B-36C5ED919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094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11886-985F-4329-A46B-5675F9F66513}" type="datetime1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/>
              <a:t>মোঃ শামসুল হক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3E36-96C3-4F68-AB4B-36C5ED919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904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60279-334A-4C34-8C60-8E0FE302B44C}" type="datetime1">
              <a:rPr lang="en-US" smtClean="0"/>
              <a:t>12/17/2020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/>
              <a:t>মোঃ শামসুল হক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3E36-96C3-4F68-AB4B-36C5ED919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884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49C1D-C00A-472C-A1B0-ABEF5F779C2A}" type="datetime1">
              <a:rPr lang="en-US" smtClean="0"/>
              <a:t>12/17/2020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/>
              <a:t>মোঃ শামসুল হক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3E36-96C3-4F68-AB4B-36C5ED919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915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446DA-A315-4147-9730-EDF79EEAB90E}" type="datetime1">
              <a:rPr lang="en-US" smtClean="0"/>
              <a:t>12/17/2020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/>
              <a:t>মোঃ শামসুল হক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3E36-96C3-4F68-AB4B-36C5ED919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557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10BB9-520C-4B16-AE70-BEE447D0331A}" type="datetime1">
              <a:rPr lang="en-US" smtClean="0"/>
              <a:t>12/17/2020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/>
              <a:t>মোঃ শামসুল হক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3E36-96C3-4F68-AB4B-36C5ED919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137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C6F7-925A-47C5-9B93-58224BC59970}" type="datetime1">
              <a:rPr lang="en-US" smtClean="0"/>
              <a:t>12/17/2020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/>
              <a:t>মোঃ শামসুল হক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3E36-96C3-4F68-AB4B-36C5ED919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621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EAC5-2BBA-435E-87E3-86B66DC60C15}" type="datetime1">
              <a:rPr lang="en-US" smtClean="0"/>
              <a:t>12/17/2020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/>
              <a:t>মোঃ শামসুল হক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3E36-96C3-4F68-AB4B-36C5ED919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898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662D4-95E3-4C18-90F5-84B360C2F840}" type="datetime1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bn-IN"/>
              <a:t>মোঃ শামসুল হক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C3E36-96C3-4F68-AB4B-36C5ED91970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686"/>
            </a:avLst>
          </a:prstGeom>
          <a:blipFill dpi="0"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C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595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file/d/13l1_R9A-kXnrFLuMgPtYLO9xsz24x59T/view?usp=sharin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file/d/1LWe8UdWwM2FRLzj8PQOTJ7WFs4zyVYX7/view?usp=sharin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file/d/1ajZe5hp3cJ9jikH8G9jzVZrhMUvgB7Sf/view?usp=sharin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243F394-58A7-4C68-9E08-108DB7FC6B9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92D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8F0E32-3A52-4BA1-B8D8-496D2992DA51}"/>
              </a:ext>
            </a:extLst>
          </p:cNvPr>
          <p:cNvSpPr/>
          <p:nvPr/>
        </p:nvSpPr>
        <p:spPr>
          <a:xfrm>
            <a:off x="126609" y="112542"/>
            <a:ext cx="11943471" cy="6611816"/>
          </a:xfrm>
          <a:prstGeom prst="rect">
            <a:avLst/>
          </a:prstGeom>
          <a:noFill/>
          <a:ln w="76200">
            <a:solidFill>
              <a:srgbClr val="92D05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BBA04A-430B-4D0B-8826-35E0C00369FC}"/>
              </a:ext>
            </a:extLst>
          </p:cNvPr>
          <p:cNvSpPr/>
          <p:nvPr/>
        </p:nvSpPr>
        <p:spPr>
          <a:xfrm>
            <a:off x="0" y="70339"/>
            <a:ext cx="12192000" cy="6858000"/>
          </a:xfrm>
          <a:prstGeom prst="rect">
            <a:avLst/>
          </a:prstGeom>
          <a:noFill/>
          <a:ln w="76200">
            <a:solidFill>
              <a:srgbClr val="92D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668AC2-0A36-48F7-9B6D-433E8723CA4A}"/>
              </a:ext>
            </a:extLst>
          </p:cNvPr>
          <p:cNvSpPr/>
          <p:nvPr/>
        </p:nvSpPr>
        <p:spPr>
          <a:xfrm>
            <a:off x="126609" y="182881"/>
            <a:ext cx="11943471" cy="6611816"/>
          </a:xfrm>
          <a:prstGeom prst="rect">
            <a:avLst/>
          </a:prstGeom>
          <a:noFill/>
          <a:ln w="76200">
            <a:solidFill>
              <a:srgbClr val="92D05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lowchart: Alternate Process 9">
            <a:extLst>
              <a:ext uri="{FF2B5EF4-FFF2-40B4-BE49-F238E27FC236}">
                <a16:creationId xmlns:a16="http://schemas.microsoft.com/office/drawing/2014/main" id="{6A430C21-E622-4843-8B39-4986F6BD4CAB}"/>
              </a:ext>
            </a:extLst>
          </p:cNvPr>
          <p:cNvSpPr/>
          <p:nvPr/>
        </p:nvSpPr>
        <p:spPr>
          <a:xfrm>
            <a:off x="880604" y="396239"/>
            <a:ext cx="10289345" cy="1924930"/>
          </a:xfrm>
          <a:prstGeom prst="flowChartAlternateProcess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3900" dirty="0">
                <a:solidFill>
                  <a:srgbClr val="9B118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23900" dirty="0">
              <a:solidFill>
                <a:srgbClr val="9B118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45F6CB4-0509-49A6-BE19-0DEF7F990C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370" y="3284893"/>
            <a:ext cx="2019300" cy="22669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0C890C-2327-44E5-B14F-9335F724FB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470" y="3110594"/>
            <a:ext cx="2362200" cy="3351167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E1E3AC-C90A-4F3F-BBA4-0B22C11F1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1C4F9-B11D-4AA7-98B3-0A839FE12F29}" type="datetime1">
              <a:rPr lang="en-US" smtClean="0"/>
              <a:t>12/17/2020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32E8E2-2D1F-425D-97EC-44585D5AF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/>
              <a:t>মোঃ শামসুল হক 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A3FF54-34A2-4499-A98B-254E43C1A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3E36-96C3-4F68-AB4B-36C5ED9197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686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773 -0.47916 L -0.22773 -0.47893 C -0.22435 -0.48055 -0.22096 -0.48333 -0.21745 -0.48333 C -0.21497 -0.48333 -0.21289 -0.47963 -0.21055 -0.47916 L -0.20013 -0.47708 C -0.18919 -0.47222 -0.19948 -0.47639 -0.17812 -0.47291 C -0.17513 -0.47245 -0.172 -0.47152 -0.16888 -0.47106 C -0.14167 -0.47639 -0.15508 -0.47639 -0.12851 -0.47106 C -0.12695 -0.46967 -0.12552 -0.46782 -0.12396 -0.4669 C -0.12239 -0.46597 -0.12083 -0.46551 -0.11927 -0.46481 C -0.1181 -0.46412 -0.11706 -0.46342 -0.11588 -0.46273 C -0.10924 -0.44514 -0.11719 -0.46736 -0.11237 -0.45046 C -0.11172 -0.44815 -0.11068 -0.44652 -0.11002 -0.44421 C -0.10872 -0.43958 -0.10846 -0.43264 -0.10781 -0.42777 C -0.10742 -0.42569 -0.10703 -0.42384 -0.10664 -0.42176 C -0.10703 -0.41828 -0.10729 -0.41481 -0.10781 -0.41134 C -0.10807 -0.40926 -0.10794 -0.40648 -0.10898 -0.40532 C -0.11094 -0.40277 -0.11588 -0.40115 -0.11588 -0.40092 C -0.12838 -0.40231 -0.13307 -0.40023 -0.14245 -0.40532 C -0.14479 -0.40648 -0.147 -0.4081 -0.14935 -0.40949 L -0.15273 -0.41134 C -0.15351 -0.41273 -0.15417 -0.41458 -0.15508 -0.41551 C -0.15612 -0.41666 -0.15768 -0.41597 -0.15859 -0.41759 C -0.15976 -0.41967 -0.16016 -0.42315 -0.16081 -0.42592 C -0.1612 -0.42986 -0.16094 -0.43449 -0.16198 -0.43819 C -0.16263 -0.44027 -0.16445 -0.44074 -0.16549 -0.44213 C -0.16992 -0.44861 -0.16549 -0.4456 -0.17239 -0.45254 C -0.17344 -0.45347 -0.17474 -0.45393 -0.17591 -0.45463 C -0.17669 -0.45602 -0.17773 -0.46041 -0.17812 -0.45856 C -0.17891 -0.45602 -0.17708 -0.45324 -0.17708 -0.45046 C -0.17708 -0.44815 -0.17825 -0.43194 -0.1793 -0.42777 C -0.17982 -0.42569 -0.18086 -0.42384 -0.18164 -0.42176 C -0.18203 -0.41967 -0.18203 -0.41713 -0.18281 -0.41551 C -0.18359 -0.41365 -0.18516 -0.41296 -0.1862 -0.41134 C -0.18711 -0.41018 -0.18763 -0.40856 -0.18854 -0.4074 C -0.19896 -0.39352 -0.19245 -0.4044 -0.19779 -0.39514 C -0.20052 -0.39583 -0.20325 -0.39629 -0.20586 -0.39699 C -0.20911 -0.39815 -0.21094 -0.39953 -0.21393 -0.40115 C -0.21406 -0.40185 -0.21693 -0.41273 -0.21393 -0.41342 C -0.21159 -0.41412 -0.2095 -0.40995 -0.20703 -0.40949 L -0.19779 -0.4074 C -0.19544 -0.40671 -0.19323 -0.40578 -0.19088 -0.40532 C -0.18594 -0.4044 -0.18086 -0.40393 -0.17591 -0.40324 C -0.16068 -0.39791 -0.17825 -0.40324 -0.14583 -0.40324 C -0.13815 -0.40324 -0.13047 -0.40185 -0.12279 -0.40115 C -0.122 -0.39907 -0.12018 -0.39745 -0.12044 -0.39514 C -0.1207 -0.39213 -0.12292 -0.3912 -0.12396 -0.38889 C -0.12799 -0.38032 -0.12396 -0.38402 -0.12969 -0.38078 C -0.1319 -0.37685 -0.13255 -0.375 -0.13542 -0.37245 C -0.1431 -0.36574 -0.13555 -0.37916 -0.14818 -0.36227 C -0.14974 -0.36018 -0.1513 -0.35833 -0.15273 -0.35602 C -0.15364 -0.35486 -0.15417 -0.35301 -0.15508 -0.35185 C -0.15612 -0.35092 -0.15742 -0.35069 -0.15859 -0.35 C -0.16263 -0.34676 -0.16315 -0.34583 -0.16667 -0.34166 C -0.1638 -0.32685 -0.16797 -0.34236 -0.15391 -0.33356 C -0.15195 -0.33217 -0.15117 -0.32731 -0.14935 -0.32523 L -0.14583 -0.32106 C -0.14505 -0.31921 -0.1444 -0.3169 -0.14349 -0.31504 C -0.14284 -0.31342 -0.1418 -0.3125 -0.14127 -0.31088 C -0.14023 -0.30764 -0.1401 -0.3037 -0.13893 -0.30069 C -0.13698 -0.29606 -0.13437 -0.29236 -0.13203 -0.28842 C -0.13125 -0.28703 -0.1306 -0.28541 -0.12969 -0.28426 C -0.12539 -0.27916 -0.12721 -0.28194 -0.12396 -0.27592 C -0.12279 -0.2699 -0.12292 -0.26898 -0.12044 -0.26365 C -0.1194 -0.26157 -0.11836 -0.25902 -0.11706 -0.25764 C -0.11562 -0.25625 -0.11393 -0.25625 -0.11237 -0.25555 C -0.10716 -0.2493 -0.10807 -0.24768 -0.10781 -0.26574 C -0.10703 -0.31435 -0.10703 -0.36296 -0.10664 -0.41134 C -0.10716 -0.42245 -0.11002 -0.46527 -0.10664 -0.47106 C -0.10182 -0.47893 -0.09349 -0.46967 -0.08698 -0.46898 C -0.08581 -0.46828 -0.08463 -0.46805 -0.08359 -0.4669 C -0.07565 -0.45833 -0.08763 -0.46643 -0.07773 -0.46065 C -0.07695 -0.45856 -0.07643 -0.45625 -0.07552 -0.45463 C -0.07448 -0.45277 -0.07252 -0.45277 -0.072 -0.45046 C -0.07083 -0.44606 -0.07122 -0.44097 -0.07083 -0.43611 C -0.06823 -0.36759 -0.06966 -0.3949 -0.06732 -0.35393 C -0.06771 -0.33703 -0.06979 -0.28541 -0.06732 -0.26157 C -0.06706 -0.25879 -0.06667 -0.26713 -0.06627 -0.2699 C -0.06588 -0.27199 -0.06549 -0.27407 -0.0651 -0.27592 C -0.06263 -0.31134 -0.06276 -0.30463 -0.06276 -0.36227 C -0.06276 -0.3794 -0.06354 -0.39629 -0.06393 -0.41342 C -0.06432 -0.43472 -0.06445 -0.45602 -0.0651 -0.47708 C -0.06523 -0.48194 -0.06588 -0.48657 -0.06627 -0.49143 C -0.06667 -0.49977 -0.06706 -0.50787 -0.06732 -0.51597 C -0.0681 -0.51412 -0.06953 -0.5125 -0.06966 -0.50995 C -0.06992 -0.50555 -0.06823 -0.49282 -0.06732 -0.48727 C -0.06706 -0.48518 -0.06706 -0.48264 -0.06627 -0.48125 C -0.06432 -0.47777 -0.06159 -0.47569 -0.05924 -0.47291 L -0.05586 -0.46898 C -0.03568 -0.47615 -0.05885 -0.47083 -0.04779 -0.4669 C -0.04284 -0.46504 -0.03776 -0.46574 -0.03281 -0.46481 C -0.02969 -0.46435 -0.02656 -0.46342 -0.02357 -0.46273 C -0.02239 -0.46203 -0.02005 -0.46296 -0.02005 -0.46065 C -0.02005 -0.45787 -0.02252 -0.45671 -0.02357 -0.45463 C -0.03086 -0.43912 -0.02148 -0.45625 -0.02812 -0.44421 C -0.03021 -0.43356 -0.03112 -0.43125 -0.02812 -0.41551 C -0.02747 -0.4118 -0.02513 -0.41018 -0.02357 -0.4074 L -0.02122 -0.40324 C 0.00417 -0.40764 -0.00469 -0.4118 0.00651 -0.40532 C 0.00729 -0.40324 0.00833 -0.40139 0.00873 -0.39907 C 0.01094 -0.38912 0.00977 -0.38102 0.00873 -0.37037 C 0.00859 -0.36759 0.0082 -0.36481 0.00768 -0.36227 C 0.00599 -0.35532 0.00534 -0.35694 0.003 -0.35185 C -0.00208 -0.34074 0.00417 -0.35046 -0.00391 -0.33958 C -0.00351 -0.34166 -0.00351 -0.34421 -0.00273 -0.34583 C -0.00182 -0.34768 0.00378 -0.35416 0.00534 -0.35602 C 0.00612 -0.35879 0.00677 -0.36157 0.00768 -0.36435 C 0.00833 -0.36643 0.00938 -0.36805 0.0099 -0.37037 C 0.01055 -0.37291 0.01068 -0.37592 0.01107 -0.3787 C 0.01068 -0.38889 0.0125 -0.40023 0.0099 -0.40949 C 0.00873 -0.41365 0.00456 -0.41111 0.00182 -0.41134 C -0.00664 -0.4125 -0.0151 -0.41273 -0.02357 -0.41342 C -0.02591 -0.42592 -0.02448 -0.41319 -0.02239 -0.42592 C -0.02161 -0.43055 -0.02187 -0.43541 -0.02122 -0.44027 C -0.01992 -0.44907 -0.01927 -0.44699 -0.01667 -0.45254 C -0.00976 -0.46713 -0.01601 -0.45555 -0.01081 -0.46481 C -0.00234 -0.46412 0.00612 -0.46389 0.01458 -0.46273 C 0.01784 -0.46227 0.02096 -0.45949 0.02383 -0.45648 C 0.025 -0.45532 0.02604 -0.45347 0.02721 -0.45254 C 0.02943 -0.45069 0.03216 -0.45069 0.03412 -0.44838 C 0.03529 -0.44699 0.03646 -0.4456 0.03763 -0.44421 C 0.03919 -0.44236 0.04063 -0.43981 0.04232 -0.43819 C 0.04336 -0.43703 0.04453 -0.4368 0.0457 -0.43611 C 0.04649 -0.43055 0.04701 -0.425 0.04805 -0.41967 C 0.04974 -0.41088 0.04883 -0.41551 0.05039 -0.40532 C 0.05078 -0.39699 0.05091 -0.38889 0.05143 -0.38078 C 0.05169 -0.37847 0.05234 -0.37662 0.05261 -0.37453 C 0.05313 -0.37106 0.05339 -0.36759 0.05378 -0.36435 C 0.05417 -0.35671 0.05443 -0.3493 0.05495 -0.34166 C 0.05521 -0.3368 0.05586 -0.33217 0.05612 -0.32731 C 0.05664 -0.31643 0.05664 -0.30532 0.05729 -0.29444 C 0.05742 -0.29166 0.05794 -0.28912 0.05846 -0.28634 C 0.05886 -0.28287 0.05925 -0.2794 0.05951 -0.27592 C 0.05912 -0.29977 0.06055 -0.32453 0.05729 -0.34791 C 0.0569 -0.35 0.05651 -0.35185 0.05612 -0.35393 C 0.05573 -0.39514 0.05573 -0.43611 0.05495 -0.47708 C 0.05495 -0.47986 0.05404 -0.4824 0.05378 -0.48541 C 0.05156 -0.51527 0.0543 -0.4993 0.05143 -0.51412 C 0.04987 -0.49907 0.04922 -0.49907 0.05143 -0.47916 C 0.05182 -0.47685 0.05287 -0.47477 0.05378 -0.47291 C 0.05482 -0.47129 0.05612 -0.47037 0.05729 -0.46898 C 0.06498 -0.47014 0.07474 -0.47129 0.08229 -0.47291 C 0.08529 -0.47361 0.08802 -0.4743 0.09076 -0.475 C 0.09844 -0.4743 0.10612 -0.47338 0.11367 -0.47291 C 0.18373 -0.46944 0.17253 -0.50301 0.1681 -0.46273 C 0.16758 -0.45856 0.16745 -0.4544 0.16693 -0.45046 C 0.16667 -0.44838 0.16615 -0.44629 0.16576 -0.44421 C 0.16628 -0.42592 0.1681 -0.40185 0.16576 -0.38264 C 0.1655 -0.38032 0.16471 -0.37777 0.16341 -0.37662 C 0.16133 -0.37477 0.15886 -0.37523 0.15651 -0.37453 C 0.153 -0.37523 0.14948 -0.37453 0.14609 -0.37662 C 0.14349 -0.37824 0.13919 -0.38472 0.13919 -0.38449 C 0.1388 -0.3875 0.13802 -0.39027 0.13802 -0.39305 C 0.13802 -0.40185 0.13828 -0.41088 0.13919 -0.41967 C 0.13998 -0.42685 0.14219 -0.42569 0.14492 -0.42777 C 0.14662 -0.42916 0.14805 -0.43055 0.14961 -0.43194 C 0.15078 -0.4331 0.15169 -0.43541 0.153 -0.43611 C 0.15638 -0.4375 0.16003 -0.4375 0.16341 -0.43819 C 0.16354 -0.43819 0.17227 -0.43611 0.17383 -0.43402 C 0.17487 -0.4324 0.17513 -0.42963 0.17617 -0.42777 C 0.17708 -0.42615 0.17839 -0.42523 0.17956 -0.42384 C 0.18425 -0.41134 0.17917 -0.42315 0.18542 -0.41342 C 0.18737 -0.41041 0.19115 -0.40324 0.19115 -0.40301 C 0.19154 -0.39907 0.19193 -0.39514 0.19232 -0.39097 C 0.19258 -0.3875 0.19349 -0.38426 0.19349 -0.38078 C 0.19349 -0.36551 0.19297 -0.35046 0.19232 -0.33565 C 0.19219 -0.33264 0.19141 -0.33009 0.19115 -0.32731 C 0.19063 -0.32268 0.19102 -0.31759 0.18998 -0.31296 C 0.18893 -0.30833 0.18737 -0.30416 0.18542 -0.30069 C 0.18464 -0.2993 0.18399 -0.29745 0.18307 -0.29652 C 0.18086 -0.29467 0.17617 -0.29236 0.17617 -0.29213 C 0.175 -0.29097 0.17409 -0.28865 0.17266 -0.28842 C 0.16745 -0.2875 0.16471 -0.28935 0.16107 -0.29444 C 0.16029 -0.2956 0.15964 -0.29745 0.15886 -0.29861 C 0.15287 -0.30694 0.15781 -0.29838 0.15078 -0.30671 C 0.14987 -0.30787 0.14935 -0.30995 0.14844 -0.31088 C 0.14623 -0.31296 0.14154 -0.31504 0.14154 -0.31481 C 0.13594 -0.325 0.14297 -0.31296 0.13568 -0.32315 C 0.1349 -0.32453 0.13438 -0.32639 0.13346 -0.32731 C 0.13242 -0.32847 0.13112 -0.3287 0.12995 -0.3294 C 0.12917 -0.33078 0.12852 -0.33217 0.12761 -0.33356 C 0.12656 -0.33495 0.12513 -0.33565 0.12422 -0.3375 C 0.1224 -0.3412 0.12123 -0.34606 0.11953 -0.35 L 0.11615 -0.3581 C 0.11406 -0.36944 0.11628 -0.35926 0.11263 -0.37037 C 0.11185 -0.37315 0.1112 -0.37592 0.11016 -0.3787 C 0.10899 -0.38287 0.10729 -0.3868 0.10573 -0.39097 L 0.10326 -0.39699 C 0.10261 -0.39907 0.10195 -0.40115 0.10117 -0.40324 L 0.09766 -0.41134 C 0.09727 -0.41342 0.09701 -0.41574 0.09636 -0.41759 C 0.09583 -0.4199 0.0944 -0.42129 0.09414 -0.42384 C 0.09336 -0.42847 0.09388 -0.43356 0.09297 -0.43819 C 0.09258 -0.44051 0.09141 -0.44213 0.09076 -0.44421 C 0.09024 -0.44629 0.09011 -0.44861 0.08919 -0.45046 C 0.08828 -0.45463 0.0849 -0.46273 0.0849 -0.4625 C 0.08529 -0.46828 0.08399 -0.47453 0.08581 -0.47916 C 0.08685 -0.48125 0.08815 -0.47546 0.08919 -0.475 C 0.0957 -0.47338 0.10182 -0.47361 0.10807 -0.47291 C 0.13138 -0.46782 0.12878 -0.46782 0.1681 -0.46898 C 0.17656 -0.46921 0.19349 -0.47291 0.19349 -0.47268 C 0.20417 -0.47222 0.21498 -0.47245 0.22578 -0.47106 C 0.22695 -0.47083 0.22149 -0.47037 0.22227 -0.46898 C 0.22396 -0.46574 0.22695 -0.4662 0.22917 -0.46481 L 0.23268 -0.46273 C 0.23386 -0.46203 0.23503 -0.46157 0.2362 -0.46065 C 0.2418 -0.45555 0.23906 -0.45764 0.24427 -0.45463 C 0.24505 -0.45254 0.24544 -0.45 0.24649 -0.44838 C 0.24753 -0.44699 0.24883 -0.44722 0.25 -0.44629 C 0.25208 -0.44467 0.25625 -0.44097 0.25807 -0.43819 C 0.26016 -0.43495 0.2638 -0.42777 0.2638 -0.42754 C 0.26458 -0.42315 0.26589 -0.41852 0.26615 -0.41342 C 0.26706 -0.39791 0.26667 -0.38194 0.26732 -0.3662 C 0.26745 -0.36412 0.26758 -0.36157 0.26849 -0.36018 C 0.26927 -0.35856 0.2707 -0.35879 0.27188 -0.3581 C 0.27149 -0.34514 0.27136 -0.33217 0.2707 -0.31921 C 0.27057 -0.3162 0.27057 -0.31319 0.26966 -0.31088 C 0.26888 -0.30926 0.26732 -0.30949 0.26615 -0.30879 C 0.25599 -0.3037 0.26641 -0.30972 0.25807 -0.30486 C 0.25651 -0.30602 0.25469 -0.30671 0.25352 -0.30879 C 0.25221 -0.31111 0.25195 -0.31435 0.25117 -0.31713 C 0.24753 -0.32824 0.24974 -0.31805 0.24766 -0.3294 C 0.24805 -0.33495 0.24831 -0.34027 0.24883 -0.34583 C 0.24922 -0.35023 0.25013 -0.3537 0.25234 -0.35602 C 0.25339 -0.35717 0.25456 -0.3574 0.25573 -0.3581 C 0.26576 -0.3574 0.27578 -0.35833 0.28581 -0.35602 C 0.29258 -0.3544 0.28984 -0.35 0.29388 -0.34583 C 0.30234 -0.3368 0.29206 -0.35208 0.30078 -0.33958 C 0.30352 -0.33588 0.30651 -0.32754 0.30768 -0.32315 L 0.31341 -0.30277 C 0.31419 -0.3 0.31524 -0.29745 0.31576 -0.29444 C 0.31706 -0.28727 0.31745 -0.2868 0.3181 -0.27801 C 0.31862 -0.27199 0.31888 -0.26574 0.31927 -0.25972 C 0.32839 -0.30833 0.32149 -0.2699 0.32149 -0.40115 C 0.32149 -0.40324 0.3207 -0.40532 0.32044 -0.4074 C 0.31992 -0.41134 0.31953 -0.41551 0.31927 -0.41967 C 0.31693 -0.45416 0.3194 -0.43102 0.31693 -0.45254 C 0.31498 -0.50023 0.31979 -0.48449 0.31341 -0.47708 C 0.31198 -0.47546 0.31042 -0.47407 0.30886 -0.47291 C 0.30742 -0.47199 0.30573 -0.47152 0.3043 -0.47106 C 0.29505 -0.47152 0.28581 -0.47176 0.27656 -0.47291 C 0.26719 -0.47407 0.27396 -0.47407 0.26732 -0.47916 C 0.26589 -0.48032 0.26419 -0.48032 0.26263 -0.48125 C 0.26146 -0.48171 0.26042 -0.48264 0.25925 -0.48333 C 0.25612 -0.48194 0.25261 -0.48217 0.25 -0.47916 L 0.2431 -0.47106 C 0.24154 -0.47152 0.23932 -0.4706 0.23841 -0.47291 C 0.23789 -0.47453 0.23984 -0.47615 0.24076 -0.47708 C 0.2418 -0.47824 0.2431 -0.47847 0.24427 -0.47916 C 0.25039 -0.47847 0.25651 -0.47754 0.26263 -0.47708 C 0.33685 -0.47291 0.29596 -0.47801 0.33307 -0.47291 C 0.33503 -0.47361 0.33698 -0.4743 0.3388 -0.475 C 0.33998 -0.47546 0.34115 -0.47777 0.34232 -0.47708 C 0.3431 -0.47662 0.34232 -0.4743 0.34232 -0.47291 L 0.33998 -0.47106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9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16" y="9537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B4B92F-0EEB-45FE-B592-9F8229068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9DCB8-576F-4334-95EB-9AE2DE1DED1D}" type="datetime1">
              <a:rPr lang="en-US" smtClean="0"/>
              <a:t>12/17/2020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217E31-84F7-483E-A622-BBE3672D9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/>
              <a:t>মোঃ শামসুল হক 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FBFC90-A625-4DAE-A95F-6C4CEDC9F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3E36-96C3-4F68-AB4B-36C5ED91970B}" type="slidenum">
              <a:rPr lang="en-US" smtClean="0"/>
              <a:t>10</a:t>
            </a:fld>
            <a:endParaRPr lang="en-US"/>
          </a:p>
        </p:txBody>
      </p:sp>
      <p:sp>
        <p:nvSpPr>
          <p:cNvPr id="5" name="Horizontal Scroll 2">
            <a:extLst>
              <a:ext uri="{FF2B5EF4-FFF2-40B4-BE49-F238E27FC236}">
                <a16:creationId xmlns:a16="http://schemas.microsoft.com/office/drawing/2014/main" id="{1D16CADD-52A2-4CC6-872D-DB4A3FC0FBFD}"/>
              </a:ext>
            </a:extLst>
          </p:cNvPr>
          <p:cNvSpPr/>
          <p:nvPr/>
        </p:nvSpPr>
        <p:spPr>
          <a:xfrm>
            <a:off x="1387204" y="4150659"/>
            <a:ext cx="7893274" cy="1691190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হজের প্রকারসমূহ ব্যাখ্যা কর।</a:t>
            </a:r>
            <a:r>
              <a:rPr lang="bn-BD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id="{8F8427F7-311E-483D-8B32-84529892D218}"/>
              </a:ext>
            </a:extLst>
          </p:cNvPr>
          <p:cNvSpPr/>
          <p:nvPr/>
        </p:nvSpPr>
        <p:spPr>
          <a:xfrm>
            <a:off x="2873080" y="584092"/>
            <a:ext cx="4163136" cy="864118"/>
          </a:xfrm>
          <a:prstGeom prst="flowChartTerminator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IN" sz="6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</a:t>
            </a:r>
            <a:r>
              <a:rPr lang="bn-BD" sz="6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75F4B1-A434-49A8-8AB8-0F8ADE0EA057}"/>
              </a:ext>
            </a:extLst>
          </p:cNvPr>
          <p:cNvSpPr txBox="1"/>
          <p:nvPr/>
        </p:nvSpPr>
        <p:spPr>
          <a:xfrm>
            <a:off x="7765576" y="559973"/>
            <a:ext cx="3317140" cy="1364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৫মিনিট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466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E38665C-C05C-4DFB-8414-F24BD724C1EB}"/>
              </a:ext>
            </a:extLst>
          </p:cNvPr>
          <p:cNvSpPr/>
          <p:nvPr/>
        </p:nvSpPr>
        <p:spPr>
          <a:xfrm>
            <a:off x="3432312" y="371064"/>
            <a:ext cx="5115339" cy="8289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হজের ফরজসমূহ  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73C6C2E-DDD4-4316-B26B-C9095268A0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6161762"/>
              </p:ext>
            </p:extLst>
          </p:nvPr>
        </p:nvGraphicFramePr>
        <p:xfrm>
          <a:off x="2032000" y="1325216"/>
          <a:ext cx="8105913" cy="5532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6EE278-54D3-40A9-A280-553EE93CF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13933-E928-46BF-B630-3DDCCDB7365C}" type="datetime1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12980E-29D7-4FAF-A547-E838C9098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/>
              <a:t>মোঃ শামসুল হক 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B669E1-11C5-49F7-B9E2-1C5682E74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3E36-96C3-4F68-AB4B-36C5ED91970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0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DD5C25C-5077-4883-B83C-B76341EE9D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3DD5C25C-5077-4883-B83C-B76341EE9D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3DD5C25C-5077-4883-B83C-B76341EE9D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1AA50BF-8A8C-47EF-A23A-B9960C3492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D1AA50BF-8A8C-47EF-A23A-B9960C3492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D1AA50BF-8A8C-47EF-A23A-B9960C3492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095193-76A7-4AEC-B5A9-43B75AD22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graphicEl>
                                              <a:dgm id="{FC095193-76A7-4AEC-B5A9-43B75AD22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FC095193-76A7-4AEC-B5A9-43B75AD22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A6CCF5C-7B32-4496-81C5-DB1D261D50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graphicEl>
                                              <a:dgm id="{AA6CCF5C-7B32-4496-81C5-DB1D261D50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graphicEl>
                                              <a:dgm id="{AA6CCF5C-7B32-4496-81C5-DB1D261D50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3C7B73-9744-4124-AAF8-F07F08B436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graphicEl>
                                              <a:dgm id="{B43C7B73-9744-4124-AAF8-F07F08B436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graphicEl>
                                              <a:dgm id="{B43C7B73-9744-4124-AAF8-F07F08B436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5C34269-1EFF-45BF-B7FC-FE1A53715D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graphicEl>
                                              <a:dgm id="{E5C34269-1EFF-45BF-B7FC-FE1A53715D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graphicEl>
                                              <a:dgm id="{E5C34269-1EFF-45BF-B7FC-FE1A53715D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95BACC8-FF54-4505-893F-24CAD05C07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E95BACC8-FF54-4505-893F-24CAD05C07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graphicEl>
                                              <a:dgm id="{E95BACC8-FF54-4505-893F-24CAD05C07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F1AADE-9F02-4154-9FC7-5480BF4654F9}"/>
              </a:ext>
            </a:extLst>
          </p:cNvPr>
          <p:cNvSpPr/>
          <p:nvPr/>
        </p:nvSpPr>
        <p:spPr>
          <a:xfrm>
            <a:off x="3925117" y="1182419"/>
            <a:ext cx="3967089" cy="8289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ইহরাম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CE2D21EF-63FB-44F9-B414-71E13D4A0B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51"/>
          <a:stretch/>
        </p:blipFill>
        <p:spPr>
          <a:xfrm>
            <a:off x="3726873" y="2054087"/>
            <a:ext cx="4363578" cy="31706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6825B4-F226-4155-882F-5E036357299B}"/>
              </a:ext>
            </a:extLst>
          </p:cNvPr>
          <p:cNvSpPr txBox="1"/>
          <p:nvPr/>
        </p:nvSpPr>
        <p:spPr>
          <a:xfrm>
            <a:off x="290945" y="4633013"/>
            <a:ext cx="116239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শাওয়াল মাসের প্রথম তারিখ থেকে যিলহজ মাসের ৯ তারিখ পর্যন্ত নির্দিষ্ট স্থান (মিকাত) হইতে সেলাই বিহীন যে কাপড়	 পরিধান করা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হয় তাকে  ইহরাম বলা হয় ।			এটি হজের আনুষ্ঠানিক নিয়ত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969AED-377A-40A4-A451-2209B07CA307}"/>
              </a:ext>
            </a:extLst>
          </p:cNvPr>
          <p:cNvSpPr/>
          <p:nvPr/>
        </p:nvSpPr>
        <p:spPr>
          <a:xfrm>
            <a:off x="1188476" y="3689673"/>
            <a:ext cx="2538397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ইহরাম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অর্থ	</a:t>
            </a:r>
            <a:endParaRPr lang="en-US" sz="3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385A38-BBC0-4AEC-99ED-3624923176A4}"/>
              </a:ext>
            </a:extLst>
          </p:cNvPr>
          <p:cNvSpPr/>
          <p:nvPr/>
        </p:nvSpPr>
        <p:spPr>
          <a:xfrm>
            <a:off x="384964" y="4547571"/>
            <a:ext cx="242976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পরিভাষায়--</a:t>
            </a:r>
            <a:endParaRPr lang="en-US" sz="2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8E488E-D627-4D16-AE3C-00823BCE6000}"/>
              </a:ext>
            </a:extLst>
          </p:cNvPr>
          <p:cNvSpPr/>
          <p:nvPr/>
        </p:nvSpPr>
        <p:spPr>
          <a:xfrm>
            <a:off x="8217060" y="3751228"/>
            <a:ext cx="156441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নিষিদ্ধ </a:t>
            </a:r>
            <a:endParaRPr lang="en-US" sz="3600" dirty="0"/>
          </a:p>
        </p:txBody>
      </p:sp>
      <p:sp>
        <p:nvSpPr>
          <p:cNvPr id="8" name="6-Point Star 1">
            <a:extLst>
              <a:ext uri="{FF2B5EF4-FFF2-40B4-BE49-F238E27FC236}">
                <a16:creationId xmlns:a16="http://schemas.microsoft.com/office/drawing/2014/main" id="{AC5DB058-10FA-455F-AF7D-380F6DA6FF79}"/>
              </a:ext>
            </a:extLst>
          </p:cNvPr>
          <p:cNvSpPr/>
          <p:nvPr/>
        </p:nvSpPr>
        <p:spPr>
          <a:xfrm>
            <a:off x="251466" y="249382"/>
            <a:ext cx="1383369" cy="1365382"/>
          </a:xfrm>
          <a:prstGeom prst="star6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EF8249-2BE3-4EA9-B1F4-968AC45C2E4D}"/>
              </a:ext>
            </a:extLst>
          </p:cNvPr>
          <p:cNvSpPr/>
          <p:nvPr/>
        </p:nvSpPr>
        <p:spPr>
          <a:xfrm>
            <a:off x="3246782" y="337516"/>
            <a:ext cx="5141844" cy="8021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হজের ফরজসমূহ  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080CC89-CBB7-4821-B77F-1FFF4325D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1FAE-6A12-4406-A639-E5AABA7B080B}" type="datetime1">
              <a:rPr lang="en-US" smtClean="0"/>
              <a:t>12/17/2020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E5AED7D-3F81-4D17-A634-2876722E9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/>
              <a:t>মোঃ শামসুল হক </a:t>
            </a:r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A438862-3A46-47C0-9AB0-8BC502B9F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3E36-96C3-4F68-AB4B-36C5ED91970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918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  <p:bldP spid="6" grpId="0" animBg="1"/>
      <p:bldP spid="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ED3FF39-BF47-4114-A9BF-1AC53ED9AB70}"/>
              </a:ext>
            </a:extLst>
          </p:cNvPr>
          <p:cNvSpPr/>
          <p:nvPr/>
        </p:nvSpPr>
        <p:spPr>
          <a:xfrm>
            <a:off x="3246782" y="145777"/>
            <a:ext cx="5115339" cy="7288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হজের ফরজসমূহ 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CDFA70-901B-4802-9454-2A94FD89F858}"/>
              </a:ext>
            </a:extLst>
          </p:cNvPr>
          <p:cNvSpPr/>
          <p:nvPr/>
        </p:nvSpPr>
        <p:spPr>
          <a:xfrm>
            <a:off x="2734692" y="1990831"/>
            <a:ext cx="6453809" cy="7288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ভিডিওটি লক্ষ্য করি। 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AA6343-E0B6-4440-8BC6-890F77E7A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771E8-4948-43A9-B685-E0A38BA21BB7}" type="datetime1">
              <a:rPr lang="en-US" smtClean="0"/>
              <a:t>12/17/2020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31E002-DDBE-4AA4-86E7-A0F888113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/>
              <a:t>মোঃ শামসুল হক 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82EAAA-BDC5-4554-9BC1-76AE87274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3E36-96C3-4F68-AB4B-36C5ED91970B}" type="slidenum">
              <a:rPr lang="en-US" smtClean="0"/>
              <a:t>13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62F414-A148-4CD1-B96C-61FBE5C2F3C8}"/>
              </a:ext>
            </a:extLst>
          </p:cNvPr>
          <p:cNvSpPr txBox="1"/>
          <p:nvPr/>
        </p:nvSpPr>
        <p:spPr>
          <a:xfrm>
            <a:off x="2875722" y="3135652"/>
            <a:ext cx="64405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https://drive.google.com/file/d/13l1_R9A-kXnrFLuMgPtYLO9xsz24x59T/view?usp=sharing</a:t>
            </a:r>
            <a:r>
              <a:rPr lang="bn-IN" dirty="0"/>
              <a:t>, 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68D90E-67AD-47E4-B1A2-401844A6030A}"/>
              </a:ext>
            </a:extLst>
          </p:cNvPr>
          <p:cNvSpPr/>
          <p:nvPr/>
        </p:nvSpPr>
        <p:spPr>
          <a:xfrm>
            <a:off x="3246782" y="952893"/>
            <a:ext cx="5115339" cy="7288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1. ইহরাম  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738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5BE36A-C8AB-455B-9A66-36DDAF6EE403}"/>
              </a:ext>
            </a:extLst>
          </p:cNvPr>
          <p:cNvSpPr/>
          <p:nvPr/>
        </p:nvSpPr>
        <p:spPr>
          <a:xfrm>
            <a:off x="3246782" y="145778"/>
            <a:ext cx="5115339" cy="7078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হজের ফরজসমূহ 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C18118-C39D-45A2-BD10-1D21FD861298}"/>
              </a:ext>
            </a:extLst>
          </p:cNvPr>
          <p:cNvSpPr/>
          <p:nvPr/>
        </p:nvSpPr>
        <p:spPr>
          <a:xfrm>
            <a:off x="2655253" y="4940063"/>
            <a:ext cx="6506818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আরাফাতের ময়দানে অবস্থান করা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sz="3600" dirty="0"/>
          </a:p>
        </p:txBody>
      </p:sp>
      <p:sp>
        <p:nvSpPr>
          <p:cNvPr id="4" name="6-Point Star 16">
            <a:extLst>
              <a:ext uri="{FF2B5EF4-FFF2-40B4-BE49-F238E27FC236}">
                <a16:creationId xmlns:a16="http://schemas.microsoft.com/office/drawing/2014/main" id="{571B6CA1-916F-4D84-A144-C5CE7A607130}"/>
              </a:ext>
            </a:extLst>
          </p:cNvPr>
          <p:cNvSpPr/>
          <p:nvPr/>
        </p:nvSpPr>
        <p:spPr>
          <a:xfrm>
            <a:off x="251466" y="249382"/>
            <a:ext cx="1383369" cy="1365382"/>
          </a:xfrm>
          <a:prstGeom prst="star6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  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983B3B8-9503-44E0-86D2-F7B845EB68D4}"/>
              </a:ext>
            </a:extLst>
          </p:cNvPr>
          <p:cNvGrpSpPr/>
          <p:nvPr/>
        </p:nvGrpSpPr>
        <p:grpSpPr>
          <a:xfrm>
            <a:off x="943150" y="1657315"/>
            <a:ext cx="10468701" cy="2824115"/>
            <a:chOff x="943150" y="1657315"/>
            <a:chExt cx="10468701" cy="282411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D1D4794-5609-47FF-966E-F536FCF0B6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150" y="1681265"/>
              <a:ext cx="5208268" cy="280016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7133E53-BAA2-40E2-B8B2-64E904798C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5996" t="25000" r="14737" b="7227"/>
            <a:stretch/>
          </p:blipFill>
          <p:spPr>
            <a:xfrm>
              <a:off x="6278027" y="1657315"/>
              <a:ext cx="5133824" cy="2824115"/>
            </a:xfrm>
            <a:prstGeom prst="rect">
              <a:avLst/>
            </a:prstGeom>
          </p:spPr>
        </p:pic>
      </p:grp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EDE9F22-29D5-4424-B31B-468A8FF1A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4E8CC-2189-42C5-8DED-956CE8E718B1}" type="datetime1">
              <a:rPr lang="en-US" smtClean="0"/>
              <a:t>12/17/2020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82B2324-AAF5-4742-907E-DADA640EF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/>
              <a:t>মোঃ শামসুল হক </a:t>
            </a:r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1FEEE18-EF1E-4066-9A0A-5167BE18C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3E36-96C3-4F68-AB4B-36C5ED91970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075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F0175D3-F505-40D6-A838-BFB32C42AFB7}"/>
              </a:ext>
            </a:extLst>
          </p:cNvPr>
          <p:cNvSpPr/>
          <p:nvPr/>
        </p:nvSpPr>
        <p:spPr>
          <a:xfrm>
            <a:off x="3246782" y="145778"/>
            <a:ext cx="5115339" cy="6891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হজের ফরজসমূহ 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13433D-8855-4940-B275-89862EBB8A86}"/>
              </a:ext>
            </a:extLst>
          </p:cNvPr>
          <p:cNvSpPr/>
          <p:nvPr/>
        </p:nvSpPr>
        <p:spPr>
          <a:xfrm>
            <a:off x="2862469" y="2017784"/>
            <a:ext cx="6453809" cy="7288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ভিডিওটি লক্ষ্য করি। 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18B9BB-A286-4289-9613-246E6EA2A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0FED5-A61F-4FF5-B076-5F2BCA380F50}" type="datetime1">
              <a:rPr lang="en-US" smtClean="0"/>
              <a:t>12/17/2020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300707-0ABC-4706-BA37-2A81B4E19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/>
              <a:t>মোঃ শামসুল হক 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6B884C-9D98-4121-8513-6D4F164BF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3E36-96C3-4F68-AB4B-36C5ED91970B}" type="slidenum">
              <a:rPr lang="en-US" smtClean="0"/>
              <a:t>15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0536D1-F0C8-4ADB-A94E-319E6C55C0A8}"/>
              </a:ext>
            </a:extLst>
          </p:cNvPr>
          <p:cNvSpPr txBox="1"/>
          <p:nvPr/>
        </p:nvSpPr>
        <p:spPr>
          <a:xfrm>
            <a:off x="2875722" y="3135652"/>
            <a:ext cx="64405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https://drive.google.com/file/d/1LWe8UdWwM2FRLzj8PQOTJ7WFs4zyVYX7/view?usp=sharing</a:t>
            </a:r>
            <a:r>
              <a:rPr lang="bn-IN" dirty="0"/>
              <a:t>, 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12276A-8A10-45DB-AA9E-14E3177FF335}"/>
              </a:ext>
            </a:extLst>
          </p:cNvPr>
          <p:cNvSpPr/>
          <p:nvPr/>
        </p:nvSpPr>
        <p:spPr>
          <a:xfrm>
            <a:off x="2875722" y="965331"/>
            <a:ext cx="6904382" cy="6891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আরাফাতের ময়দানে অবস্থান  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792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758F59D-CA91-454F-894A-2E0BE93A9E52}"/>
              </a:ext>
            </a:extLst>
          </p:cNvPr>
          <p:cNvSpPr/>
          <p:nvPr/>
        </p:nvSpPr>
        <p:spPr>
          <a:xfrm>
            <a:off x="3419060" y="238542"/>
            <a:ext cx="5115339" cy="7288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হজের ফরজসমূহ 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6-Point Star 16">
            <a:extLst>
              <a:ext uri="{FF2B5EF4-FFF2-40B4-BE49-F238E27FC236}">
                <a16:creationId xmlns:a16="http://schemas.microsoft.com/office/drawing/2014/main" id="{FCB6530E-615D-4091-A535-9E56CA5911C4}"/>
              </a:ext>
            </a:extLst>
          </p:cNvPr>
          <p:cNvSpPr/>
          <p:nvPr/>
        </p:nvSpPr>
        <p:spPr>
          <a:xfrm>
            <a:off x="251466" y="249382"/>
            <a:ext cx="1383369" cy="1365382"/>
          </a:xfrm>
          <a:prstGeom prst="star6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   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677863-A96D-4C45-BBC4-4F127262C00F}"/>
              </a:ext>
            </a:extLst>
          </p:cNvPr>
          <p:cNvSpPr/>
          <p:nvPr/>
        </p:nvSpPr>
        <p:spPr>
          <a:xfrm>
            <a:off x="3419060" y="1133064"/>
            <a:ext cx="5115339" cy="7288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</a:t>
            </a:r>
            <a:r>
              <a:rPr lang="bn-IN" sz="54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তাওয়াফে </a:t>
            </a:r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যিয়ারত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73AC4D-E3E2-46E0-871E-4B1233618698}"/>
              </a:ext>
            </a:extLst>
          </p:cNvPr>
          <p:cNvSpPr/>
          <p:nvPr/>
        </p:nvSpPr>
        <p:spPr>
          <a:xfrm>
            <a:off x="2385391" y="2640187"/>
            <a:ext cx="6453809" cy="7288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ভিডিওটি লক্ষ্য করি। 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B09E81-2737-45FE-8B62-8811A3A9F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E272C-8E48-4B57-8BC2-2D52D597FE98}" type="datetime1">
              <a:rPr lang="en-US" smtClean="0"/>
              <a:t>12/17/2020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9FD6AA-C730-4AF4-B5C7-5A64B040D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/>
              <a:t>মোঃ শামসুল হক 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B1D7C2-C814-4F7E-AE42-B48F2CB98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3E36-96C3-4F68-AB4B-36C5ED91970B}" type="slidenum">
              <a:rPr lang="en-US" smtClean="0"/>
              <a:t>16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D1D440-B359-4ACA-BE20-46F487935460}"/>
              </a:ext>
            </a:extLst>
          </p:cNvPr>
          <p:cNvSpPr txBox="1"/>
          <p:nvPr/>
        </p:nvSpPr>
        <p:spPr>
          <a:xfrm>
            <a:off x="2504661" y="4141350"/>
            <a:ext cx="64405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https://drive.google.com/file/d/1ajZe5hp3cJ9jikH8G9jzVZrhMUvgB7Sf/view?usp=sharing</a:t>
            </a:r>
            <a:r>
              <a:rPr lang="bn-IN" dirty="0"/>
              <a:t>,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90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ar: 7 Points 12">
            <a:extLst>
              <a:ext uri="{FF2B5EF4-FFF2-40B4-BE49-F238E27FC236}">
                <a16:creationId xmlns:a16="http://schemas.microsoft.com/office/drawing/2014/main" id="{1291BE3C-9A7F-49D2-979E-4082CC196EF6}"/>
              </a:ext>
            </a:extLst>
          </p:cNvPr>
          <p:cNvSpPr/>
          <p:nvPr/>
        </p:nvSpPr>
        <p:spPr>
          <a:xfrm>
            <a:off x="9277374" y="453249"/>
            <a:ext cx="2637182" cy="2340782"/>
          </a:xfrm>
          <a:prstGeom prst="star7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56CE31-51C6-43D4-8B51-A65CD26869C3}"/>
              </a:ext>
            </a:extLst>
          </p:cNvPr>
          <p:cNvSpPr/>
          <p:nvPr/>
        </p:nvSpPr>
        <p:spPr>
          <a:xfrm>
            <a:off x="260624" y="5208595"/>
            <a:ext cx="113672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হজের কোন কাজসমূহের, কোনো একটি আদায় না করলে হজ আদায় হবে না?তা বর্ণনা কর। </a:t>
            </a:r>
            <a:endParaRPr lang="en-US" sz="36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C2E0774-574B-43F4-B54D-AC5E3EF9F7A3}"/>
              </a:ext>
            </a:extLst>
          </p:cNvPr>
          <p:cNvSpPr txBox="1">
            <a:spLocks/>
          </p:cNvSpPr>
          <p:nvPr/>
        </p:nvSpPr>
        <p:spPr>
          <a:xfrm>
            <a:off x="3309515" y="479132"/>
            <a:ext cx="4996071" cy="11837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88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E142C4-8CB8-4D49-B67F-C5656FE2C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566" y="1938050"/>
            <a:ext cx="5181600" cy="286205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F9162B-88F8-48E1-A51B-DD060CDB7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ED7D-0AD0-4C7C-AF5F-834C48B449E7}" type="datetime1">
              <a:rPr lang="en-US" smtClean="0"/>
              <a:t>12/17/2020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01ADB4-545C-4E71-9CEE-7B8B243CF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/>
              <a:t>মোঃ শামসুল হক 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E588CC-D1FB-4A1B-9382-4E83867E0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3E36-96C3-4F68-AB4B-36C5ED91970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808089-694C-4D34-B70F-BDAA2AD2441C}"/>
              </a:ext>
            </a:extLst>
          </p:cNvPr>
          <p:cNvSpPr txBox="1"/>
          <p:nvPr/>
        </p:nvSpPr>
        <p:spPr>
          <a:xfrm>
            <a:off x="4860723" y="168404"/>
            <a:ext cx="2578128" cy="965110"/>
          </a:xfrm>
          <a:prstGeom prst="rect">
            <a:avLst/>
          </a:prstGeom>
          <a:solidFill>
            <a:schemeClr val="bg1"/>
          </a:solidFill>
        </p:spPr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5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57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7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BD423C-CEA0-4E33-B1CC-DF451A92D900}"/>
              </a:ext>
            </a:extLst>
          </p:cNvPr>
          <p:cNvSpPr txBox="1"/>
          <p:nvPr/>
        </p:nvSpPr>
        <p:spPr>
          <a:xfrm>
            <a:off x="206187" y="2128418"/>
            <a:ext cx="3806255" cy="51924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মাকামে ইব্রাহীম থেকে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B9D68D-364F-4A79-AC75-A80E61424E11}"/>
              </a:ext>
            </a:extLst>
          </p:cNvPr>
          <p:cNvSpPr txBox="1"/>
          <p:nvPr/>
        </p:nvSpPr>
        <p:spPr>
          <a:xfrm>
            <a:off x="4189391" y="2122426"/>
            <a:ext cx="3730939" cy="45727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হাজরে আসওয়াদ প্রান্তথেকে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F66304-5712-4EED-ABAA-3B7E765CC69E}"/>
              </a:ext>
            </a:extLst>
          </p:cNvPr>
          <p:cNvSpPr txBox="1"/>
          <p:nvPr/>
        </p:nvSpPr>
        <p:spPr>
          <a:xfrm>
            <a:off x="348130" y="3054840"/>
            <a:ext cx="3127602" cy="51883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দক্ষিণ প্রান্ত থেকে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F513D8-BE18-492C-8E56-2C3BC6ECF0F0}"/>
              </a:ext>
            </a:extLst>
          </p:cNvPr>
          <p:cNvSpPr txBox="1"/>
          <p:nvPr/>
        </p:nvSpPr>
        <p:spPr>
          <a:xfrm>
            <a:off x="3747895" y="3003172"/>
            <a:ext cx="3222987" cy="51883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>
              <a:defRPr/>
            </a:pP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প্রথম দরজা থেকে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4B9EF7-AEF7-45FB-B19D-AEEF0D99E708}"/>
              </a:ext>
            </a:extLst>
          </p:cNvPr>
          <p:cNvSpPr txBox="1"/>
          <p:nvPr/>
        </p:nvSpPr>
        <p:spPr>
          <a:xfrm>
            <a:off x="261031" y="3641389"/>
            <a:ext cx="10660414" cy="51883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 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সাফা-মারওয়াহ সায়ী করা</a:t>
            </a:r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  ?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596CE1-63E7-42AA-AB6E-83E24C1D77E9}"/>
              </a:ext>
            </a:extLst>
          </p:cNvPr>
          <p:cNvSpPr txBox="1"/>
          <p:nvPr/>
        </p:nvSpPr>
        <p:spPr>
          <a:xfrm>
            <a:off x="415948" y="4585242"/>
            <a:ext cx="3127602" cy="51883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ফরজ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B99AEF-EC5C-4F07-905A-60A98BBB8ECE}"/>
              </a:ext>
            </a:extLst>
          </p:cNvPr>
          <p:cNvSpPr txBox="1"/>
          <p:nvPr/>
        </p:nvSpPr>
        <p:spPr>
          <a:xfrm>
            <a:off x="3681536" y="4592815"/>
            <a:ext cx="2858983" cy="45727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ওয়াজিব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D7B3FD-3BDF-427C-8F5A-4ED3C7F096FF}"/>
              </a:ext>
            </a:extLst>
          </p:cNvPr>
          <p:cNvSpPr txBox="1"/>
          <p:nvPr/>
        </p:nvSpPr>
        <p:spPr>
          <a:xfrm>
            <a:off x="357222" y="5569727"/>
            <a:ext cx="2871791" cy="45727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গ.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সূন্নাত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AC8A49-43FE-4B2E-9439-E313BD4E9515}"/>
              </a:ext>
            </a:extLst>
          </p:cNvPr>
          <p:cNvSpPr txBox="1"/>
          <p:nvPr/>
        </p:nvSpPr>
        <p:spPr>
          <a:xfrm>
            <a:off x="3705980" y="5534035"/>
            <a:ext cx="2633899" cy="45727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মোস্তাহাব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77C86E-AA2E-482D-A567-3B7AECA67034}"/>
              </a:ext>
            </a:extLst>
          </p:cNvPr>
          <p:cNvSpPr txBox="1"/>
          <p:nvPr/>
        </p:nvSpPr>
        <p:spPr>
          <a:xfrm>
            <a:off x="418158" y="1323965"/>
            <a:ext cx="9709846" cy="51883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হজের তাওয়াফ কোথায় থেকে শুরু করতেহয় -- 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5AEF9824-D198-4023-8C54-58AB30D73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3E0E6-D4BE-49D7-A6A8-8BEA91AF17A7}" type="datetime1">
              <a:rPr lang="en-US" smtClean="0"/>
              <a:t>12/17/2020</a:t>
            </a:fld>
            <a:endParaRPr lang="en-US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53F29115-E52D-4F6C-A537-ECFDE860C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/>
              <a:t>মোঃ শামসুল হক </a:t>
            </a:r>
            <a:endParaRPr lang="en-US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7740A2FE-B682-4AA9-A388-525F1AF96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3E36-96C3-4F68-AB4B-36C5ED91970B}" type="slidenum">
              <a:rPr lang="en-US" smtClean="0"/>
              <a:t>18</a:t>
            </a:fld>
            <a:endParaRPr lang="en-US"/>
          </a:p>
        </p:txBody>
      </p:sp>
      <p:sp>
        <p:nvSpPr>
          <p:cNvPr id="21" name="Multiplication Sign 20">
            <a:extLst>
              <a:ext uri="{FF2B5EF4-FFF2-40B4-BE49-F238E27FC236}">
                <a16:creationId xmlns:a16="http://schemas.microsoft.com/office/drawing/2014/main" id="{111AAA14-54BB-4B63-BC40-1FBDECC44B3A}"/>
              </a:ext>
            </a:extLst>
          </p:cNvPr>
          <p:cNvSpPr/>
          <p:nvPr/>
        </p:nvSpPr>
        <p:spPr>
          <a:xfrm>
            <a:off x="3475732" y="2468344"/>
            <a:ext cx="970390" cy="154219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ultiplication Sign 22">
            <a:extLst>
              <a:ext uri="{FF2B5EF4-FFF2-40B4-BE49-F238E27FC236}">
                <a16:creationId xmlns:a16="http://schemas.microsoft.com/office/drawing/2014/main" id="{20F9B08B-879F-4C7E-A52F-F589E59F0CBB}"/>
              </a:ext>
            </a:extLst>
          </p:cNvPr>
          <p:cNvSpPr/>
          <p:nvPr/>
        </p:nvSpPr>
        <p:spPr>
          <a:xfrm>
            <a:off x="186074" y="2561869"/>
            <a:ext cx="970390" cy="154219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ultiplication Sign 24">
            <a:extLst>
              <a:ext uri="{FF2B5EF4-FFF2-40B4-BE49-F238E27FC236}">
                <a16:creationId xmlns:a16="http://schemas.microsoft.com/office/drawing/2014/main" id="{093EBB1C-BD86-4DF6-BDE5-162B0EEEB700}"/>
              </a:ext>
            </a:extLst>
          </p:cNvPr>
          <p:cNvSpPr/>
          <p:nvPr/>
        </p:nvSpPr>
        <p:spPr>
          <a:xfrm>
            <a:off x="249695" y="1612206"/>
            <a:ext cx="970390" cy="154219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4D4BEE4A-AD85-4086-B738-E830DDB47F8E}"/>
              </a:ext>
            </a:extLst>
          </p:cNvPr>
          <p:cNvSpPr/>
          <p:nvPr/>
        </p:nvSpPr>
        <p:spPr>
          <a:xfrm>
            <a:off x="3768622" y="1691405"/>
            <a:ext cx="1243557" cy="982639"/>
          </a:xfrm>
          <a:custGeom>
            <a:avLst/>
            <a:gdLst>
              <a:gd name="connsiteX0" fmla="*/ 151736 w 1243557"/>
              <a:gd name="connsiteY0" fmla="*/ 436728 h 982639"/>
              <a:gd name="connsiteX1" fmla="*/ 151736 w 1243557"/>
              <a:gd name="connsiteY1" fmla="*/ 436728 h 982639"/>
              <a:gd name="connsiteX2" fmla="*/ 15258 w 1243557"/>
              <a:gd name="connsiteY2" fmla="*/ 545910 h 982639"/>
              <a:gd name="connsiteX3" fmla="*/ 1611 w 1243557"/>
              <a:gd name="connsiteY3" fmla="*/ 586854 h 982639"/>
              <a:gd name="connsiteX4" fmla="*/ 42554 w 1243557"/>
              <a:gd name="connsiteY4" fmla="*/ 614149 h 982639"/>
              <a:gd name="connsiteX5" fmla="*/ 83497 w 1243557"/>
              <a:gd name="connsiteY5" fmla="*/ 627797 h 982639"/>
              <a:gd name="connsiteX6" fmla="*/ 110793 w 1243557"/>
              <a:gd name="connsiteY6" fmla="*/ 668740 h 982639"/>
              <a:gd name="connsiteX7" fmla="*/ 247270 w 1243557"/>
              <a:gd name="connsiteY7" fmla="*/ 750627 h 982639"/>
              <a:gd name="connsiteX8" fmla="*/ 288214 w 1243557"/>
              <a:gd name="connsiteY8" fmla="*/ 777922 h 982639"/>
              <a:gd name="connsiteX9" fmla="*/ 356452 w 1243557"/>
              <a:gd name="connsiteY9" fmla="*/ 846161 h 982639"/>
              <a:gd name="connsiteX10" fmla="*/ 438339 w 1243557"/>
              <a:gd name="connsiteY10" fmla="*/ 914400 h 982639"/>
              <a:gd name="connsiteX11" fmla="*/ 479282 w 1243557"/>
              <a:gd name="connsiteY11" fmla="*/ 928048 h 982639"/>
              <a:gd name="connsiteX12" fmla="*/ 561169 w 1243557"/>
              <a:gd name="connsiteY12" fmla="*/ 982639 h 982639"/>
              <a:gd name="connsiteX13" fmla="*/ 615760 w 1243557"/>
              <a:gd name="connsiteY13" fmla="*/ 914400 h 982639"/>
              <a:gd name="connsiteX14" fmla="*/ 629408 w 1243557"/>
              <a:gd name="connsiteY14" fmla="*/ 873457 h 982639"/>
              <a:gd name="connsiteX15" fmla="*/ 683999 w 1243557"/>
              <a:gd name="connsiteY15" fmla="*/ 764275 h 982639"/>
              <a:gd name="connsiteX16" fmla="*/ 779533 w 1243557"/>
              <a:gd name="connsiteY16" fmla="*/ 655092 h 982639"/>
              <a:gd name="connsiteX17" fmla="*/ 834124 w 1243557"/>
              <a:gd name="connsiteY17" fmla="*/ 559558 h 982639"/>
              <a:gd name="connsiteX18" fmla="*/ 888715 w 1243557"/>
              <a:gd name="connsiteY18" fmla="*/ 504967 h 982639"/>
              <a:gd name="connsiteX19" fmla="*/ 929658 w 1243557"/>
              <a:gd name="connsiteY19" fmla="*/ 436728 h 982639"/>
              <a:gd name="connsiteX20" fmla="*/ 956954 w 1243557"/>
              <a:gd name="connsiteY20" fmla="*/ 395785 h 982639"/>
              <a:gd name="connsiteX21" fmla="*/ 1107079 w 1243557"/>
              <a:gd name="connsiteY21" fmla="*/ 218364 h 982639"/>
              <a:gd name="connsiteX22" fmla="*/ 1161670 w 1243557"/>
              <a:gd name="connsiteY22" fmla="*/ 177421 h 982639"/>
              <a:gd name="connsiteX23" fmla="*/ 1243557 w 1243557"/>
              <a:gd name="connsiteY23" fmla="*/ 95534 h 982639"/>
              <a:gd name="connsiteX24" fmla="*/ 1229909 w 1243557"/>
              <a:gd name="connsiteY24" fmla="*/ 54591 h 982639"/>
              <a:gd name="connsiteX25" fmla="*/ 1148023 w 1243557"/>
              <a:gd name="connsiteY25" fmla="*/ 0 h 982639"/>
              <a:gd name="connsiteX26" fmla="*/ 1079784 w 1243557"/>
              <a:gd name="connsiteY26" fmla="*/ 122830 h 982639"/>
              <a:gd name="connsiteX27" fmla="*/ 1038840 w 1243557"/>
              <a:gd name="connsiteY27" fmla="*/ 150125 h 982639"/>
              <a:gd name="connsiteX28" fmla="*/ 929658 w 1243557"/>
              <a:gd name="connsiteY28" fmla="*/ 245660 h 982639"/>
              <a:gd name="connsiteX29" fmla="*/ 888715 w 1243557"/>
              <a:gd name="connsiteY29" fmla="*/ 286603 h 982639"/>
              <a:gd name="connsiteX30" fmla="*/ 861420 w 1243557"/>
              <a:gd name="connsiteY30" fmla="*/ 327546 h 982639"/>
              <a:gd name="connsiteX31" fmla="*/ 820476 w 1243557"/>
              <a:gd name="connsiteY31" fmla="*/ 354842 h 982639"/>
              <a:gd name="connsiteX32" fmla="*/ 765885 w 1243557"/>
              <a:gd name="connsiteY32" fmla="*/ 436728 h 982639"/>
              <a:gd name="connsiteX33" fmla="*/ 643055 w 1243557"/>
              <a:gd name="connsiteY33" fmla="*/ 545910 h 982639"/>
              <a:gd name="connsiteX34" fmla="*/ 615760 w 1243557"/>
              <a:gd name="connsiteY34" fmla="*/ 586854 h 982639"/>
              <a:gd name="connsiteX35" fmla="*/ 574817 w 1243557"/>
              <a:gd name="connsiteY35" fmla="*/ 668740 h 982639"/>
              <a:gd name="connsiteX36" fmla="*/ 533873 w 1243557"/>
              <a:gd name="connsiteY36" fmla="*/ 696036 h 982639"/>
              <a:gd name="connsiteX37" fmla="*/ 492930 w 1243557"/>
              <a:gd name="connsiteY37" fmla="*/ 682388 h 982639"/>
              <a:gd name="connsiteX38" fmla="*/ 411043 w 1243557"/>
              <a:gd name="connsiteY38" fmla="*/ 614149 h 982639"/>
              <a:gd name="connsiteX39" fmla="*/ 383748 w 1243557"/>
              <a:gd name="connsiteY39" fmla="*/ 573206 h 982639"/>
              <a:gd name="connsiteX40" fmla="*/ 342805 w 1243557"/>
              <a:gd name="connsiteY40" fmla="*/ 559558 h 982639"/>
              <a:gd name="connsiteX41" fmla="*/ 301861 w 1243557"/>
              <a:gd name="connsiteY41" fmla="*/ 532263 h 982639"/>
              <a:gd name="connsiteX42" fmla="*/ 179031 w 1243557"/>
              <a:gd name="connsiteY42" fmla="*/ 504967 h 982639"/>
              <a:gd name="connsiteX43" fmla="*/ 151736 w 1243557"/>
              <a:gd name="connsiteY43" fmla="*/ 436728 h 982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43557" h="982639">
                <a:moveTo>
                  <a:pt x="151736" y="436728"/>
                </a:moveTo>
                <a:lnTo>
                  <a:pt x="151736" y="436728"/>
                </a:lnTo>
                <a:cubicBezTo>
                  <a:pt x="106243" y="473122"/>
                  <a:pt x="56453" y="504715"/>
                  <a:pt x="15258" y="545910"/>
                </a:cubicBezTo>
                <a:cubicBezTo>
                  <a:pt x="5085" y="556083"/>
                  <a:pt x="-3732" y="573497"/>
                  <a:pt x="1611" y="586854"/>
                </a:cubicBezTo>
                <a:cubicBezTo>
                  <a:pt x="7703" y="602083"/>
                  <a:pt x="27883" y="606814"/>
                  <a:pt x="42554" y="614149"/>
                </a:cubicBezTo>
                <a:cubicBezTo>
                  <a:pt x="55421" y="620583"/>
                  <a:pt x="69849" y="623248"/>
                  <a:pt x="83497" y="627797"/>
                </a:cubicBezTo>
                <a:cubicBezTo>
                  <a:pt x="92596" y="641445"/>
                  <a:pt x="98449" y="657939"/>
                  <a:pt x="110793" y="668740"/>
                </a:cubicBezTo>
                <a:cubicBezTo>
                  <a:pt x="173634" y="723725"/>
                  <a:pt x="185647" y="715414"/>
                  <a:pt x="247270" y="750627"/>
                </a:cubicBezTo>
                <a:cubicBezTo>
                  <a:pt x="261512" y="758765"/>
                  <a:pt x="274566" y="768824"/>
                  <a:pt x="288214" y="777922"/>
                </a:cubicBezTo>
                <a:cubicBezTo>
                  <a:pt x="338253" y="852984"/>
                  <a:pt x="288215" y="789298"/>
                  <a:pt x="356452" y="846161"/>
                </a:cubicBezTo>
                <a:cubicBezTo>
                  <a:pt x="401725" y="883888"/>
                  <a:pt x="387514" y="888987"/>
                  <a:pt x="438339" y="914400"/>
                </a:cubicBezTo>
                <a:cubicBezTo>
                  <a:pt x="451206" y="920834"/>
                  <a:pt x="466706" y="921062"/>
                  <a:pt x="479282" y="928048"/>
                </a:cubicBezTo>
                <a:cubicBezTo>
                  <a:pt x="507959" y="943980"/>
                  <a:pt x="561169" y="982639"/>
                  <a:pt x="561169" y="982639"/>
                </a:cubicBezTo>
                <a:cubicBezTo>
                  <a:pt x="595473" y="879726"/>
                  <a:pt x="545209" y="1002587"/>
                  <a:pt x="615760" y="914400"/>
                </a:cubicBezTo>
                <a:cubicBezTo>
                  <a:pt x="624747" y="903167"/>
                  <a:pt x="623455" y="886553"/>
                  <a:pt x="629408" y="873457"/>
                </a:cubicBezTo>
                <a:cubicBezTo>
                  <a:pt x="646246" y="836414"/>
                  <a:pt x="655227" y="793047"/>
                  <a:pt x="683999" y="764275"/>
                </a:cubicBezTo>
                <a:cubicBezTo>
                  <a:pt x="726325" y="721949"/>
                  <a:pt x="748207" y="705214"/>
                  <a:pt x="779533" y="655092"/>
                </a:cubicBezTo>
                <a:cubicBezTo>
                  <a:pt x="809323" y="607428"/>
                  <a:pt x="799445" y="600016"/>
                  <a:pt x="834124" y="559558"/>
                </a:cubicBezTo>
                <a:cubicBezTo>
                  <a:pt x="850872" y="540019"/>
                  <a:pt x="872916" y="525281"/>
                  <a:pt x="888715" y="504967"/>
                </a:cubicBezTo>
                <a:cubicBezTo>
                  <a:pt x="905001" y="484028"/>
                  <a:pt x="915599" y="459222"/>
                  <a:pt x="929658" y="436728"/>
                </a:cubicBezTo>
                <a:cubicBezTo>
                  <a:pt x="938351" y="422819"/>
                  <a:pt x="947306" y="409050"/>
                  <a:pt x="956954" y="395785"/>
                </a:cubicBezTo>
                <a:cubicBezTo>
                  <a:pt x="1017013" y="313204"/>
                  <a:pt x="1035754" y="281764"/>
                  <a:pt x="1107079" y="218364"/>
                </a:cubicBezTo>
                <a:cubicBezTo>
                  <a:pt x="1124080" y="203252"/>
                  <a:pt x="1144763" y="192637"/>
                  <a:pt x="1161670" y="177421"/>
                </a:cubicBezTo>
                <a:cubicBezTo>
                  <a:pt x="1190363" y="151598"/>
                  <a:pt x="1243557" y="95534"/>
                  <a:pt x="1243557" y="95534"/>
                </a:cubicBezTo>
                <a:cubicBezTo>
                  <a:pt x="1239008" y="81886"/>
                  <a:pt x="1240081" y="64763"/>
                  <a:pt x="1229909" y="54591"/>
                </a:cubicBezTo>
                <a:cubicBezTo>
                  <a:pt x="1206712" y="31394"/>
                  <a:pt x="1148023" y="0"/>
                  <a:pt x="1148023" y="0"/>
                </a:cubicBezTo>
                <a:cubicBezTo>
                  <a:pt x="1133801" y="42665"/>
                  <a:pt x="1120007" y="96016"/>
                  <a:pt x="1079784" y="122830"/>
                </a:cubicBezTo>
                <a:lnTo>
                  <a:pt x="1038840" y="150125"/>
                </a:lnTo>
                <a:cubicBezTo>
                  <a:pt x="961506" y="266130"/>
                  <a:pt x="1088877" y="86441"/>
                  <a:pt x="929658" y="245660"/>
                </a:cubicBezTo>
                <a:cubicBezTo>
                  <a:pt x="916010" y="259308"/>
                  <a:pt x="901071" y="271776"/>
                  <a:pt x="888715" y="286603"/>
                </a:cubicBezTo>
                <a:cubicBezTo>
                  <a:pt x="878214" y="299204"/>
                  <a:pt x="873018" y="315948"/>
                  <a:pt x="861420" y="327546"/>
                </a:cubicBezTo>
                <a:cubicBezTo>
                  <a:pt x="849821" y="339145"/>
                  <a:pt x="834124" y="345743"/>
                  <a:pt x="820476" y="354842"/>
                </a:cubicBezTo>
                <a:cubicBezTo>
                  <a:pt x="802279" y="382137"/>
                  <a:pt x="789081" y="413531"/>
                  <a:pt x="765885" y="436728"/>
                </a:cubicBezTo>
                <a:cubicBezTo>
                  <a:pt x="672401" y="530214"/>
                  <a:pt x="716118" y="497203"/>
                  <a:pt x="643055" y="545910"/>
                </a:cubicBezTo>
                <a:cubicBezTo>
                  <a:pt x="633957" y="559558"/>
                  <a:pt x="623095" y="572183"/>
                  <a:pt x="615760" y="586854"/>
                </a:cubicBezTo>
                <a:cubicBezTo>
                  <a:pt x="593562" y="631251"/>
                  <a:pt x="613927" y="629630"/>
                  <a:pt x="574817" y="668740"/>
                </a:cubicBezTo>
                <a:cubicBezTo>
                  <a:pt x="563218" y="680339"/>
                  <a:pt x="547521" y="686937"/>
                  <a:pt x="533873" y="696036"/>
                </a:cubicBezTo>
                <a:cubicBezTo>
                  <a:pt x="520225" y="691487"/>
                  <a:pt x="505797" y="688822"/>
                  <a:pt x="492930" y="682388"/>
                </a:cubicBezTo>
                <a:cubicBezTo>
                  <a:pt x="462260" y="667052"/>
                  <a:pt x="432601" y="640018"/>
                  <a:pt x="411043" y="614149"/>
                </a:cubicBezTo>
                <a:cubicBezTo>
                  <a:pt x="400542" y="601548"/>
                  <a:pt x="396556" y="583453"/>
                  <a:pt x="383748" y="573206"/>
                </a:cubicBezTo>
                <a:cubicBezTo>
                  <a:pt x="372515" y="564219"/>
                  <a:pt x="355672" y="565992"/>
                  <a:pt x="342805" y="559558"/>
                </a:cubicBezTo>
                <a:cubicBezTo>
                  <a:pt x="328134" y="552223"/>
                  <a:pt x="316532" y="539598"/>
                  <a:pt x="301861" y="532263"/>
                </a:cubicBezTo>
                <a:cubicBezTo>
                  <a:pt x="268261" y="515463"/>
                  <a:pt x="210485" y="510209"/>
                  <a:pt x="179031" y="504967"/>
                </a:cubicBezTo>
                <a:cubicBezTo>
                  <a:pt x="133772" y="489880"/>
                  <a:pt x="156285" y="448101"/>
                  <a:pt x="151736" y="436728"/>
                </a:cubicBez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D9F95BD7-F95D-466D-9C10-CF31E2B45189}"/>
              </a:ext>
            </a:extLst>
          </p:cNvPr>
          <p:cNvSpPr/>
          <p:nvPr/>
        </p:nvSpPr>
        <p:spPr>
          <a:xfrm>
            <a:off x="3960927" y="4157192"/>
            <a:ext cx="1243557" cy="982639"/>
          </a:xfrm>
          <a:custGeom>
            <a:avLst/>
            <a:gdLst>
              <a:gd name="connsiteX0" fmla="*/ 151736 w 1243557"/>
              <a:gd name="connsiteY0" fmla="*/ 436728 h 982639"/>
              <a:gd name="connsiteX1" fmla="*/ 151736 w 1243557"/>
              <a:gd name="connsiteY1" fmla="*/ 436728 h 982639"/>
              <a:gd name="connsiteX2" fmla="*/ 15258 w 1243557"/>
              <a:gd name="connsiteY2" fmla="*/ 545910 h 982639"/>
              <a:gd name="connsiteX3" fmla="*/ 1611 w 1243557"/>
              <a:gd name="connsiteY3" fmla="*/ 586854 h 982639"/>
              <a:gd name="connsiteX4" fmla="*/ 42554 w 1243557"/>
              <a:gd name="connsiteY4" fmla="*/ 614149 h 982639"/>
              <a:gd name="connsiteX5" fmla="*/ 83497 w 1243557"/>
              <a:gd name="connsiteY5" fmla="*/ 627797 h 982639"/>
              <a:gd name="connsiteX6" fmla="*/ 110793 w 1243557"/>
              <a:gd name="connsiteY6" fmla="*/ 668740 h 982639"/>
              <a:gd name="connsiteX7" fmla="*/ 247270 w 1243557"/>
              <a:gd name="connsiteY7" fmla="*/ 750627 h 982639"/>
              <a:gd name="connsiteX8" fmla="*/ 288214 w 1243557"/>
              <a:gd name="connsiteY8" fmla="*/ 777922 h 982639"/>
              <a:gd name="connsiteX9" fmla="*/ 356452 w 1243557"/>
              <a:gd name="connsiteY9" fmla="*/ 846161 h 982639"/>
              <a:gd name="connsiteX10" fmla="*/ 438339 w 1243557"/>
              <a:gd name="connsiteY10" fmla="*/ 914400 h 982639"/>
              <a:gd name="connsiteX11" fmla="*/ 479282 w 1243557"/>
              <a:gd name="connsiteY11" fmla="*/ 928048 h 982639"/>
              <a:gd name="connsiteX12" fmla="*/ 561169 w 1243557"/>
              <a:gd name="connsiteY12" fmla="*/ 982639 h 982639"/>
              <a:gd name="connsiteX13" fmla="*/ 615760 w 1243557"/>
              <a:gd name="connsiteY13" fmla="*/ 914400 h 982639"/>
              <a:gd name="connsiteX14" fmla="*/ 629408 w 1243557"/>
              <a:gd name="connsiteY14" fmla="*/ 873457 h 982639"/>
              <a:gd name="connsiteX15" fmla="*/ 683999 w 1243557"/>
              <a:gd name="connsiteY15" fmla="*/ 764275 h 982639"/>
              <a:gd name="connsiteX16" fmla="*/ 779533 w 1243557"/>
              <a:gd name="connsiteY16" fmla="*/ 655092 h 982639"/>
              <a:gd name="connsiteX17" fmla="*/ 834124 w 1243557"/>
              <a:gd name="connsiteY17" fmla="*/ 559558 h 982639"/>
              <a:gd name="connsiteX18" fmla="*/ 888715 w 1243557"/>
              <a:gd name="connsiteY18" fmla="*/ 504967 h 982639"/>
              <a:gd name="connsiteX19" fmla="*/ 929658 w 1243557"/>
              <a:gd name="connsiteY19" fmla="*/ 436728 h 982639"/>
              <a:gd name="connsiteX20" fmla="*/ 956954 w 1243557"/>
              <a:gd name="connsiteY20" fmla="*/ 395785 h 982639"/>
              <a:gd name="connsiteX21" fmla="*/ 1107079 w 1243557"/>
              <a:gd name="connsiteY21" fmla="*/ 218364 h 982639"/>
              <a:gd name="connsiteX22" fmla="*/ 1161670 w 1243557"/>
              <a:gd name="connsiteY22" fmla="*/ 177421 h 982639"/>
              <a:gd name="connsiteX23" fmla="*/ 1243557 w 1243557"/>
              <a:gd name="connsiteY23" fmla="*/ 95534 h 982639"/>
              <a:gd name="connsiteX24" fmla="*/ 1229909 w 1243557"/>
              <a:gd name="connsiteY24" fmla="*/ 54591 h 982639"/>
              <a:gd name="connsiteX25" fmla="*/ 1148023 w 1243557"/>
              <a:gd name="connsiteY25" fmla="*/ 0 h 982639"/>
              <a:gd name="connsiteX26" fmla="*/ 1079784 w 1243557"/>
              <a:gd name="connsiteY26" fmla="*/ 122830 h 982639"/>
              <a:gd name="connsiteX27" fmla="*/ 1038840 w 1243557"/>
              <a:gd name="connsiteY27" fmla="*/ 150125 h 982639"/>
              <a:gd name="connsiteX28" fmla="*/ 929658 w 1243557"/>
              <a:gd name="connsiteY28" fmla="*/ 245660 h 982639"/>
              <a:gd name="connsiteX29" fmla="*/ 888715 w 1243557"/>
              <a:gd name="connsiteY29" fmla="*/ 286603 h 982639"/>
              <a:gd name="connsiteX30" fmla="*/ 861420 w 1243557"/>
              <a:gd name="connsiteY30" fmla="*/ 327546 h 982639"/>
              <a:gd name="connsiteX31" fmla="*/ 820476 w 1243557"/>
              <a:gd name="connsiteY31" fmla="*/ 354842 h 982639"/>
              <a:gd name="connsiteX32" fmla="*/ 765885 w 1243557"/>
              <a:gd name="connsiteY32" fmla="*/ 436728 h 982639"/>
              <a:gd name="connsiteX33" fmla="*/ 643055 w 1243557"/>
              <a:gd name="connsiteY33" fmla="*/ 545910 h 982639"/>
              <a:gd name="connsiteX34" fmla="*/ 615760 w 1243557"/>
              <a:gd name="connsiteY34" fmla="*/ 586854 h 982639"/>
              <a:gd name="connsiteX35" fmla="*/ 574817 w 1243557"/>
              <a:gd name="connsiteY35" fmla="*/ 668740 h 982639"/>
              <a:gd name="connsiteX36" fmla="*/ 533873 w 1243557"/>
              <a:gd name="connsiteY36" fmla="*/ 696036 h 982639"/>
              <a:gd name="connsiteX37" fmla="*/ 492930 w 1243557"/>
              <a:gd name="connsiteY37" fmla="*/ 682388 h 982639"/>
              <a:gd name="connsiteX38" fmla="*/ 411043 w 1243557"/>
              <a:gd name="connsiteY38" fmla="*/ 614149 h 982639"/>
              <a:gd name="connsiteX39" fmla="*/ 383748 w 1243557"/>
              <a:gd name="connsiteY39" fmla="*/ 573206 h 982639"/>
              <a:gd name="connsiteX40" fmla="*/ 342805 w 1243557"/>
              <a:gd name="connsiteY40" fmla="*/ 559558 h 982639"/>
              <a:gd name="connsiteX41" fmla="*/ 301861 w 1243557"/>
              <a:gd name="connsiteY41" fmla="*/ 532263 h 982639"/>
              <a:gd name="connsiteX42" fmla="*/ 179031 w 1243557"/>
              <a:gd name="connsiteY42" fmla="*/ 504967 h 982639"/>
              <a:gd name="connsiteX43" fmla="*/ 151736 w 1243557"/>
              <a:gd name="connsiteY43" fmla="*/ 436728 h 982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43557" h="982639">
                <a:moveTo>
                  <a:pt x="151736" y="436728"/>
                </a:moveTo>
                <a:lnTo>
                  <a:pt x="151736" y="436728"/>
                </a:lnTo>
                <a:cubicBezTo>
                  <a:pt x="106243" y="473122"/>
                  <a:pt x="56453" y="504715"/>
                  <a:pt x="15258" y="545910"/>
                </a:cubicBezTo>
                <a:cubicBezTo>
                  <a:pt x="5085" y="556083"/>
                  <a:pt x="-3732" y="573497"/>
                  <a:pt x="1611" y="586854"/>
                </a:cubicBezTo>
                <a:cubicBezTo>
                  <a:pt x="7703" y="602083"/>
                  <a:pt x="27883" y="606814"/>
                  <a:pt x="42554" y="614149"/>
                </a:cubicBezTo>
                <a:cubicBezTo>
                  <a:pt x="55421" y="620583"/>
                  <a:pt x="69849" y="623248"/>
                  <a:pt x="83497" y="627797"/>
                </a:cubicBezTo>
                <a:cubicBezTo>
                  <a:pt x="92596" y="641445"/>
                  <a:pt x="98449" y="657939"/>
                  <a:pt x="110793" y="668740"/>
                </a:cubicBezTo>
                <a:cubicBezTo>
                  <a:pt x="173634" y="723725"/>
                  <a:pt x="185647" y="715414"/>
                  <a:pt x="247270" y="750627"/>
                </a:cubicBezTo>
                <a:cubicBezTo>
                  <a:pt x="261512" y="758765"/>
                  <a:pt x="274566" y="768824"/>
                  <a:pt x="288214" y="777922"/>
                </a:cubicBezTo>
                <a:cubicBezTo>
                  <a:pt x="338253" y="852984"/>
                  <a:pt x="288215" y="789298"/>
                  <a:pt x="356452" y="846161"/>
                </a:cubicBezTo>
                <a:cubicBezTo>
                  <a:pt x="401725" y="883888"/>
                  <a:pt x="387514" y="888987"/>
                  <a:pt x="438339" y="914400"/>
                </a:cubicBezTo>
                <a:cubicBezTo>
                  <a:pt x="451206" y="920834"/>
                  <a:pt x="466706" y="921062"/>
                  <a:pt x="479282" y="928048"/>
                </a:cubicBezTo>
                <a:cubicBezTo>
                  <a:pt x="507959" y="943980"/>
                  <a:pt x="561169" y="982639"/>
                  <a:pt x="561169" y="982639"/>
                </a:cubicBezTo>
                <a:cubicBezTo>
                  <a:pt x="595473" y="879726"/>
                  <a:pt x="545209" y="1002587"/>
                  <a:pt x="615760" y="914400"/>
                </a:cubicBezTo>
                <a:cubicBezTo>
                  <a:pt x="624747" y="903167"/>
                  <a:pt x="623455" y="886553"/>
                  <a:pt x="629408" y="873457"/>
                </a:cubicBezTo>
                <a:cubicBezTo>
                  <a:pt x="646246" y="836414"/>
                  <a:pt x="655227" y="793047"/>
                  <a:pt x="683999" y="764275"/>
                </a:cubicBezTo>
                <a:cubicBezTo>
                  <a:pt x="726325" y="721949"/>
                  <a:pt x="748207" y="705214"/>
                  <a:pt x="779533" y="655092"/>
                </a:cubicBezTo>
                <a:cubicBezTo>
                  <a:pt x="809323" y="607428"/>
                  <a:pt x="799445" y="600016"/>
                  <a:pt x="834124" y="559558"/>
                </a:cubicBezTo>
                <a:cubicBezTo>
                  <a:pt x="850872" y="540019"/>
                  <a:pt x="872916" y="525281"/>
                  <a:pt x="888715" y="504967"/>
                </a:cubicBezTo>
                <a:cubicBezTo>
                  <a:pt x="905001" y="484028"/>
                  <a:pt x="915599" y="459222"/>
                  <a:pt x="929658" y="436728"/>
                </a:cubicBezTo>
                <a:cubicBezTo>
                  <a:pt x="938351" y="422819"/>
                  <a:pt x="947306" y="409050"/>
                  <a:pt x="956954" y="395785"/>
                </a:cubicBezTo>
                <a:cubicBezTo>
                  <a:pt x="1017013" y="313204"/>
                  <a:pt x="1035754" y="281764"/>
                  <a:pt x="1107079" y="218364"/>
                </a:cubicBezTo>
                <a:cubicBezTo>
                  <a:pt x="1124080" y="203252"/>
                  <a:pt x="1144763" y="192637"/>
                  <a:pt x="1161670" y="177421"/>
                </a:cubicBezTo>
                <a:cubicBezTo>
                  <a:pt x="1190363" y="151598"/>
                  <a:pt x="1243557" y="95534"/>
                  <a:pt x="1243557" y="95534"/>
                </a:cubicBezTo>
                <a:cubicBezTo>
                  <a:pt x="1239008" y="81886"/>
                  <a:pt x="1240081" y="64763"/>
                  <a:pt x="1229909" y="54591"/>
                </a:cubicBezTo>
                <a:cubicBezTo>
                  <a:pt x="1206712" y="31394"/>
                  <a:pt x="1148023" y="0"/>
                  <a:pt x="1148023" y="0"/>
                </a:cubicBezTo>
                <a:cubicBezTo>
                  <a:pt x="1133801" y="42665"/>
                  <a:pt x="1120007" y="96016"/>
                  <a:pt x="1079784" y="122830"/>
                </a:cubicBezTo>
                <a:lnTo>
                  <a:pt x="1038840" y="150125"/>
                </a:lnTo>
                <a:cubicBezTo>
                  <a:pt x="961506" y="266130"/>
                  <a:pt x="1088877" y="86441"/>
                  <a:pt x="929658" y="245660"/>
                </a:cubicBezTo>
                <a:cubicBezTo>
                  <a:pt x="916010" y="259308"/>
                  <a:pt x="901071" y="271776"/>
                  <a:pt x="888715" y="286603"/>
                </a:cubicBezTo>
                <a:cubicBezTo>
                  <a:pt x="878214" y="299204"/>
                  <a:pt x="873018" y="315948"/>
                  <a:pt x="861420" y="327546"/>
                </a:cubicBezTo>
                <a:cubicBezTo>
                  <a:pt x="849821" y="339145"/>
                  <a:pt x="834124" y="345743"/>
                  <a:pt x="820476" y="354842"/>
                </a:cubicBezTo>
                <a:cubicBezTo>
                  <a:pt x="802279" y="382137"/>
                  <a:pt x="789081" y="413531"/>
                  <a:pt x="765885" y="436728"/>
                </a:cubicBezTo>
                <a:cubicBezTo>
                  <a:pt x="672401" y="530214"/>
                  <a:pt x="716118" y="497203"/>
                  <a:pt x="643055" y="545910"/>
                </a:cubicBezTo>
                <a:cubicBezTo>
                  <a:pt x="633957" y="559558"/>
                  <a:pt x="623095" y="572183"/>
                  <a:pt x="615760" y="586854"/>
                </a:cubicBezTo>
                <a:cubicBezTo>
                  <a:pt x="593562" y="631251"/>
                  <a:pt x="613927" y="629630"/>
                  <a:pt x="574817" y="668740"/>
                </a:cubicBezTo>
                <a:cubicBezTo>
                  <a:pt x="563218" y="680339"/>
                  <a:pt x="547521" y="686937"/>
                  <a:pt x="533873" y="696036"/>
                </a:cubicBezTo>
                <a:cubicBezTo>
                  <a:pt x="520225" y="691487"/>
                  <a:pt x="505797" y="688822"/>
                  <a:pt x="492930" y="682388"/>
                </a:cubicBezTo>
                <a:cubicBezTo>
                  <a:pt x="462260" y="667052"/>
                  <a:pt x="432601" y="640018"/>
                  <a:pt x="411043" y="614149"/>
                </a:cubicBezTo>
                <a:cubicBezTo>
                  <a:pt x="400542" y="601548"/>
                  <a:pt x="396556" y="583453"/>
                  <a:pt x="383748" y="573206"/>
                </a:cubicBezTo>
                <a:cubicBezTo>
                  <a:pt x="372515" y="564219"/>
                  <a:pt x="355672" y="565992"/>
                  <a:pt x="342805" y="559558"/>
                </a:cubicBezTo>
                <a:cubicBezTo>
                  <a:pt x="328134" y="552223"/>
                  <a:pt x="316532" y="539598"/>
                  <a:pt x="301861" y="532263"/>
                </a:cubicBezTo>
                <a:cubicBezTo>
                  <a:pt x="268261" y="515463"/>
                  <a:pt x="210485" y="510209"/>
                  <a:pt x="179031" y="504967"/>
                </a:cubicBezTo>
                <a:cubicBezTo>
                  <a:pt x="133772" y="489880"/>
                  <a:pt x="156285" y="448101"/>
                  <a:pt x="151736" y="436728"/>
                </a:cubicBez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Multiplication Sign 28">
            <a:extLst>
              <a:ext uri="{FF2B5EF4-FFF2-40B4-BE49-F238E27FC236}">
                <a16:creationId xmlns:a16="http://schemas.microsoft.com/office/drawing/2014/main" id="{955A8ED5-7B39-42C4-A28C-83B051953BAC}"/>
              </a:ext>
            </a:extLst>
          </p:cNvPr>
          <p:cNvSpPr/>
          <p:nvPr/>
        </p:nvSpPr>
        <p:spPr>
          <a:xfrm>
            <a:off x="838200" y="4160223"/>
            <a:ext cx="970390" cy="154219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Multiplication Sign 30">
            <a:extLst>
              <a:ext uri="{FF2B5EF4-FFF2-40B4-BE49-F238E27FC236}">
                <a16:creationId xmlns:a16="http://schemas.microsoft.com/office/drawing/2014/main" id="{AFAE9394-9C30-430E-A1CE-BD74DDF26278}"/>
              </a:ext>
            </a:extLst>
          </p:cNvPr>
          <p:cNvSpPr/>
          <p:nvPr/>
        </p:nvSpPr>
        <p:spPr>
          <a:xfrm>
            <a:off x="838200" y="5027267"/>
            <a:ext cx="970390" cy="154219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Multiplication Sign 32">
            <a:extLst>
              <a:ext uri="{FF2B5EF4-FFF2-40B4-BE49-F238E27FC236}">
                <a16:creationId xmlns:a16="http://schemas.microsoft.com/office/drawing/2014/main" id="{54D52857-0AD2-41A2-B2F7-E74A6962D9B7}"/>
              </a:ext>
            </a:extLst>
          </p:cNvPr>
          <p:cNvSpPr/>
          <p:nvPr/>
        </p:nvSpPr>
        <p:spPr>
          <a:xfrm>
            <a:off x="4020517" y="4991575"/>
            <a:ext cx="970390" cy="154219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2210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21" grpId="0" animBg="1"/>
      <p:bldP spid="23" grpId="0" animBg="1"/>
      <p:bldP spid="25" grpId="0" animBg="1"/>
      <p:bldP spid="27" grpId="0" animBg="1"/>
      <p:bldP spid="28" grpId="0" animBg="1"/>
      <p:bldP spid="29" grpId="0" animBg="1"/>
      <p:bldP spid="31" grpId="0" animBg="1"/>
      <p:bldP spid="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2BD2772-1339-42E3-9980-6BE8F3957B9D}"/>
              </a:ext>
            </a:extLst>
          </p:cNvPr>
          <p:cNvSpPr/>
          <p:nvPr/>
        </p:nvSpPr>
        <p:spPr>
          <a:xfrm>
            <a:off x="2507674" y="449762"/>
            <a:ext cx="6567054" cy="8289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133CAA-B017-4DEB-8402-6D32FA876A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674" y="1471229"/>
            <a:ext cx="6567054" cy="3698477"/>
          </a:xfrm>
          <a:prstGeom prst="rect">
            <a:avLst/>
          </a:prstGeom>
        </p:spPr>
      </p:pic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707EFFB8-6867-43F5-A5CB-8F91344110EA}"/>
              </a:ext>
            </a:extLst>
          </p:cNvPr>
          <p:cNvSpPr/>
          <p:nvPr/>
        </p:nvSpPr>
        <p:spPr>
          <a:xfrm>
            <a:off x="1511509" y="5362226"/>
            <a:ext cx="8559383" cy="102815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মুসলিমের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মহাসম্মেলন-ব্যাখ্যা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BC11EE-9BBD-4420-AC12-3FE13DBFF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77F0-1012-4BF2-933B-BEF16B0DDA9E}" type="datetime1">
              <a:rPr lang="en-US" smtClean="0"/>
              <a:t>12/17/2020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97BE32-70A1-443F-BE97-511F7062B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/>
              <a:t>মোঃ শামসুল হক 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3A76DF-1C5A-46DE-A73B-AE86E17A2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3E36-96C3-4F68-AB4B-36C5ED91970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790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3" y="192024"/>
            <a:ext cx="11797048" cy="64739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3183" y="162145"/>
            <a:ext cx="5902817" cy="65038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566670" y="192024"/>
            <a:ext cx="5529330" cy="5655213"/>
          </a:xfrm>
          <a:custGeom>
            <a:avLst/>
            <a:gdLst>
              <a:gd name="connsiteX0" fmla="*/ 0 w 5542670"/>
              <a:gd name="connsiteY0" fmla="*/ 5655213 h 5655213"/>
              <a:gd name="connsiteX1" fmla="*/ 0 w 5542670"/>
              <a:gd name="connsiteY1" fmla="*/ 759656 h 5655213"/>
              <a:gd name="connsiteX2" fmla="*/ 872197 w 5542670"/>
              <a:gd name="connsiteY2" fmla="*/ 633046 h 5655213"/>
              <a:gd name="connsiteX3" fmla="*/ 1491175 w 5542670"/>
              <a:gd name="connsiteY3" fmla="*/ 450166 h 5655213"/>
              <a:gd name="connsiteX4" fmla="*/ 2335237 w 5542670"/>
              <a:gd name="connsiteY4" fmla="*/ 154745 h 5655213"/>
              <a:gd name="connsiteX5" fmla="*/ 2982350 w 5542670"/>
              <a:gd name="connsiteY5" fmla="*/ 28136 h 5655213"/>
              <a:gd name="connsiteX6" fmla="*/ 3573193 w 5542670"/>
              <a:gd name="connsiteY6" fmla="*/ 0 h 5655213"/>
              <a:gd name="connsiteX7" fmla="*/ 4149969 w 5542670"/>
              <a:gd name="connsiteY7" fmla="*/ 140677 h 5655213"/>
              <a:gd name="connsiteX8" fmla="*/ 4867421 w 5542670"/>
              <a:gd name="connsiteY8" fmla="*/ 422031 h 5655213"/>
              <a:gd name="connsiteX9" fmla="*/ 5542670 w 5542670"/>
              <a:gd name="connsiteY9" fmla="*/ 1026942 h 5655213"/>
              <a:gd name="connsiteX10" fmla="*/ 5514535 w 5542670"/>
              <a:gd name="connsiteY10" fmla="*/ 5303520 h 5655213"/>
              <a:gd name="connsiteX11" fmla="*/ 4726744 w 5542670"/>
              <a:gd name="connsiteY11" fmla="*/ 5036234 h 5655213"/>
              <a:gd name="connsiteX12" fmla="*/ 4276578 w 5542670"/>
              <a:gd name="connsiteY12" fmla="*/ 4951828 h 5655213"/>
              <a:gd name="connsiteX13" fmla="*/ 3601329 w 5542670"/>
              <a:gd name="connsiteY13" fmla="*/ 4923693 h 5655213"/>
              <a:gd name="connsiteX14" fmla="*/ 2574387 w 5542670"/>
              <a:gd name="connsiteY14" fmla="*/ 5050302 h 5655213"/>
              <a:gd name="connsiteX15" fmla="*/ 1631852 w 5542670"/>
              <a:gd name="connsiteY15" fmla="*/ 5205046 h 5655213"/>
              <a:gd name="connsiteX16" fmla="*/ 900332 w 5542670"/>
              <a:gd name="connsiteY16" fmla="*/ 5387926 h 5655213"/>
              <a:gd name="connsiteX17" fmla="*/ 0 w 5542670"/>
              <a:gd name="connsiteY17" fmla="*/ 5655213 h 5655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542670" h="5655213">
                <a:moveTo>
                  <a:pt x="0" y="5655213"/>
                </a:moveTo>
                <a:lnTo>
                  <a:pt x="0" y="759656"/>
                </a:lnTo>
                <a:lnTo>
                  <a:pt x="872197" y="633046"/>
                </a:lnTo>
                <a:lnTo>
                  <a:pt x="1491175" y="450166"/>
                </a:lnTo>
                <a:lnTo>
                  <a:pt x="2335237" y="154745"/>
                </a:lnTo>
                <a:lnTo>
                  <a:pt x="2982350" y="28136"/>
                </a:lnTo>
                <a:lnTo>
                  <a:pt x="3573193" y="0"/>
                </a:lnTo>
                <a:lnTo>
                  <a:pt x="4149969" y="140677"/>
                </a:lnTo>
                <a:lnTo>
                  <a:pt x="4867421" y="422031"/>
                </a:lnTo>
                <a:lnTo>
                  <a:pt x="5542670" y="1026942"/>
                </a:lnTo>
                <a:lnTo>
                  <a:pt x="5514535" y="5303520"/>
                </a:lnTo>
                <a:lnTo>
                  <a:pt x="4726744" y="5036234"/>
                </a:lnTo>
                <a:lnTo>
                  <a:pt x="4276578" y="4951828"/>
                </a:lnTo>
                <a:lnTo>
                  <a:pt x="3601329" y="4923693"/>
                </a:lnTo>
                <a:lnTo>
                  <a:pt x="2574387" y="5050302"/>
                </a:lnTo>
                <a:lnTo>
                  <a:pt x="1631852" y="5205046"/>
                </a:lnTo>
                <a:lnTo>
                  <a:pt x="900332" y="5387926"/>
                </a:lnTo>
                <a:lnTo>
                  <a:pt x="0" y="5655213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82880" rtlCol="0" anchor="ctr">
            <a:noAutofit/>
          </a:bodyPr>
          <a:lstStyle/>
          <a:p>
            <a:pPr algn="ctr"/>
            <a:endParaRPr lang="bn-IN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শামসুল হক</a:t>
            </a:r>
          </a:p>
          <a:p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শিক্ষক(ইসলাম শিক্ষা)</a:t>
            </a:r>
          </a:p>
          <a:p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বাকসার উচ্চ বিদ্যালয়</a:t>
            </a:r>
          </a:p>
          <a:p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দেবিদ্বার, কুমিল্লা।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6077243" y="182880"/>
            <a:ext cx="5542671" cy="5655212"/>
          </a:xfrm>
          <a:custGeom>
            <a:avLst/>
            <a:gdLst>
              <a:gd name="connsiteX0" fmla="*/ 0 w 5542671"/>
              <a:gd name="connsiteY0" fmla="*/ 5275385 h 5655212"/>
              <a:gd name="connsiteX1" fmla="*/ 28135 w 5542671"/>
              <a:gd name="connsiteY1" fmla="*/ 984738 h 5655212"/>
              <a:gd name="connsiteX2" fmla="*/ 393895 w 5542671"/>
              <a:gd name="connsiteY2" fmla="*/ 590843 h 5655212"/>
              <a:gd name="connsiteX3" fmla="*/ 928468 w 5542671"/>
              <a:gd name="connsiteY3" fmla="*/ 281354 h 5655212"/>
              <a:gd name="connsiteX4" fmla="*/ 1448972 w 5542671"/>
              <a:gd name="connsiteY4" fmla="*/ 98474 h 5655212"/>
              <a:gd name="connsiteX5" fmla="*/ 1997612 w 5542671"/>
              <a:gd name="connsiteY5" fmla="*/ 0 h 5655212"/>
              <a:gd name="connsiteX6" fmla="*/ 2757268 w 5542671"/>
              <a:gd name="connsiteY6" fmla="*/ 28135 h 5655212"/>
              <a:gd name="connsiteX7" fmla="*/ 3657600 w 5542671"/>
              <a:gd name="connsiteY7" fmla="*/ 281354 h 5655212"/>
              <a:gd name="connsiteX8" fmla="*/ 4586068 w 5542671"/>
              <a:gd name="connsiteY8" fmla="*/ 604911 h 5655212"/>
              <a:gd name="connsiteX9" fmla="*/ 5528603 w 5542671"/>
              <a:gd name="connsiteY9" fmla="*/ 745588 h 5655212"/>
              <a:gd name="connsiteX10" fmla="*/ 5542671 w 5542671"/>
              <a:gd name="connsiteY10" fmla="*/ 5655212 h 5655212"/>
              <a:gd name="connsiteX11" fmla="*/ 4276579 w 5542671"/>
              <a:gd name="connsiteY11" fmla="*/ 5303520 h 5655212"/>
              <a:gd name="connsiteX12" fmla="*/ 3319975 w 5542671"/>
              <a:gd name="connsiteY12" fmla="*/ 5050302 h 5655212"/>
              <a:gd name="connsiteX13" fmla="*/ 2208628 w 5542671"/>
              <a:gd name="connsiteY13" fmla="*/ 4937760 h 5655212"/>
              <a:gd name="connsiteX14" fmla="*/ 1195754 w 5542671"/>
              <a:gd name="connsiteY14" fmla="*/ 4965895 h 5655212"/>
              <a:gd name="connsiteX15" fmla="*/ 576775 w 5542671"/>
              <a:gd name="connsiteY15" fmla="*/ 5064369 h 5655212"/>
              <a:gd name="connsiteX16" fmla="*/ 0 w 5542671"/>
              <a:gd name="connsiteY16" fmla="*/ 5275385 h 5655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42671" h="5655212">
                <a:moveTo>
                  <a:pt x="0" y="5275385"/>
                </a:moveTo>
                <a:lnTo>
                  <a:pt x="28135" y="984738"/>
                </a:lnTo>
                <a:lnTo>
                  <a:pt x="393895" y="590843"/>
                </a:lnTo>
                <a:lnTo>
                  <a:pt x="928468" y="281354"/>
                </a:lnTo>
                <a:lnTo>
                  <a:pt x="1448972" y="98474"/>
                </a:lnTo>
                <a:lnTo>
                  <a:pt x="1997612" y="0"/>
                </a:lnTo>
                <a:lnTo>
                  <a:pt x="2757268" y="28135"/>
                </a:lnTo>
                <a:lnTo>
                  <a:pt x="3657600" y="281354"/>
                </a:lnTo>
                <a:lnTo>
                  <a:pt x="4586068" y="604911"/>
                </a:lnTo>
                <a:lnTo>
                  <a:pt x="5528603" y="745588"/>
                </a:lnTo>
                <a:cubicBezTo>
                  <a:pt x="5533292" y="2382129"/>
                  <a:pt x="5537982" y="4018671"/>
                  <a:pt x="5542671" y="5655212"/>
                </a:cubicBezTo>
                <a:lnTo>
                  <a:pt x="4276579" y="5303520"/>
                </a:lnTo>
                <a:lnTo>
                  <a:pt x="3319975" y="5050302"/>
                </a:lnTo>
                <a:lnTo>
                  <a:pt x="2208628" y="4937760"/>
                </a:lnTo>
                <a:lnTo>
                  <a:pt x="1195754" y="4965895"/>
                </a:lnTo>
                <a:lnTo>
                  <a:pt x="576775" y="5064369"/>
                </a:lnTo>
                <a:lnTo>
                  <a:pt x="0" y="5275385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৮ম</a:t>
            </a:r>
          </a:p>
          <a:p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ইসলাম ও নৈতিক শিক্ষা</a:t>
            </a:r>
          </a:p>
          <a:p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 ২য়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BCEC6BF-4BA8-4401-9FAD-E75F78638416}"/>
              </a:ext>
            </a:extLst>
          </p:cNvPr>
          <p:cNvSpPr/>
          <p:nvPr/>
        </p:nvSpPr>
        <p:spPr>
          <a:xfrm>
            <a:off x="2052128" y="699337"/>
            <a:ext cx="2875722" cy="622852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F000371-0A16-4E6B-906E-CCA18BBBCA99}"/>
              </a:ext>
            </a:extLst>
          </p:cNvPr>
          <p:cNvSpPr/>
          <p:nvPr/>
        </p:nvSpPr>
        <p:spPr>
          <a:xfrm>
            <a:off x="7107833" y="688234"/>
            <a:ext cx="2875722" cy="622852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5D3D55A-B533-492C-BA94-3BAE5A00A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5E47E-10BE-43D0-8818-04C6B78770C1}" type="datetime1">
              <a:rPr lang="en-US" smtClean="0"/>
              <a:t>12/17/2020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E4EDEE0-028F-4FC4-8941-BA4536E72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/>
              <a:t>মোঃ শামসুল হক </a:t>
            </a:r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4DC2C05-385A-4D12-9AAB-75D4C7ED0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3E36-96C3-4F68-AB4B-36C5ED91970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982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6F42EC1-558F-4592-ACB6-39CDF4C0EA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069" y="4000500"/>
            <a:ext cx="1759392" cy="249598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85AE56-051E-4B15-96DA-AA0AE899F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89A4D-880F-47A2-8083-553A2E396493}" type="datetime1">
              <a:rPr lang="en-US" smtClean="0"/>
              <a:t>12/17/2020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DE5AE6-82B3-49CC-A8AF-A2779C70E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dirty="0"/>
              <a:t>মোঃ শামসুল হক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B58747-F63E-4B1C-B28B-F9E0D4242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3E36-96C3-4F68-AB4B-36C5ED91970B}" type="slidenum">
              <a:rPr lang="en-US" smtClean="0"/>
              <a:t>20</a:t>
            </a:fld>
            <a:endParaRPr lang="en-US"/>
          </a:p>
        </p:txBody>
      </p:sp>
      <p:pic>
        <p:nvPicPr>
          <p:cNvPr id="6" name="Pexels Videos 2177906">
            <a:hlinkClick r:id="" action="ppaction://media"/>
            <a:extLst>
              <a:ext uri="{FF2B5EF4-FFF2-40B4-BE49-F238E27FC236}">
                <a16:creationId xmlns:a16="http://schemas.microsoft.com/office/drawing/2014/main" id="{FF789216-4BB5-4DB6-BCF3-8DAB7F67FEE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" y="1041667"/>
            <a:ext cx="10903226" cy="21443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B2CA892-40E7-477B-A562-D7ABFA34F69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050505"/>
              </a:clrFrom>
              <a:clrTo>
                <a:srgbClr val="05050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574" y="768627"/>
            <a:ext cx="11370366" cy="26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695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4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23887B-9DDE-44F5-8FEA-04D2A934D6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474785"/>
            <a:ext cx="9664505" cy="5067886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734DA5D-2B5B-4A89-B30E-77DAA9AD2F9C}"/>
              </a:ext>
            </a:extLst>
          </p:cNvPr>
          <p:cNvSpPr/>
          <p:nvPr/>
        </p:nvSpPr>
        <p:spPr>
          <a:xfrm>
            <a:off x="3742005" y="5753686"/>
            <a:ext cx="3727939" cy="629529"/>
          </a:xfrm>
          <a:prstGeom prst="roundRect">
            <a:avLst/>
          </a:prstGeom>
          <a:gradFill>
            <a:gsLst>
              <a:gs pos="0">
                <a:schemeClr val="accent6">
                  <a:lumMod val="110000"/>
                  <a:satMod val="105000"/>
                  <a:tint val="67000"/>
                </a:schemeClr>
              </a:gs>
              <a:gs pos="52000">
                <a:srgbClr val="7030A0">
                  <a:lumMod val="39000"/>
                  <a:lumOff val="61000"/>
                </a:srgbClr>
              </a:gs>
              <a:gs pos="100000">
                <a:srgbClr val="FFC000">
                  <a:lumMod val="60000"/>
                  <a:lumOff val="40000"/>
                </a:srgbClr>
              </a:gs>
            </a:gsLst>
            <a:lin ang="0" scaled="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বাইতুল্লা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/কা’বা ঘর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5C862A-3E99-424A-9487-AFC960EDE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960E6-A0EC-4CE9-9BD9-E695B1ED086E}" type="datetime1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2E566F-2108-47F8-BF5B-C60B7609D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/>
              <a:t>মোঃ শামসুল হক 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DF4E82-92D2-464A-928F-AA9EF907B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3E36-96C3-4F68-AB4B-36C5ED91970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869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8B070DE-87C3-4587-880B-CDEDAFC47A49}"/>
              </a:ext>
            </a:extLst>
          </p:cNvPr>
          <p:cNvSpPr/>
          <p:nvPr/>
        </p:nvSpPr>
        <p:spPr>
          <a:xfrm>
            <a:off x="1900519" y="1846729"/>
            <a:ext cx="6602036" cy="2643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4400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 </a:t>
            </a:r>
            <a:endParaRPr lang="en-US" sz="34400" dirty="0">
              <a:solidFill>
                <a:srgbClr val="FF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5DB857-BC10-447E-AC74-FFAF6CE4A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CA5E6-2508-4789-9B53-E2759E820C6B}" type="datetime1">
              <a:rPr lang="en-US" smtClean="0"/>
              <a:t>12/17/2020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CE9B8D-BB72-45E9-A2F7-D88F1ADCE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/>
              <a:t>মোঃ শামসুল হক 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7FB26F-86CD-4C72-AB43-EF07CA375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3E36-96C3-4F68-AB4B-36C5ED91970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18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0B0C04-F7C6-4E43-9DE4-D830D7BE1D98}"/>
              </a:ext>
            </a:extLst>
          </p:cNvPr>
          <p:cNvSpPr txBox="1"/>
          <p:nvPr/>
        </p:nvSpPr>
        <p:spPr>
          <a:xfrm>
            <a:off x="384312" y="2451652"/>
            <a:ext cx="11431169" cy="3790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শিক্ষার্থীরা.....................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হজের পরিচয় বলতে পারবে।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হজের প্রকারভেদ ব্যাখ্যা করতে পারবে।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হজের ফরজসমূহ বর্ণনা করতে পারবে।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606765-36C5-4D2D-8CDB-EA8A04F3F75E}"/>
              </a:ext>
            </a:extLst>
          </p:cNvPr>
          <p:cNvSpPr txBox="1"/>
          <p:nvPr/>
        </p:nvSpPr>
        <p:spPr>
          <a:xfrm>
            <a:off x="4338918" y="233083"/>
            <a:ext cx="3372068" cy="14465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F07848-00FA-47FC-80AE-D5961C4BA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8E80D-A063-4166-8D26-36CC5EADBA0A}" type="datetime1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03535-165F-40F1-93E0-CBDEC1E89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/>
              <a:t>মোঃ শামসুল হক 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EACC81-C260-4E80-B776-C3A2DD2FB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3E36-96C3-4F68-AB4B-36C5ED91970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918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3195FE-F64F-4800-A804-5738DBEE6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778D8-0525-4636-B8CB-AD983FECB844}" type="datetime1">
              <a:rPr lang="en-US" smtClean="0"/>
              <a:t>12/17/2020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70BDCB-CF84-4B86-B216-CE1F40EB2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dirty="0"/>
              <a:t>মোঃ শামসুল হক 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20FFC2-8D43-468B-9F60-ADDD6A247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3E36-96C3-4F68-AB4B-36C5ED91970B}" type="slidenum">
              <a:rPr lang="en-US" smtClean="0"/>
              <a:t>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511F9D-2641-4718-8AC5-31F7CEACAC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2"/>
          <a:stretch/>
        </p:blipFill>
        <p:spPr>
          <a:xfrm>
            <a:off x="400635" y="357808"/>
            <a:ext cx="2858986" cy="32042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DE327F-5883-42E9-80C0-5AFDD23304F8}"/>
              </a:ext>
            </a:extLst>
          </p:cNvPr>
          <p:cNvSpPr txBox="1"/>
          <p:nvPr/>
        </p:nvSpPr>
        <p:spPr>
          <a:xfrm>
            <a:off x="543340" y="2223574"/>
            <a:ext cx="112480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পরিভাষায়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দিনসমূহে</a:t>
            </a:r>
            <a:r>
              <a:rPr lang="en-US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নির্ধারিত</a:t>
            </a:r>
            <a:r>
              <a:rPr lang="en-US" sz="4000" b="1" i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4000" b="1" i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আল্লাহর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নৈকট্য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সন্তুষ্টি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লাভের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উদ্যেশে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পবিত্র</a:t>
            </a:r>
            <a:r>
              <a:rPr lang="en-US" sz="4000" b="1" i="1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কা’বাঘর</a:t>
            </a:r>
            <a:r>
              <a:rPr lang="en-US" sz="4000" b="1" i="1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i="1" dirty="0" err="1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4000" b="1" i="1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স্থানসমূহে</a:t>
            </a:r>
            <a:r>
              <a:rPr lang="en-US" sz="4000" b="1" i="1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4000" b="1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কার্যাদি</a:t>
            </a:r>
            <a:r>
              <a:rPr lang="en-US" sz="4000" b="1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সম্পাদন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3746FB-F95F-4CF0-9AAD-39D785FBE18E}"/>
              </a:ext>
            </a:extLst>
          </p:cNvPr>
          <p:cNvSpPr txBox="1"/>
          <p:nvPr/>
        </p:nvSpPr>
        <p:spPr>
          <a:xfrm flipH="1">
            <a:off x="3881841" y="3751694"/>
            <a:ext cx="3442429" cy="724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নির্ধারিত পদ্ধতিতে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76835BD-9DB7-47B8-B924-6BCFF9C0664F}"/>
              </a:ext>
            </a:extLst>
          </p:cNvPr>
          <p:cNvGrpSpPr/>
          <p:nvPr/>
        </p:nvGrpSpPr>
        <p:grpSpPr>
          <a:xfrm>
            <a:off x="3368405" y="492175"/>
            <a:ext cx="5597893" cy="5621982"/>
            <a:chOff x="6384000" y="89093"/>
            <a:chExt cx="5597893" cy="562198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01A3E03-E03A-4E11-889F-35A7E1F644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0212" y="89093"/>
              <a:ext cx="2977330" cy="3071193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E85DF60-0C30-4682-B999-4C9D656186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456" t="5196" r="4456" b="20980"/>
            <a:stretch/>
          </p:blipFill>
          <p:spPr>
            <a:xfrm>
              <a:off x="6384000" y="3160286"/>
              <a:ext cx="5597893" cy="2550789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D76C88CD-F5C1-4847-98A0-94160CA04D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078" y="357808"/>
            <a:ext cx="4299957" cy="338398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4E66AA1-F1F5-46A0-A373-B18D0317C0F3}"/>
              </a:ext>
            </a:extLst>
          </p:cNvPr>
          <p:cNvSpPr txBox="1"/>
          <p:nvPr/>
        </p:nvSpPr>
        <p:spPr>
          <a:xfrm flipH="1">
            <a:off x="400635" y="3444875"/>
            <a:ext cx="2847532" cy="717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 দিনসমূহ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12758A7-7366-44B3-A234-495697126D2E}"/>
              </a:ext>
            </a:extLst>
          </p:cNvPr>
          <p:cNvSpPr txBox="1"/>
          <p:nvPr/>
        </p:nvSpPr>
        <p:spPr>
          <a:xfrm>
            <a:off x="3192438" y="5871964"/>
            <a:ext cx="5418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পবিত্র</a:t>
            </a:r>
            <a:r>
              <a:rPr lang="en-US" sz="3600" b="1" i="1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 err="1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কা’বাঘর</a:t>
            </a:r>
            <a:r>
              <a:rPr lang="en-US" sz="3600" b="1" i="1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i="1" dirty="0" err="1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3600" b="1" i="1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 err="1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স্থানসমূহ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78601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17" grpId="0"/>
      <p:bldP spid="17" grpId="1"/>
      <p:bldP spid="19" grpId="0"/>
      <p:bldP spid="1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2">
            <a:extLst>
              <a:ext uri="{FF2B5EF4-FFF2-40B4-BE49-F238E27FC236}">
                <a16:creationId xmlns:a16="http://schemas.microsoft.com/office/drawing/2014/main" id="{50F9E302-BEFF-4FEE-B860-D7348B34DD65}"/>
              </a:ext>
            </a:extLst>
          </p:cNvPr>
          <p:cNvSpPr/>
          <p:nvPr/>
        </p:nvSpPr>
        <p:spPr>
          <a:xfrm>
            <a:off x="1387204" y="4150659"/>
            <a:ext cx="5649012" cy="1691190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হজ</a:t>
            </a:r>
            <a:r>
              <a:rPr lang="bn-BD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কাকে বলে ? </a:t>
            </a:r>
            <a:endParaRPr lang="en-US" sz="6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BD828C-D921-423B-9125-ABAC390959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8" r="4557" b="39687"/>
          <a:stretch/>
        </p:blipFill>
        <p:spPr>
          <a:xfrm>
            <a:off x="8637494" y="3033623"/>
            <a:ext cx="2642548" cy="3243943"/>
          </a:xfrm>
          <a:prstGeom prst="rect">
            <a:avLst/>
          </a:prstGeom>
          <a:noFill/>
        </p:spPr>
      </p:pic>
      <p:sp>
        <p:nvSpPr>
          <p:cNvPr id="4" name="Flowchart: Terminator 3">
            <a:extLst>
              <a:ext uri="{FF2B5EF4-FFF2-40B4-BE49-F238E27FC236}">
                <a16:creationId xmlns:a16="http://schemas.microsoft.com/office/drawing/2014/main" id="{07FFC2EF-7381-4B68-8D33-1C2F3DB3F275}"/>
              </a:ext>
            </a:extLst>
          </p:cNvPr>
          <p:cNvSpPr/>
          <p:nvPr/>
        </p:nvSpPr>
        <p:spPr>
          <a:xfrm>
            <a:off x="2873080" y="584092"/>
            <a:ext cx="3123338" cy="864118"/>
          </a:xfrm>
          <a:prstGeom prst="flowChartTerminator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6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46D1B5-3BB4-42BA-86A0-E679C21E602A}"/>
              </a:ext>
            </a:extLst>
          </p:cNvPr>
          <p:cNvSpPr txBox="1"/>
          <p:nvPr/>
        </p:nvSpPr>
        <p:spPr>
          <a:xfrm>
            <a:off x="7765576" y="559973"/>
            <a:ext cx="3317140" cy="1364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৫মিনিট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50EB5F-C6C0-4166-AB50-333E79AEA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854E-274D-41AC-9505-085D025A182B}" type="datetime1">
              <a:rPr lang="en-US" smtClean="0"/>
              <a:t>12/17/2020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B9C0345-5484-4DD2-B90F-A6D0F0165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/>
              <a:t>মোঃ শামসুল হক 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443E72B-C413-4910-84A2-BCD4F1971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3E36-96C3-4F68-AB4B-36C5ED91970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57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5F619BA-79F7-4922-8B93-E12F7139D9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1489618"/>
              </p:ext>
            </p:extLst>
          </p:nvPr>
        </p:nvGraphicFramePr>
        <p:xfrm>
          <a:off x="1216429" y="1326775"/>
          <a:ext cx="10240465" cy="5214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19BEFAD-ECD1-4A4F-8165-E7A89E5702EB}"/>
              </a:ext>
            </a:extLst>
          </p:cNvPr>
          <p:cNvSpPr/>
          <p:nvPr/>
        </p:nvSpPr>
        <p:spPr>
          <a:xfrm>
            <a:off x="4809043" y="316524"/>
            <a:ext cx="33717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হজের প্রকারভেদ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A5E52D-6D1E-496E-AC34-5F17EFC9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87C8B-CFA0-42CF-8FA9-0BF15FB53DAD}" type="datetime1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D82AAD-3447-49E3-8801-2F39E8577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/>
              <a:t>মোঃ শামসুল হক 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A76E88-E3F6-43D0-A328-F84BBCA04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3E36-96C3-4F68-AB4B-36C5ED91970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069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23DB70-66F3-45D8-B79F-2FCDC74D20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BE23DB70-66F3-45D8-B79F-2FCDC74D20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BE23DB70-66F3-45D8-B79F-2FCDC74D20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9B798C-A159-44D0-B1F6-CDC53BD83A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989B798C-A159-44D0-B1F6-CDC53BD83A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989B798C-A159-44D0-B1F6-CDC53BD83A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C5DD74-F5FA-4344-A1BE-A4354D1403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D8C5DD74-F5FA-4344-A1BE-A4354D1403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D8C5DD74-F5FA-4344-A1BE-A4354D1403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038375-DD5B-42BC-B632-8CE10D7A40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71038375-DD5B-42BC-B632-8CE10D7A40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71038375-DD5B-42BC-B632-8CE10D7A40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0D169F-C73E-4930-BA46-1619373617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6C0D169F-C73E-4930-BA46-1619373617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6C0D169F-C73E-4930-BA46-1619373617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04DAE0-D134-4DC0-82FE-4000BABEA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9C04DAE0-D134-4DC0-82FE-4000BABEA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9C04DAE0-D134-4DC0-82FE-4000BABEA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4004C8-4129-4169-AD2A-C954899028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174004C8-4129-4169-AD2A-C954899028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174004C8-4129-4169-AD2A-C954899028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2">
            <a:extLst>
              <a:ext uri="{FF2B5EF4-FFF2-40B4-BE49-F238E27FC236}">
                <a16:creationId xmlns:a16="http://schemas.microsoft.com/office/drawing/2014/main" id="{D6F9E079-6C9C-48ED-B88D-CE63FAB03916}"/>
              </a:ext>
            </a:extLst>
          </p:cNvPr>
          <p:cNvSpPr/>
          <p:nvPr/>
        </p:nvSpPr>
        <p:spPr>
          <a:xfrm>
            <a:off x="-100013" y="1294237"/>
            <a:ext cx="4348456" cy="5261317"/>
          </a:xfrm>
          <a:prstGeom prst="verticalScroll">
            <a:avLst>
              <a:gd name="adj" fmla="val 17260"/>
            </a:avLst>
          </a:prstGeom>
          <a:solidFill>
            <a:srgbClr val="FFF8E5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হজে ইফরাদ 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ইহরাম বাধার পর উমরাহ আদায় না করে শুধুমাত্র হজ আদায় করা।</a:t>
            </a:r>
            <a:endParaRPr lang="bn-IN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Vertical Scroll 15">
            <a:extLst>
              <a:ext uri="{FF2B5EF4-FFF2-40B4-BE49-F238E27FC236}">
                <a16:creationId xmlns:a16="http://schemas.microsoft.com/office/drawing/2014/main" id="{5A5E29B2-F267-4480-976D-FF5F10771590}"/>
              </a:ext>
            </a:extLst>
          </p:cNvPr>
          <p:cNvSpPr/>
          <p:nvPr/>
        </p:nvSpPr>
        <p:spPr>
          <a:xfrm>
            <a:off x="3605505" y="1294236"/>
            <a:ext cx="5118770" cy="5261317"/>
          </a:xfrm>
          <a:prstGeom prst="verticalScroll">
            <a:avLst>
              <a:gd name="adj" fmla="val 17260"/>
            </a:avLst>
          </a:prstGeom>
          <a:solidFill>
            <a:srgbClr val="F2F7FC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হজে তামাত্তো</a:t>
            </a:r>
          </a:p>
          <a:p>
            <a:pPr algn="ctr"/>
            <a:endParaRPr lang="bn-IN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ইহরাম বাধার পর উমরাহ আদায় করে আবার ইহরাম বেধে  হজ আদায় করা।</a:t>
            </a:r>
            <a:endParaRPr lang="bn-IN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Vertical Scroll 16">
            <a:extLst>
              <a:ext uri="{FF2B5EF4-FFF2-40B4-BE49-F238E27FC236}">
                <a16:creationId xmlns:a16="http://schemas.microsoft.com/office/drawing/2014/main" id="{BE06B168-CA50-46CB-864E-F9E4D4189D4B}"/>
              </a:ext>
            </a:extLst>
          </p:cNvPr>
          <p:cNvSpPr/>
          <p:nvPr/>
        </p:nvSpPr>
        <p:spPr>
          <a:xfrm>
            <a:off x="8114128" y="1376296"/>
            <a:ext cx="3951262" cy="5221460"/>
          </a:xfrm>
          <a:prstGeom prst="verticalScroll">
            <a:avLst>
              <a:gd name="adj" fmla="val 17260"/>
            </a:avLst>
          </a:prstGeom>
          <a:solidFill>
            <a:srgbClr val="E8F3E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হজে কিরান</a:t>
            </a:r>
          </a:p>
          <a:p>
            <a:pPr algn="ctr"/>
            <a:endParaRPr lang="bn-IN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 ইহরামে উমরাহ এবং হজ আদায় করা।</a:t>
            </a:r>
            <a:endParaRPr lang="bn-IN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F7070C-DF87-4160-A360-F0485A203036}"/>
              </a:ext>
            </a:extLst>
          </p:cNvPr>
          <p:cNvSpPr/>
          <p:nvPr/>
        </p:nvSpPr>
        <p:spPr>
          <a:xfrm>
            <a:off x="2715065" y="145777"/>
            <a:ext cx="5957879" cy="8289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হজের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AE3B2B-4451-481D-8D43-9A9523EFC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5FF43-D76B-4215-92B3-2EF9A542657F}" type="datetime1">
              <a:rPr lang="en-US" smtClean="0"/>
              <a:t>12/17/2020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DD378C6-A63C-4EBE-A054-39DB9C06A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/>
              <a:t>মোঃ শামসুল হক 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AA61D1E-E242-4CB1-9905-9478B3481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3E36-96C3-4F68-AB4B-36C5ED91970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060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516</Words>
  <Application>Microsoft Office PowerPoint</Application>
  <PresentationFormat>Widescreen</PresentationFormat>
  <Paragraphs>151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SAMSUL</cp:lastModifiedBy>
  <cp:revision>24</cp:revision>
  <dcterms:created xsi:type="dcterms:W3CDTF">2020-12-07T14:25:47Z</dcterms:created>
  <dcterms:modified xsi:type="dcterms:W3CDTF">2020-12-17T05:35:05Z</dcterms:modified>
</cp:coreProperties>
</file>