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79" r:id="rId3"/>
    <p:sldId id="280" r:id="rId4"/>
    <p:sldId id="302" r:id="rId5"/>
    <p:sldId id="292" r:id="rId6"/>
    <p:sldId id="324" r:id="rId7"/>
    <p:sldId id="325" r:id="rId8"/>
    <p:sldId id="318" r:id="rId9"/>
    <p:sldId id="321" r:id="rId10"/>
    <p:sldId id="322" r:id="rId11"/>
    <p:sldId id="323" r:id="rId12"/>
    <p:sldId id="298" r:id="rId13"/>
    <p:sldId id="326" r:id="rId14"/>
    <p:sldId id="299" r:id="rId15"/>
    <p:sldId id="327" r:id="rId16"/>
    <p:sldId id="30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5" name="Picture 2" descr="গাঁদা ফুল গাছের মাটি প্রস্তুতি। - YouTube">
            <a:extLst>
              <a:ext uri="{FF2B5EF4-FFF2-40B4-BE49-F238E27FC236}">
                <a16:creationId xmlns:a16="http://schemas.microsoft.com/office/drawing/2014/main" id="{47DA1172-DEA5-4770-B1A7-A4E8F1123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5" y="1951638"/>
            <a:ext cx="5459279" cy="40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C95D43-E373-4AC9-8AE8-80B9A7D08FB8}"/>
              </a:ext>
            </a:extLst>
          </p:cNvPr>
          <p:cNvSpPr/>
          <p:nvPr/>
        </p:nvSpPr>
        <p:spPr>
          <a:xfrm>
            <a:off x="1493043" y="704698"/>
            <a:ext cx="90092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17780" y="615553"/>
            <a:ext cx="3490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2E4F9-A39D-4EC7-8574-B16084658E79}"/>
              </a:ext>
            </a:extLst>
          </p:cNvPr>
          <p:cNvSpPr/>
          <p:nvPr/>
        </p:nvSpPr>
        <p:spPr>
          <a:xfrm>
            <a:off x="3211198" y="3454051"/>
            <a:ext cx="4959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খনিজদ্রব্য</a:t>
            </a:r>
            <a:endParaRPr lang="en-US" sz="3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30168" y="4476099"/>
            <a:ext cx="10925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খনিজদ্রব্য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ম্যাঙ্গানিজ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খনিজদ্রব্য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বড়পুকুরিয়া কয়লা খনি থেকে কয়লা উত্তোলন শুরু">
            <a:extLst>
              <a:ext uri="{FF2B5EF4-FFF2-40B4-BE49-F238E27FC236}">
                <a16:creationId xmlns:a16="http://schemas.microsoft.com/office/drawing/2014/main" id="{F43D42AC-1CB8-49E9-960C-E25E8619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5" y="1397118"/>
            <a:ext cx="31676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ভেজাল জ্বালানি তেলে বাজার সয়লাব, প্রতিনিয়ত ঠকছেন ভোক্তা সাধারণ">
            <a:extLst>
              <a:ext uri="{FF2B5EF4-FFF2-40B4-BE49-F238E27FC236}">
                <a16:creationId xmlns:a16="http://schemas.microsoft.com/office/drawing/2014/main" id="{E5E9A487-57A2-4960-9BDC-2EA6C5AA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92" y="1397118"/>
            <a:ext cx="305696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শেষের পথে বাংলাদেশের গ্যাস সম্পদ">
            <a:extLst>
              <a:ext uri="{FF2B5EF4-FFF2-40B4-BE49-F238E27FC236}">
                <a16:creationId xmlns:a16="http://schemas.microsoft.com/office/drawing/2014/main" id="{85E5882B-551A-44F4-B424-C615E544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18" y="1384994"/>
            <a:ext cx="347243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17780" y="615553"/>
            <a:ext cx="3490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2E4F9-A39D-4EC7-8574-B16084658E79}"/>
              </a:ext>
            </a:extLst>
          </p:cNvPr>
          <p:cNvSpPr/>
          <p:nvPr/>
        </p:nvSpPr>
        <p:spPr>
          <a:xfrm>
            <a:off x="3211198" y="3086740"/>
            <a:ext cx="4959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30168" y="4115004"/>
            <a:ext cx="109251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থাইল্যান্ড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শিল্পগুলোর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ঢাকা বাঁচাতে শিল্প কারখানা বাইরে স্থানান্তরের পরিকল্পনা">
            <a:extLst>
              <a:ext uri="{FF2B5EF4-FFF2-40B4-BE49-F238E27FC236}">
                <a16:creationId xmlns:a16="http://schemas.microsoft.com/office/drawing/2014/main" id="{C8FA0986-E27A-4A2F-B8AB-34ABE1D7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7" y="1530508"/>
            <a:ext cx="2957634" cy="19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এগিয়ে যাচ্ছে বাংলাদেশ, নতুন করে ৮টি শিল্প কারখানা স্থাপন | Daily Reporter  - YouTube">
            <a:extLst>
              <a:ext uri="{FF2B5EF4-FFF2-40B4-BE49-F238E27FC236}">
                <a16:creationId xmlns:a16="http://schemas.microsoft.com/office/drawing/2014/main" id="{1B7AFFB2-B2EE-4223-9A0C-A0E482FF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43" y="1456638"/>
            <a:ext cx="4103686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6338249" y="658631"/>
            <a:ext cx="428285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US" sz="7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39574-FEC3-41B5-ADD5-631C106F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6" y="796078"/>
            <a:ext cx="3953967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1591357" y="634644"/>
            <a:ext cx="90092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A7D35-FBD6-4070-817D-0126AEC11DD9}"/>
              </a:ext>
            </a:extLst>
          </p:cNvPr>
          <p:cNvSpPr/>
          <p:nvPr/>
        </p:nvSpPr>
        <p:spPr>
          <a:xfrm>
            <a:off x="1208644" y="2110407"/>
            <a:ext cx="90092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র্থকরী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A3BDC-2F01-44C3-ACD8-4EC80D3547E5}"/>
              </a:ext>
            </a:extLst>
          </p:cNvPr>
          <p:cNvSpPr/>
          <p:nvPr/>
        </p:nvSpPr>
        <p:spPr>
          <a:xfrm>
            <a:off x="821186" y="3033780"/>
            <a:ext cx="90092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খনিজদ্রব্য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CEC0C-250A-48AD-8EC2-778CEF1FABA8}"/>
              </a:ext>
            </a:extLst>
          </p:cNvPr>
          <p:cNvSpPr/>
          <p:nvPr/>
        </p:nvSpPr>
        <p:spPr>
          <a:xfrm>
            <a:off x="1735586" y="4081133"/>
            <a:ext cx="90092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677F1-6CE4-41A8-9EA7-9D4BD53D4005}"/>
              </a:ext>
            </a:extLst>
          </p:cNvPr>
          <p:cNvSpPr/>
          <p:nvPr/>
        </p:nvSpPr>
        <p:spPr>
          <a:xfrm>
            <a:off x="821186" y="5124066"/>
            <a:ext cx="90092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8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227057" y="1224040"/>
            <a:ext cx="3332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CA2B9-C0B5-49F5-BF0C-FF7333A069DD}"/>
              </a:ext>
            </a:extLst>
          </p:cNvPr>
          <p:cNvSpPr/>
          <p:nvPr/>
        </p:nvSpPr>
        <p:spPr>
          <a:xfrm>
            <a:off x="785636" y="2129043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…………..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C1486-429F-4D7D-9DA1-DEE72CB785A4}"/>
              </a:ext>
            </a:extLst>
          </p:cNvPr>
          <p:cNvSpPr/>
          <p:nvPr/>
        </p:nvSpPr>
        <p:spPr>
          <a:xfrm>
            <a:off x="785636" y="3163288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CD099-FF96-4867-912F-85D0A10ACCB6}"/>
              </a:ext>
            </a:extLst>
          </p:cNvPr>
          <p:cNvSpPr/>
          <p:nvPr/>
        </p:nvSpPr>
        <p:spPr>
          <a:xfrm>
            <a:off x="785637" y="4248422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………..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A9E59-8509-407D-9D58-AA9EA68E82F2}"/>
              </a:ext>
            </a:extLst>
          </p:cNvPr>
          <p:cNvSpPr/>
          <p:nvPr/>
        </p:nvSpPr>
        <p:spPr>
          <a:xfrm>
            <a:off x="785638" y="5333556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DBE51-3426-48E2-8CC1-0BC7E410666B}"/>
              </a:ext>
            </a:extLst>
          </p:cNvPr>
          <p:cNvSpPr/>
          <p:nvPr/>
        </p:nvSpPr>
        <p:spPr>
          <a:xfrm>
            <a:off x="4919074" y="5227432"/>
            <a:ext cx="1285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C81877-AD42-48ED-9B8D-9C276C16CCF1}"/>
              </a:ext>
            </a:extLst>
          </p:cNvPr>
          <p:cNvSpPr/>
          <p:nvPr/>
        </p:nvSpPr>
        <p:spPr>
          <a:xfrm>
            <a:off x="6703870" y="1977073"/>
            <a:ext cx="1819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26F08-86C3-4F5B-AA2A-14AD74F4320E}"/>
              </a:ext>
            </a:extLst>
          </p:cNvPr>
          <p:cNvSpPr/>
          <p:nvPr/>
        </p:nvSpPr>
        <p:spPr>
          <a:xfrm>
            <a:off x="7773233" y="2931081"/>
            <a:ext cx="1500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্থকরী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D181E8-0B2A-4B8B-8836-5BB438EDE6A7}"/>
              </a:ext>
            </a:extLst>
          </p:cNvPr>
          <p:cNvSpPr/>
          <p:nvPr/>
        </p:nvSpPr>
        <p:spPr>
          <a:xfrm>
            <a:off x="1798511" y="4103381"/>
            <a:ext cx="1067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99F81-B0E4-4267-931B-F6F5C5A3C7FE}"/>
              </a:ext>
            </a:extLst>
          </p:cNvPr>
          <p:cNvSpPr/>
          <p:nvPr/>
        </p:nvSpPr>
        <p:spPr>
          <a:xfrm>
            <a:off x="1442609" y="348507"/>
            <a:ext cx="90092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  <p:bldP spid="20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1591357" y="634644"/>
            <a:ext cx="90092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A7D35-FBD6-4070-817D-0126AEC11DD9}"/>
              </a:ext>
            </a:extLst>
          </p:cNvPr>
          <p:cNvSpPr/>
          <p:nvPr/>
        </p:nvSpPr>
        <p:spPr>
          <a:xfrm>
            <a:off x="1301634" y="2614594"/>
            <a:ext cx="90092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08865" y="796078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7" y="2811813"/>
            <a:ext cx="106690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7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F8742-7554-4CFC-8324-660FE6D2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3" y="483120"/>
            <a:ext cx="3751784" cy="1791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3D0A9-BC42-44EC-A80A-C5E497E2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8" y="545026"/>
            <a:ext cx="3751784" cy="17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379653" y="2637954"/>
            <a:ext cx="71756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68F7-0C9A-4871-AE36-1472B2EC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8" y="1496405"/>
            <a:ext cx="3486499" cy="45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1026" name="Picture 2" descr="বিশ্বের বৃহত্তম মহাদেশ কোনটি? | প্রশ্ন ও উত্তর">
            <a:extLst>
              <a:ext uri="{FF2B5EF4-FFF2-40B4-BE49-F238E27FC236}">
                <a16:creationId xmlns:a16="http://schemas.microsoft.com/office/drawing/2014/main" id="{2A97E424-1975-47D3-8AC4-D4A7A595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97" y="2139357"/>
            <a:ext cx="4944954" cy="25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PT - সবাইকে শুভেচ্ছা PowerPoint Presentation - ID:3826869">
            <a:extLst>
              <a:ext uri="{FF2B5EF4-FFF2-40B4-BE49-F238E27FC236}">
                <a16:creationId xmlns:a16="http://schemas.microsoft.com/office/drawing/2014/main" id="{181EE407-3706-4BF5-B61E-BE036D9E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4" y="1564181"/>
            <a:ext cx="4968241" cy="37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5163176" y="615553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D931E3-134C-4476-BE33-265CE6315B36}"/>
              </a:ext>
            </a:extLst>
          </p:cNvPr>
          <p:cNvSpPr/>
          <p:nvPr/>
        </p:nvSpPr>
        <p:spPr>
          <a:xfrm>
            <a:off x="790636" y="2867186"/>
            <a:ext cx="1518611" cy="5618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30933A-963C-4E39-906F-E0FFFF7EAAA8}"/>
              </a:ext>
            </a:extLst>
          </p:cNvPr>
          <p:cNvSpPr/>
          <p:nvPr/>
        </p:nvSpPr>
        <p:spPr>
          <a:xfrm>
            <a:off x="3082197" y="5430095"/>
            <a:ext cx="6027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8953A9-B23A-41FA-8650-0B0797A501E5}"/>
              </a:ext>
            </a:extLst>
          </p:cNvPr>
          <p:cNvSpPr/>
          <p:nvPr/>
        </p:nvSpPr>
        <p:spPr>
          <a:xfrm>
            <a:off x="4193359" y="409347"/>
            <a:ext cx="3490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502F5C-AA38-48C8-9449-EF091593DCBF}"/>
              </a:ext>
            </a:extLst>
          </p:cNvPr>
          <p:cNvGrpSpPr/>
          <p:nvPr/>
        </p:nvGrpSpPr>
        <p:grpSpPr>
          <a:xfrm>
            <a:off x="883617" y="1496389"/>
            <a:ext cx="2928770" cy="1678352"/>
            <a:chOff x="782285" y="1470498"/>
            <a:chExt cx="2928770" cy="1678352"/>
          </a:xfrm>
        </p:grpSpPr>
        <p:pic>
          <p:nvPicPr>
            <p:cNvPr id="11" name="Picture 2" descr="ধান বেচাকেনায় অ্যাপ">
              <a:extLst>
                <a:ext uri="{FF2B5EF4-FFF2-40B4-BE49-F238E27FC236}">
                  <a16:creationId xmlns:a16="http://schemas.microsoft.com/office/drawing/2014/main" id="{91DA3ECB-560F-4639-99DF-B6D9D03B3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85" y="1472450"/>
              <a:ext cx="2928770" cy="1676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CCB4BC-619C-410B-9CD2-9F595AC98FF1}"/>
                </a:ext>
              </a:extLst>
            </p:cNvPr>
            <p:cNvSpPr/>
            <p:nvPr/>
          </p:nvSpPr>
          <p:spPr>
            <a:xfrm>
              <a:off x="782285" y="1470498"/>
              <a:ext cx="2928770" cy="16764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AC44A5-D834-4C55-AFE7-2E4D886AA80F}"/>
              </a:ext>
            </a:extLst>
          </p:cNvPr>
          <p:cNvGrpSpPr/>
          <p:nvPr/>
        </p:nvGrpSpPr>
        <p:grpSpPr>
          <a:xfrm>
            <a:off x="4457103" y="1464882"/>
            <a:ext cx="2928770" cy="1689058"/>
            <a:chOff x="4457103" y="1464882"/>
            <a:chExt cx="2928770" cy="1689058"/>
          </a:xfrm>
        </p:grpSpPr>
        <p:pic>
          <p:nvPicPr>
            <p:cNvPr id="14" name="Picture 2" descr="পাট - উইকিপিডিয়া">
              <a:extLst>
                <a:ext uri="{FF2B5EF4-FFF2-40B4-BE49-F238E27FC236}">
                  <a16:creationId xmlns:a16="http://schemas.microsoft.com/office/drawing/2014/main" id="{00E84617-BE09-45C7-A0A0-AE1CC15B8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905" y="1525419"/>
              <a:ext cx="2894968" cy="162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C89627-91C3-4596-A4EE-0E51AE48F3BB}"/>
                </a:ext>
              </a:extLst>
            </p:cNvPr>
            <p:cNvSpPr/>
            <p:nvPr/>
          </p:nvSpPr>
          <p:spPr>
            <a:xfrm>
              <a:off x="4457103" y="1464882"/>
              <a:ext cx="2928770" cy="16764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F4C79-B3E9-450B-8758-4ACF5DE5CCFF}"/>
              </a:ext>
            </a:extLst>
          </p:cNvPr>
          <p:cNvGrpSpPr/>
          <p:nvPr/>
        </p:nvGrpSpPr>
        <p:grpSpPr>
          <a:xfrm>
            <a:off x="8284217" y="1496389"/>
            <a:ext cx="2928770" cy="1699706"/>
            <a:chOff x="8284217" y="1464882"/>
            <a:chExt cx="2928770" cy="1699706"/>
          </a:xfrm>
        </p:grpSpPr>
        <p:pic>
          <p:nvPicPr>
            <p:cNvPr id="15" name="Picture 2" descr="বড়পুকুরিয়া কয়লা খনি থেকে কয়লা উত্তোলন শুরু">
              <a:extLst>
                <a:ext uri="{FF2B5EF4-FFF2-40B4-BE49-F238E27FC236}">
                  <a16:creationId xmlns:a16="http://schemas.microsoft.com/office/drawing/2014/main" id="{90967A92-F914-4E67-A9E3-F670AF71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217" y="1488188"/>
              <a:ext cx="292877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AE92FC-F9DD-45FF-AA03-51FAC15AFE33}"/>
                </a:ext>
              </a:extLst>
            </p:cNvPr>
            <p:cNvSpPr/>
            <p:nvPr/>
          </p:nvSpPr>
          <p:spPr>
            <a:xfrm>
              <a:off x="8284217" y="1464882"/>
              <a:ext cx="2928770" cy="16764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F45234-D442-4AC6-B9B4-3A6173EFFFC2}"/>
              </a:ext>
            </a:extLst>
          </p:cNvPr>
          <p:cNvGrpSpPr/>
          <p:nvPr/>
        </p:nvGrpSpPr>
        <p:grpSpPr>
          <a:xfrm>
            <a:off x="858539" y="3837713"/>
            <a:ext cx="2982712" cy="1748620"/>
            <a:chOff x="858539" y="3837713"/>
            <a:chExt cx="2982712" cy="1748620"/>
          </a:xfrm>
        </p:grpSpPr>
        <p:pic>
          <p:nvPicPr>
            <p:cNvPr id="16" name="Picture 2" descr="ঢাকা বাঁচাতে শিল্প কারখানা বাইরে স্থানান্তরের পরিকল্পনা">
              <a:extLst>
                <a:ext uri="{FF2B5EF4-FFF2-40B4-BE49-F238E27FC236}">
                  <a16:creationId xmlns:a16="http://schemas.microsoft.com/office/drawing/2014/main" id="{63663B86-1542-4ACD-BD1E-61B045A0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17" y="3837713"/>
              <a:ext cx="2957634" cy="173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58A866-EEAB-4B54-A8D6-EDB8CF325E04}"/>
                </a:ext>
              </a:extLst>
            </p:cNvPr>
            <p:cNvSpPr/>
            <p:nvPr/>
          </p:nvSpPr>
          <p:spPr>
            <a:xfrm>
              <a:off x="858539" y="3855120"/>
              <a:ext cx="2978926" cy="173121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1CC9F2-86BC-4FB1-B8CA-5BE662C6B8A9}"/>
              </a:ext>
            </a:extLst>
          </p:cNvPr>
          <p:cNvGrpSpPr/>
          <p:nvPr/>
        </p:nvGrpSpPr>
        <p:grpSpPr>
          <a:xfrm>
            <a:off x="4417780" y="3878664"/>
            <a:ext cx="2978926" cy="1731213"/>
            <a:chOff x="4417780" y="3878664"/>
            <a:chExt cx="2978926" cy="1731213"/>
          </a:xfrm>
        </p:grpSpPr>
        <p:pic>
          <p:nvPicPr>
            <p:cNvPr id="18" name="Picture 4" descr="অর্ধেকে নেমেছে ভারতের তুলা রফতানি - Sunbd24 - Latest News Update About DSE,  CSE Stock market.">
              <a:extLst>
                <a:ext uri="{FF2B5EF4-FFF2-40B4-BE49-F238E27FC236}">
                  <a16:creationId xmlns:a16="http://schemas.microsoft.com/office/drawing/2014/main" id="{A92F339E-4D9E-47FA-9043-8FC8FDA25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102" y="3920626"/>
              <a:ext cx="2914067" cy="164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3977D3-271B-4EEA-B0E4-E33E2638CE29}"/>
                </a:ext>
              </a:extLst>
            </p:cNvPr>
            <p:cNvSpPr/>
            <p:nvPr/>
          </p:nvSpPr>
          <p:spPr>
            <a:xfrm>
              <a:off x="4417780" y="3878664"/>
              <a:ext cx="2978926" cy="173121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329BAA-40A8-4655-A155-CEB94A48027A}"/>
              </a:ext>
            </a:extLst>
          </p:cNvPr>
          <p:cNvGrpSpPr/>
          <p:nvPr/>
        </p:nvGrpSpPr>
        <p:grpSpPr>
          <a:xfrm>
            <a:off x="8284217" y="3878664"/>
            <a:ext cx="2978927" cy="1731213"/>
            <a:chOff x="8284217" y="3878664"/>
            <a:chExt cx="2978927" cy="1731213"/>
          </a:xfrm>
        </p:grpSpPr>
        <p:pic>
          <p:nvPicPr>
            <p:cNvPr id="19" name="Picture 4" descr="ভেজাল জ্বালানি তেলে বাজার সয়লাব, প্রতিনিয়ত ঠকছেন ভোক্তা সাধারণ">
              <a:extLst>
                <a:ext uri="{FF2B5EF4-FFF2-40B4-BE49-F238E27FC236}">
                  <a16:creationId xmlns:a16="http://schemas.microsoft.com/office/drawing/2014/main" id="{9A4A8C51-DCB5-48CC-BCA6-7301973B0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218" y="3906070"/>
              <a:ext cx="2978926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9FF984-D9E6-4A66-9F15-793DD12B368F}"/>
                </a:ext>
              </a:extLst>
            </p:cNvPr>
            <p:cNvSpPr/>
            <p:nvPr/>
          </p:nvSpPr>
          <p:spPr>
            <a:xfrm>
              <a:off x="8284217" y="3878664"/>
              <a:ext cx="2978926" cy="173121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F617DFF-153E-47B2-9E9F-DBF41079B5BE}"/>
              </a:ext>
            </a:extLst>
          </p:cNvPr>
          <p:cNvSpPr/>
          <p:nvPr/>
        </p:nvSpPr>
        <p:spPr>
          <a:xfrm>
            <a:off x="4250335" y="5679212"/>
            <a:ext cx="3688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495B60-DDB0-487A-ABFD-B7E50E2FF004}"/>
              </a:ext>
            </a:extLst>
          </p:cNvPr>
          <p:cNvSpPr/>
          <p:nvPr/>
        </p:nvSpPr>
        <p:spPr>
          <a:xfrm>
            <a:off x="1980413" y="5686985"/>
            <a:ext cx="791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244114" y="615553"/>
            <a:ext cx="78374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2484758-2DA9-44E8-A3AD-5FC3EFF17E83}"/>
              </a:ext>
            </a:extLst>
          </p:cNvPr>
          <p:cNvSpPr/>
          <p:nvPr/>
        </p:nvSpPr>
        <p:spPr>
          <a:xfrm>
            <a:off x="1407222" y="3350401"/>
            <a:ext cx="9833317" cy="224466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2467823" y="3811013"/>
            <a:ext cx="73899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8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2252260" y="477826"/>
            <a:ext cx="7389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E8AE3-BE2A-499E-B6DA-43E79D7DB4DB}"/>
              </a:ext>
            </a:extLst>
          </p:cNvPr>
          <p:cNvSpPr/>
          <p:nvPr/>
        </p:nvSpPr>
        <p:spPr>
          <a:xfrm>
            <a:off x="761587" y="3021694"/>
            <a:ext cx="107937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১৩.১.৪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ু,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।.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677467" y="615553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ধান বেচাকেনায় অ্যাপ">
            <a:extLst>
              <a:ext uri="{FF2B5EF4-FFF2-40B4-BE49-F238E27FC236}">
                <a16:creationId xmlns:a16="http://schemas.microsoft.com/office/drawing/2014/main" id="{621B28E5-A7D1-40D9-A5B1-F23BBCE2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2" y="1654455"/>
            <a:ext cx="2352370" cy="13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গমের উপকারিতা ও ভেষজ গুণাগুণ - Ayurbedictipsbd">
            <a:extLst>
              <a:ext uri="{FF2B5EF4-FFF2-40B4-BE49-F238E27FC236}">
                <a16:creationId xmlns:a16="http://schemas.microsoft.com/office/drawing/2014/main" id="{83C7EF82-3DCB-4B13-9CF7-865CCC7D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34" y="1623292"/>
            <a:ext cx="2695710" cy="14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বাড়ছে ভুট্টা চাষ, ধানের চেয়েও লাভ বেশি">
            <a:extLst>
              <a:ext uri="{FF2B5EF4-FFF2-40B4-BE49-F238E27FC236}">
                <a16:creationId xmlns:a16="http://schemas.microsoft.com/office/drawing/2014/main" id="{ABF64494-47D8-4F26-B4CF-7B93CCA8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72" y="1654455"/>
            <a:ext cx="2587007" cy="14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খাটো জাতের নারিকেল গাছের সবচেয়ে বড় বাগান ঝালকাঠিতে">
            <a:extLst>
              <a:ext uri="{FF2B5EF4-FFF2-40B4-BE49-F238E27FC236}">
                <a16:creationId xmlns:a16="http://schemas.microsoft.com/office/drawing/2014/main" id="{A50BE5BA-E0AB-4B99-A589-97A051ED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9257"/>
          <a:stretch/>
        </p:blipFill>
        <p:spPr bwMode="auto">
          <a:xfrm>
            <a:off x="9232503" y="1569745"/>
            <a:ext cx="23366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2E4F9-A39D-4EC7-8574-B16084658E79}"/>
              </a:ext>
            </a:extLst>
          </p:cNvPr>
          <p:cNvSpPr/>
          <p:nvPr/>
        </p:nvSpPr>
        <p:spPr>
          <a:xfrm>
            <a:off x="3278269" y="3076861"/>
            <a:ext cx="4959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US" sz="3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44048" y="4140846"/>
            <a:ext cx="10925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0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417780" y="615553"/>
            <a:ext cx="3490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2E4F9-A39D-4EC7-8574-B16084658E79}"/>
              </a:ext>
            </a:extLst>
          </p:cNvPr>
          <p:cNvSpPr/>
          <p:nvPr/>
        </p:nvSpPr>
        <p:spPr>
          <a:xfrm>
            <a:off x="3211198" y="3454051"/>
            <a:ext cx="4959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30168" y="4476099"/>
            <a:ext cx="10925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ফসলগুলো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পাট - উইকিপিডিয়া">
            <a:extLst>
              <a:ext uri="{FF2B5EF4-FFF2-40B4-BE49-F238E27FC236}">
                <a16:creationId xmlns:a16="http://schemas.microsoft.com/office/drawing/2014/main" id="{3C5CFF29-AE98-4613-A919-2015A0BA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0" y="1663686"/>
            <a:ext cx="2050662" cy="16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অর্ধেকে নেমেছে ভারতের তুলা রফতানি - Sunbd24 - Latest News Update About DSE,  CSE Stock market.">
            <a:extLst>
              <a:ext uri="{FF2B5EF4-FFF2-40B4-BE49-F238E27FC236}">
                <a16:creationId xmlns:a16="http://schemas.microsoft.com/office/drawing/2014/main" id="{7FC26F94-469F-4B1C-B938-E45CF650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7" y="1686045"/>
            <a:ext cx="21932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bber | Tropical Plants, Petroleum, &amp; Natural Gas | Britannica">
            <a:extLst>
              <a:ext uri="{FF2B5EF4-FFF2-40B4-BE49-F238E27FC236}">
                <a16:creationId xmlns:a16="http://schemas.microsoft.com/office/drawing/2014/main" id="{A5A08988-0599-4EBD-B99F-36E08CF6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42" y="1676719"/>
            <a:ext cx="2050663" cy="17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চা - বাংলাপিডিয়া">
            <a:extLst>
              <a:ext uri="{FF2B5EF4-FFF2-40B4-BE49-F238E27FC236}">
                <a16:creationId xmlns:a16="http://schemas.microsoft.com/office/drawing/2014/main" id="{C060C0D7-328A-4625-B951-7486B389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11" y="1626426"/>
            <a:ext cx="2281413" cy="17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তামাক বিক্রি আইন মানছে না কোম্পানি!">
            <a:extLst>
              <a:ext uri="{FF2B5EF4-FFF2-40B4-BE49-F238E27FC236}">
                <a16:creationId xmlns:a16="http://schemas.microsoft.com/office/drawing/2014/main" id="{78B9DC9C-D421-43B6-A0D7-8F75CCCA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102" y="1646213"/>
            <a:ext cx="2089101" cy="17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2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572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262</cp:revision>
  <dcterms:created xsi:type="dcterms:W3CDTF">2020-09-04T04:16:26Z</dcterms:created>
  <dcterms:modified xsi:type="dcterms:W3CDTF">2020-12-17T07:05:44Z</dcterms:modified>
</cp:coreProperties>
</file>