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4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3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12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2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0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2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29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534400" cy="6248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914400"/>
            <a:ext cx="6705600" cy="315471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9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0"/>
          <p:cNvSpPr txBox="1"/>
          <p:nvPr/>
        </p:nvSpPr>
        <p:spPr>
          <a:xfrm>
            <a:off x="1346641" y="2658655"/>
            <a:ext cx="276845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2758" y="2735222"/>
            <a:ext cx="986679" cy="5385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5450" y="4377917"/>
            <a:ext cx="2308137" cy="7773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৩+৩+৩+৩+৩=১৫টি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5425" y="3474513"/>
            <a:ext cx="986679" cy="5793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80"/>
          <p:cNvSpPr txBox="1"/>
          <p:nvPr/>
        </p:nvSpPr>
        <p:spPr>
          <a:xfrm>
            <a:off x="1323495" y="4427483"/>
            <a:ext cx="3294153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আলু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81"/>
          <p:cNvSpPr txBox="1"/>
          <p:nvPr/>
        </p:nvSpPr>
        <p:spPr>
          <a:xfrm>
            <a:off x="1350714" y="3542728"/>
            <a:ext cx="4318078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দলে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5931" y="2622724"/>
            <a:ext cx="832286" cy="530813"/>
          </a:xfrm>
          <a:prstGeom prst="rightArrow">
            <a:avLst>
              <a:gd name="adj1" fmla="val 50000"/>
              <a:gd name="adj2" fmla="val 52313"/>
            </a:avLst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0136" y="3542728"/>
            <a:ext cx="832285" cy="55001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4365" y="4377917"/>
            <a:ext cx="818462" cy="5679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44865" y="5412447"/>
            <a:ext cx="3429000" cy="990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৫=১৫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9" y="454953"/>
            <a:ext cx="1416359" cy="15041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5" y="840944"/>
            <a:ext cx="641075" cy="6410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58" y="481742"/>
            <a:ext cx="1416359" cy="15041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34" y="843402"/>
            <a:ext cx="641075" cy="6410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42" y="483411"/>
            <a:ext cx="1416359" cy="15041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64" y="914934"/>
            <a:ext cx="641075" cy="6410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14" y="479284"/>
            <a:ext cx="1416359" cy="15041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90" y="840944"/>
            <a:ext cx="641075" cy="6410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TextBox 67"/>
          <p:cNvSpPr txBox="1"/>
          <p:nvPr/>
        </p:nvSpPr>
        <p:spPr>
          <a:xfrm>
            <a:off x="761412" y="5534323"/>
            <a:ext cx="404134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87" y="451122"/>
            <a:ext cx="1416359" cy="15041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78" y="914934"/>
            <a:ext cx="641075" cy="6410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085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33106" y="954236"/>
            <a:ext cx="8438331" cy="2288504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57"/>
          <p:cNvSpPr txBox="1"/>
          <p:nvPr/>
        </p:nvSpPr>
        <p:spPr>
          <a:xfrm>
            <a:off x="927410" y="3314148"/>
            <a:ext cx="313623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4619" y="3265638"/>
            <a:ext cx="986679" cy="5385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7852" y="4780330"/>
            <a:ext cx="3106224" cy="5722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৫+৫+৫+৫=২০টি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6434" y="3995411"/>
            <a:ext cx="986679" cy="5793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1"/>
          <p:cNvSpPr txBox="1"/>
          <p:nvPr/>
        </p:nvSpPr>
        <p:spPr>
          <a:xfrm>
            <a:off x="891321" y="4774508"/>
            <a:ext cx="398420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কলা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62"/>
          <p:cNvSpPr txBox="1"/>
          <p:nvPr/>
        </p:nvSpPr>
        <p:spPr>
          <a:xfrm>
            <a:off x="910204" y="4064467"/>
            <a:ext cx="534392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দলে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2563" y="3247166"/>
            <a:ext cx="624510" cy="6376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2564" y="4017687"/>
            <a:ext cx="632150" cy="6376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72563" y="4758851"/>
            <a:ext cx="637641" cy="6376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27"/>
          <p:cNvSpPr txBox="1"/>
          <p:nvPr/>
        </p:nvSpPr>
        <p:spPr>
          <a:xfrm>
            <a:off x="6212172" y="259064"/>
            <a:ext cx="248965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নিজে করি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3603" y="5608336"/>
            <a:ext cx="3429000" cy="990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৫=২০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389822" y="5788235"/>
            <a:ext cx="3879804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4" y="1165878"/>
            <a:ext cx="1837568" cy="16584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45" y="1658749"/>
            <a:ext cx="672740" cy="6727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92" y="1183331"/>
            <a:ext cx="1837568" cy="16584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35" y="1696648"/>
            <a:ext cx="672740" cy="6727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07" y="1183331"/>
            <a:ext cx="1837568" cy="16584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08" y="1676202"/>
            <a:ext cx="672740" cy="6727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96" y="1165879"/>
            <a:ext cx="1837568" cy="16584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10" y="1658749"/>
            <a:ext cx="672740" cy="6727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774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7618447" y="1641405"/>
            <a:ext cx="1389898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গুণ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69" y="349153"/>
            <a:ext cx="1085098" cy="108509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637378" y="4910915"/>
            <a:ext cx="1020668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01425" y="4909071"/>
            <a:ext cx="102914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46262" y="5893291"/>
            <a:ext cx="107535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93783" y="5862515"/>
            <a:ext cx="102643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49784" y="4962617"/>
            <a:ext cx="1007189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47456" y="4912082"/>
            <a:ext cx="104134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637377" y="5862516"/>
            <a:ext cx="1026433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3130540" y="5862514"/>
            <a:ext cx="102643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5482" y="378799"/>
            <a:ext cx="1789078" cy="1553959"/>
            <a:chOff x="379978" y="29189"/>
            <a:chExt cx="1789078" cy="1553959"/>
          </a:xfrm>
        </p:grpSpPr>
        <p:pic>
          <p:nvPicPr>
            <p:cNvPr id="35" name="Picture 34" descr="F:\Content\My content\new con\images (43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797" r="888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78" y="567892"/>
              <a:ext cx="1195751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6" y="29189"/>
              <a:ext cx="1195751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305" y="547302"/>
              <a:ext cx="1195751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Donut 37"/>
            <p:cNvSpPr/>
            <p:nvPr/>
          </p:nvSpPr>
          <p:spPr>
            <a:xfrm>
              <a:off x="379978" y="146692"/>
              <a:ext cx="1624565" cy="1436456"/>
            </a:xfrm>
            <a:prstGeom prst="donut">
              <a:avLst>
                <a:gd name="adj" fmla="val 0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22459" y="514405"/>
            <a:ext cx="1825789" cy="1436456"/>
            <a:chOff x="5334758" y="63045"/>
            <a:chExt cx="1825789" cy="1436456"/>
          </a:xfrm>
        </p:grpSpPr>
        <p:pic>
          <p:nvPicPr>
            <p:cNvPr id="31" name="Picture 30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799" y="550818"/>
              <a:ext cx="1140748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465" y="80530"/>
              <a:ext cx="1140748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758" y="567891"/>
              <a:ext cx="1140748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Donut 33"/>
            <p:cNvSpPr/>
            <p:nvPr/>
          </p:nvSpPr>
          <p:spPr>
            <a:xfrm>
              <a:off x="5399401" y="63045"/>
              <a:ext cx="1549838" cy="1436456"/>
            </a:xfrm>
            <a:prstGeom prst="donut">
              <a:avLst>
                <a:gd name="adj" fmla="val 0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07288" y="474011"/>
            <a:ext cx="1814795" cy="1476850"/>
            <a:chOff x="3730209" y="126765"/>
            <a:chExt cx="1814795" cy="1476850"/>
          </a:xfrm>
        </p:grpSpPr>
        <p:pic>
          <p:nvPicPr>
            <p:cNvPr id="27" name="Picture 26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209" y="551038"/>
              <a:ext cx="1140748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26" y="126765"/>
              <a:ext cx="1140748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256" y="597986"/>
              <a:ext cx="1140748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Donut 29"/>
            <p:cNvSpPr/>
            <p:nvPr/>
          </p:nvSpPr>
          <p:spPr>
            <a:xfrm>
              <a:off x="3776036" y="167159"/>
              <a:ext cx="1549838" cy="1436456"/>
            </a:xfrm>
            <a:prstGeom prst="donut">
              <a:avLst>
                <a:gd name="adj" fmla="val 0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77919" y="387379"/>
            <a:ext cx="1766125" cy="1546437"/>
            <a:chOff x="2043762" y="66686"/>
            <a:chExt cx="1766125" cy="1546437"/>
          </a:xfrm>
        </p:grpSpPr>
        <p:pic>
          <p:nvPicPr>
            <p:cNvPr id="23" name="Picture 22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139" y="547302"/>
              <a:ext cx="1140748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212" y="66686"/>
              <a:ext cx="1140748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F:\Content\My content\new con\images (4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762" y="537283"/>
              <a:ext cx="1195751" cy="913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Donut 25"/>
            <p:cNvSpPr/>
            <p:nvPr/>
          </p:nvSpPr>
          <p:spPr>
            <a:xfrm>
              <a:off x="2051240" y="176667"/>
              <a:ext cx="1549838" cy="1436456"/>
            </a:xfrm>
            <a:prstGeom prst="donut">
              <a:avLst>
                <a:gd name="adj" fmla="val 0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Frame 17"/>
          <p:cNvSpPr/>
          <p:nvPr/>
        </p:nvSpPr>
        <p:spPr>
          <a:xfrm>
            <a:off x="135656" y="424030"/>
            <a:ext cx="7087622" cy="1524000"/>
          </a:xfrm>
          <a:prstGeom prst="frame">
            <a:avLst>
              <a:gd name="adj1" fmla="val 238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36"/>
          <p:cNvSpPr txBox="1"/>
          <p:nvPr/>
        </p:nvSpPr>
        <p:spPr>
          <a:xfrm>
            <a:off x="476832" y="4238944"/>
            <a:ext cx="4715375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 দলে টমেটোর সংখ্যা ৩ টি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551724" y="3269016"/>
            <a:ext cx="27432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দলের সংখ্যা ৪ টি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38"/>
          <p:cNvSpPr txBox="1"/>
          <p:nvPr/>
        </p:nvSpPr>
        <p:spPr>
          <a:xfrm>
            <a:off x="4300952" y="3174866"/>
            <a:ext cx="4184197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মোট টমেটোর সংখ্যা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5672345" y="4220335"/>
            <a:ext cx="2839169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যেভাবে পড়তে হয়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32" y="4892587"/>
            <a:ext cx="857966" cy="8579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39" name="TextBox 5"/>
          <p:cNvSpPr txBox="1"/>
          <p:nvPr/>
        </p:nvSpPr>
        <p:spPr>
          <a:xfrm>
            <a:off x="4440093" y="5862514"/>
            <a:ext cx="1071040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সমান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11" y="3905303"/>
            <a:ext cx="3455435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লিচুর দল আছে?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08"/>
          <p:cNvSpPr txBox="1"/>
          <p:nvPr/>
        </p:nvSpPr>
        <p:spPr>
          <a:xfrm>
            <a:off x="6755220" y="5153846"/>
            <a:ext cx="2017586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12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লিচু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09"/>
          <p:cNvSpPr txBox="1"/>
          <p:nvPr/>
        </p:nvSpPr>
        <p:spPr>
          <a:xfrm>
            <a:off x="337835" y="5182540"/>
            <a:ext cx="62603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ও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দল যুক্ত করলে কতগুলো লিচু হবে?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10"/>
          <p:cNvSpPr txBox="1"/>
          <p:nvPr/>
        </p:nvSpPr>
        <p:spPr>
          <a:xfrm>
            <a:off x="337766" y="4496502"/>
            <a:ext cx="4750575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দলে মোট কয়টি লিচু আছে?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57"/>
          <p:cNvSpPr txBox="1"/>
          <p:nvPr/>
        </p:nvSpPr>
        <p:spPr>
          <a:xfrm>
            <a:off x="5174286" y="4490078"/>
            <a:ext cx="1860055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১০টি লিচু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58"/>
          <p:cNvSpPr txBox="1"/>
          <p:nvPr/>
        </p:nvSpPr>
        <p:spPr>
          <a:xfrm>
            <a:off x="3874937" y="3839217"/>
            <a:ext cx="10791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60"/>
          <p:cNvSpPr txBox="1"/>
          <p:nvPr/>
        </p:nvSpPr>
        <p:spPr>
          <a:xfrm>
            <a:off x="1829349" y="5849521"/>
            <a:ext cx="5094172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৬=১২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0667" y="2795080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30304" y="2899955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30668" y="3226417"/>
            <a:ext cx="404563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88195" y="3264038"/>
            <a:ext cx="478503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8930" y="3381126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12782" y="2788107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23503" y="2906265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42704" y="3240618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42704" y="2792074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53425" y="3336690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96523" y="3280395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53425" y="2930587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96523" y="2861181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7244" y="2956579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13454" y="3315586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73278" y="3399486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07387" y="2851703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07244" y="3331293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24766" y="3347938"/>
            <a:ext cx="415048" cy="388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13892" y="3429000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24766" y="2890146"/>
            <a:ext cx="441162" cy="378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44108" y="2965828"/>
            <a:ext cx="148194" cy="19586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156871" y="721304"/>
            <a:ext cx="5257438" cy="3073916"/>
            <a:chOff x="708370" y="507484"/>
            <a:chExt cx="4826152" cy="3073916"/>
          </a:xfrm>
        </p:grpSpPr>
        <p:grpSp>
          <p:nvGrpSpPr>
            <p:cNvPr id="39" name="Group 38"/>
            <p:cNvGrpSpPr/>
            <p:nvPr/>
          </p:nvGrpSpPr>
          <p:grpSpPr>
            <a:xfrm>
              <a:off x="3677181" y="942760"/>
              <a:ext cx="718328" cy="1407027"/>
              <a:chOff x="3654611" y="942760"/>
              <a:chExt cx="718328" cy="1407027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587" y="1638435"/>
                <a:ext cx="711352" cy="71135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4611" y="942760"/>
                <a:ext cx="711352" cy="711352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936970" y="507484"/>
              <a:ext cx="2660501" cy="1909532"/>
              <a:chOff x="936970" y="507484"/>
              <a:chExt cx="2660501" cy="190953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936970" y="584775"/>
                <a:ext cx="2660501" cy="1832241"/>
                <a:chOff x="936970" y="584775"/>
                <a:chExt cx="2660501" cy="1832241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936970" y="584775"/>
                  <a:ext cx="2660501" cy="1832241"/>
                  <a:chOff x="936970" y="584775"/>
                  <a:chExt cx="2660501" cy="1832241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936970" y="898213"/>
                    <a:ext cx="1625752" cy="1419668"/>
                    <a:chOff x="914400" y="898213"/>
                    <a:chExt cx="1625752" cy="1419668"/>
                  </a:xfrm>
                </p:grpSpPr>
                <p:pic>
                  <p:nvPicPr>
                    <p:cNvPr id="52" name="Picture 51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26336" y="934429"/>
                      <a:ext cx="711352" cy="711352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</p:pic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914400" y="898213"/>
                      <a:ext cx="711352" cy="1419668"/>
                      <a:chOff x="914400" y="898213"/>
                      <a:chExt cx="711352" cy="1419668"/>
                    </a:xfrm>
                  </p:grpSpPr>
                  <p:pic>
                    <p:nvPicPr>
                      <p:cNvPr id="55" name="Picture 54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0" b="100000" l="0" r="1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898213"/>
                        <a:ext cx="711352" cy="711352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4800000"/>
                        </a:lightRig>
                      </a:scene3d>
                      <a:sp3d prstMaterial="matte">
                        <a:bevelT w="127000" h="63500"/>
                      </a:sp3d>
                    </p:spPr>
                  </p:pic>
                  <p:pic>
                    <p:nvPicPr>
                      <p:cNvPr id="56" name="Picture 55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0" b="100000" l="0" r="1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1606529"/>
                        <a:ext cx="711352" cy="711352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4800000"/>
                        </a:lightRig>
                      </a:scene3d>
                      <a:sp3d prstMaterial="matte">
                        <a:bevelT w="127000" h="63500"/>
                      </a:sp3d>
                    </p:spPr>
                  </p:pic>
                </p:grpSp>
                <p:pic>
                  <p:nvPicPr>
                    <p:cNvPr id="54" name="Picture 53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28800" y="1558836"/>
                      <a:ext cx="711352" cy="711352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</p:pic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2886119" y="875741"/>
                    <a:ext cx="711352" cy="1335759"/>
                    <a:chOff x="2819400" y="934429"/>
                    <a:chExt cx="711352" cy="1335759"/>
                  </a:xfrm>
                </p:grpSpPr>
                <p:pic>
                  <p:nvPicPr>
                    <p:cNvPr id="50" name="Picture 49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819400" y="934429"/>
                      <a:ext cx="711352" cy="711352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</p:pic>
                <p:pic>
                  <p:nvPicPr>
                    <p:cNvPr id="51" name="Picture 50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819400" y="1558836"/>
                      <a:ext cx="711352" cy="711352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</p:pic>
              </p:grpSp>
              <p:sp>
                <p:nvSpPr>
                  <p:cNvPr id="49" name="Donut 48"/>
                  <p:cNvSpPr/>
                  <p:nvPr/>
                </p:nvSpPr>
                <p:spPr>
                  <a:xfrm>
                    <a:off x="972316" y="584775"/>
                    <a:ext cx="685800" cy="1832241"/>
                  </a:xfrm>
                  <a:prstGeom prst="donut">
                    <a:avLst>
                      <a:gd name="adj" fmla="val 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" name="Donut 45"/>
                <p:cNvSpPr/>
                <p:nvPr/>
              </p:nvSpPr>
              <p:spPr>
                <a:xfrm>
                  <a:off x="1864146" y="584775"/>
                  <a:ext cx="685800" cy="1832241"/>
                </a:xfrm>
                <a:prstGeom prst="donut">
                  <a:avLst>
                    <a:gd name="adj" fmla="val 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4" name="Donut 43"/>
              <p:cNvSpPr/>
              <p:nvPr/>
            </p:nvSpPr>
            <p:spPr>
              <a:xfrm>
                <a:off x="2884004" y="507484"/>
                <a:ext cx="685800" cy="1832241"/>
              </a:xfrm>
              <a:prstGeom prst="donut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Donut 40"/>
            <p:cNvSpPr/>
            <p:nvPr/>
          </p:nvSpPr>
          <p:spPr>
            <a:xfrm>
              <a:off x="3677181" y="620542"/>
              <a:ext cx="685800" cy="1832241"/>
            </a:xfrm>
            <a:prstGeom prst="donut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ame 41"/>
            <p:cNvSpPr/>
            <p:nvPr/>
          </p:nvSpPr>
          <p:spPr>
            <a:xfrm>
              <a:off x="708370" y="566783"/>
              <a:ext cx="4826152" cy="3014617"/>
            </a:xfrm>
            <a:prstGeom prst="frame">
              <a:avLst>
                <a:gd name="adj1" fmla="val 6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29386" y="1224217"/>
            <a:ext cx="835674" cy="1576742"/>
            <a:chOff x="4558087" y="942760"/>
            <a:chExt cx="717835" cy="140702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70" y="1638435"/>
              <a:ext cx="711352" cy="71135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087" y="942760"/>
              <a:ext cx="711352" cy="71135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sp>
        <p:nvSpPr>
          <p:cNvPr id="35" name="Frame 34"/>
          <p:cNvSpPr/>
          <p:nvPr/>
        </p:nvSpPr>
        <p:spPr>
          <a:xfrm>
            <a:off x="6632449" y="809705"/>
            <a:ext cx="856103" cy="3004339"/>
          </a:xfrm>
          <a:prstGeom prst="frame">
            <a:avLst>
              <a:gd name="adj1" fmla="val 1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flipV="1">
            <a:off x="1730304" y="3291264"/>
            <a:ext cx="255424" cy="17633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854741" y="2956578"/>
            <a:ext cx="193606" cy="17833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401808" y="1071230"/>
            <a:ext cx="835674" cy="1576742"/>
            <a:chOff x="4558087" y="942760"/>
            <a:chExt cx="717835" cy="140702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570" y="1638435"/>
              <a:ext cx="711352" cy="71135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087" y="942760"/>
              <a:ext cx="711352" cy="71135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sp>
        <p:nvSpPr>
          <p:cNvPr id="63" name="Donut 62"/>
          <p:cNvSpPr/>
          <p:nvPr/>
        </p:nvSpPr>
        <p:spPr>
          <a:xfrm>
            <a:off x="5426783" y="927212"/>
            <a:ext cx="747086" cy="183224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Donut 63"/>
          <p:cNvSpPr/>
          <p:nvPr/>
        </p:nvSpPr>
        <p:spPr>
          <a:xfrm>
            <a:off x="6668987" y="955866"/>
            <a:ext cx="747086" cy="1832241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2"/>
          <p:cNvSpPr txBox="1"/>
          <p:nvPr/>
        </p:nvSpPr>
        <p:spPr>
          <a:xfrm>
            <a:off x="830131" y="174188"/>
            <a:ext cx="6887768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কিভাবে হিসাব করা যায় বিবেচনা করে বলি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568117" y="209293"/>
            <a:ext cx="344274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জোড়ায়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839" y="939028"/>
            <a:ext cx="3491224" cy="959635"/>
            <a:chOff x="419826" y="949246"/>
            <a:chExt cx="3491224" cy="959635"/>
          </a:xfrm>
          <a:solidFill>
            <a:srgbClr val="00B050"/>
          </a:solidFill>
        </p:grpSpPr>
        <p:sp>
          <p:nvSpPr>
            <p:cNvPr id="39" name="Frame 38"/>
            <p:cNvSpPr/>
            <p:nvPr/>
          </p:nvSpPr>
          <p:spPr>
            <a:xfrm>
              <a:off x="419826" y="949246"/>
              <a:ext cx="3491224" cy="933827"/>
            </a:xfrm>
            <a:prstGeom prst="frame">
              <a:avLst>
                <a:gd name="adj1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20262" y="961796"/>
              <a:ext cx="3378064" cy="947085"/>
              <a:chOff x="2071377" y="1119524"/>
              <a:chExt cx="3378064" cy="947085"/>
            </a:xfrm>
            <a:grpFill/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927" y="1136977"/>
                <a:ext cx="813123" cy="917874"/>
              </a:xfrm>
              <a:prstGeom prst="rect">
                <a:avLst/>
              </a:prstGeom>
              <a:noFill/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1377" y="1122927"/>
                <a:ext cx="813123" cy="917874"/>
              </a:xfrm>
              <a:prstGeom prst="rect">
                <a:avLst/>
              </a:prstGeom>
              <a:noFill/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369" y="1119524"/>
                <a:ext cx="813123" cy="917874"/>
              </a:xfrm>
              <a:prstGeom prst="rect">
                <a:avLst/>
              </a:prstGeom>
              <a:noFill/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4534" y="1144647"/>
                <a:ext cx="813123" cy="917874"/>
              </a:xfrm>
              <a:prstGeom prst="rect">
                <a:avLst/>
              </a:prstGeom>
              <a:noFill/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318" y="1148735"/>
                <a:ext cx="813123" cy="91787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" name="TextBox 69"/>
          <p:cNvSpPr txBox="1"/>
          <p:nvPr/>
        </p:nvSpPr>
        <p:spPr>
          <a:xfrm>
            <a:off x="2422059" y="4318467"/>
            <a:ext cx="3120331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বাক্যে লিখি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5"/>
          <p:cNvSpPr txBox="1"/>
          <p:nvPr/>
        </p:nvSpPr>
        <p:spPr>
          <a:xfrm>
            <a:off x="3367177" y="5104385"/>
            <a:ext cx="827108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endParaRPr lang="bn-IN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2288093" y="5124222"/>
            <a:ext cx="792304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40"/>
          <p:cNvSpPr txBox="1"/>
          <p:nvPr/>
        </p:nvSpPr>
        <p:spPr>
          <a:xfrm>
            <a:off x="5582963" y="5081552"/>
            <a:ext cx="815187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9" name="TextBox 43"/>
          <p:cNvSpPr txBox="1"/>
          <p:nvPr/>
        </p:nvSpPr>
        <p:spPr>
          <a:xfrm>
            <a:off x="4520184" y="5087494"/>
            <a:ext cx="816406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4"/>
          <p:cNvSpPr txBox="1"/>
          <p:nvPr/>
        </p:nvSpPr>
        <p:spPr>
          <a:xfrm>
            <a:off x="6644523" y="5081552"/>
            <a:ext cx="75424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45"/>
          <p:cNvSpPr txBox="1"/>
          <p:nvPr/>
        </p:nvSpPr>
        <p:spPr>
          <a:xfrm>
            <a:off x="1747094" y="3519398"/>
            <a:ext cx="4791826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দলে মোট কয়টি পাতা আছে?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70373" y="946698"/>
            <a:ext cx="3491224" cy="959635"/>
            <a:chOff x="419826" y="949246"/>
            <a:chExt cx="3491224" cy="959635"/>
          </a:xfrm>
        </p:grpSpPr>
        <p:sp>
          <p:nvSpPr>
            <p:cNvPr id="32" name="Frame 31"/>
            <p:cNvSpPr/>
            <p:nvPr/>
          </p:nvSpPr>
          <p:spPr>
            <a:xfrm>
              <a:off x="419826" y="949246"/>
              <a:ext cx="3491224" cy="933827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20262" y="961796"/>
              <a:ext cx="3378064" cy="947085"/>
              <a:chOff x="2071377" y="1119524"/>
              <a:chExt cx="3378064" cy="94708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927" y="1136977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1377" y="1122927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369" y="1119524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20" y="1145332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318" y="1148735"/>
                <a:ext cx="813123" cy="917874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271839" y="2053081"/>
            <a:ext cx="3491224" cy="959635"/>
            <a:chOff x="419826" y="949246"/>
            <a:chExt cx="3491224" cy="959635"/>
          </a:xfrm>
        </p:grpSpPr>
        <p:sp>
          <p:nvSpPr>
            <p:cNvPr id="25" name="Frame 24"/>
            <p:cNvSpPr/>
            <p:nvPr/>
          </p:nvSpPr>
          <p:spPr>
            <a:xfrm>
              <a:off x="419826" y="949246"/>
              <a:ext cx="3491224" cy="933827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20262" y="961796"/>
              <a:ext cx="3378064" cy="947085"/>
              <a:chOff x="2071377" y="1119524"/>
              <a:chExt cx="3378064" cy="94708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927" y="1136977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1377" y="1122927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369" y="1119524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20" y="1145332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318" y="1148735"/>
                <a:ext cx="813123" cy="917874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4133521" y="2016479"/>
            <a:ext cx="3491224" cy="959635"/>
            <a:chOff x="419826" y="949246"/>
            <a:chExt cx="3491224" cy="959635"/>
          </a:xfrm>
        </p:grpSpPr>
        <p:sp>
          <p:nvSpPr>
            <p:cNvPr id="18" name="Frame 17"/>
            <p:cNvSpPr/>
            <p:nvPr/>
          </p:nvSpPr>
          <p:spPr>
            <a:xfrm>
              <a:off x="419826" y="949246"/>
              <a:ext cx="3491224" cy="933827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20262" y="961796"/>
              <a:ext cx="3378064" cy="947085"/>
              <a:chOff x="2071377" y="1119524"/>
              <a:chExt cx="3378064" cy="94708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927" y="1136977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1377" y="1122927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369" y="1119524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20" y="1145332"/>
                <a:ext cx="813123" cy="91787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318" y="1148735"/>
                <a:ext cx="813123" cy="917874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42" y="962651"/>
            <a:ext cx="1147928" cy="1984252"/>
          </a:xfrm>
          <a:prstGeom prst="rect">
            <a:avLst/>
          </a:prstGeom>
        </p:spPr>
      </p:pic>
      <p:pic>
        <p:nvPicPr>
          <p:cNvPr id="16" name="Picture 15" descr="D:\Content, picture, porda, frame, video\PNG CLASS 1 ENGLISH\yujry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30" y="5441099"/>
            <a:ext cx="1207608" cy="1207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D:\Content, picture, porda, frame, video\PNG CLASS 1 ENGLISH\yujry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0962" y="5441099"/>
            <a:ext cx="1207608" cy="1207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64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57503" y="657987"/>
            <a:ext cx="6705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৩৭ ও ৩৮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0" y="1524000"/>
            <a:ext cx="2962497" cy="361026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5"/>
          <p:cNvSpPr txBox="1"/>
          <p:nvPr/>
        </p:nvSpPr>
        <p:spPr>
          <a:xfrm>
            <a:off x="876300" y="5553682"/>
            <a:ext cx="73914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5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369870" y="283360"/>
            <a:ext cx="259766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দলে 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63" y="1248404"/>
            <a:ext cx="8387049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অবস্থানের জন্য গুণের গাণিতিক বাক্য লিখি ও গুণ করে উত্তর লিখি।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95" y="1997351"/>
            <a:ext cx="854726" cy="10753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" y="1971067"/>
            <a:ext cx="881865" cy="110944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37" y="1967290"/>
            <a:ext cx="932761" cy="111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89" y="1983296"/>
            <a:ext cx="896039" cy="108935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4" t="29914" b="20319"/>
          <a:stretch/>
        </p:blipFill>
        <p:spPr>
          <a:xfrm>
            <a:off x="2675460" y="4150659"/>
            <a:ext cx="1202774" cy="1189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4" t="29914" b="20319"/>
          <a:stretch/>
        </p:blipFill>
        <p:spPr>
          <a:xfrm>
            <a:off x="181971" y="3425612"/>
            <a:ext cx="1277554" cy="1189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4" t="29914" b="20319"/>
          <a:stretch/>
        </p:blipFill>
        <p:spPr>
          <a:xfrm>
            <a:off x="176462" y="4686291"/>
            <a:ext cx="1288571" cy="1189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4" t="29914" b="20319"/>
          <a:stretch/>
        </p:blipFill>
        <p:spPr>
          <a:xfrm>
            <a:off x="1426090" y="3455673"/>
            <a:ext cx="1266538" cy="11898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29661" y="1937098"/>
            <a:ext cx="3429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85516" y="4245730"/>
            <a:ext cx="3429000" cy="990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85516" y="5584040"/>
            <a:ext cx="3429000" cy="990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৫=১৫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9661" y="3091414"/>
            <a:ext cx="34290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১=৪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4" t="29914" b="20319"/>
          <a:stretch/>
        </p:blipFill>
        <p:spPr>
          <a:xfrm>
            <a:off x="1465033" y="4679118"/>
            <a:ext cx="1202774" cy="11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092" y="264145"/>
            <a:ext cx="2401619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6220" y="1264546"/>
            <a:ext cx="382952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কথায় উত্তর দাও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077" y="2691562"/>
            <a:ext cx="2819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(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)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7606" y="3976273"/>
            <a:ext cx="3352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 = _টি চকলেট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1208827" y="5525008"/>
            <a:ext cx="279490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কত?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2" y="4643575"/>
            <a:ext cx="723445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29" y="4568734"/>
            <a:ext cx="723445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98" y="3901006"/>
            <a:ext cx="723445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01" y="3930034"/>
            <a:ext cx="723445" cy="68580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1284077" y="3812836"/>
            <a:ext cx="2302201" cy="1466208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32372" y="2544656"/>
            <a:ext cx="667071" cy="640713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24271" y="4088810"/>
            <a:ext cx="667071" cy="640713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24270" y="5415336"/>
            <a:ext cx="667071" cy="640713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4600335" y="5541001"/>
            <a:ext cx="1676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১২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4470048" y="4783379"/>
            <a:ext cx="21733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৩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১৫টি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4733944" y="2754265"/>
            <a:ext cx="1330039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গুণ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3126" y="460474"/>
            <a:ext cx="4083400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114424" y="4873013"/>
            <a:ext cx="6915150" cy="156966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বাড়ির ৪টি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ছাগলের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 আছে তা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হিসেব গাণিতিক বাক্যে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 করে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আনবে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905000"/>
            <a:ext cx="6172201" cy="2748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78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000"/>
            <a:ext cx="8686800" cy="635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6781800" cy="156966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8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905000" y="685800"/>
            <a:ext cx="4876800" cy="14478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438148" y="2514600"/>
            <a:ext cx="8267701" cy="3429000"/>
          </a:xfrm>
          <a:prstGeom prst="flowChartPredefinedProcess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11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48053" y="2786041"/>
            <a:ext cx="5376604" cy="267765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en-US" sz="32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৩৭ ও ৩৮</a:t>
            </a:r>
          </a:p>
          <a:p>
            <a:pPr algn="ctr"/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362200" y="685800"/>
            <a:ext cx="3852604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76" y="2786041"/>
            <a:ext cx="2124371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914399" y="2743200"/>
            <a:ext cx="7315200" cy="198119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  <a:endParaRPr lang="en-US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.1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 ব্যবহার করে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19400" y="1084305"/>
            <a:ext cx="3048000" cy="110799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05000" y="739088"/>
            <a:ext cx="5334000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95483" y="5472580"/>
            <a:ext cx="44196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14508"/>
              </p:ext>
            </p:extLst>
          </p:nvPr>
        </p:nvGraphicFramePr>
        <p:xfrm>
          <a:off x="3811588" y="3184525"/>
          <a:ext cx="1522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4" imgW="1523160" imgH="488520" progId="Package">
                  <p:embed/>
                </p:oleObj>
              </mc:Choice>
              <mc:Fallback>
                <p:oleObj name="Packager Shell Object" showAsIcon="1" r:id="rId4" imgW="1523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1588" y="3184525"/>
                        <a:ext cx="152241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68482" y="1615217"/>
            <a:ext cx="780703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ডেকে সামনে এনে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প্লেটে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বিচি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গুণের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ধারণা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দিবো</a:t>
            </a:r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262316" y="3919344"/>
            <a:ext cx="6570632" cy="13234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928835"/>
            <a:ext cx="74676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11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en-US" sz="11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711840" y="1067116"/>
            <a:ext cx="5214938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45"/>
          <p:cNvSpPr txBox="1"/>
          <p:nvPr/>
        </p:nvSpPr>
        <p:spPr>
          <a:xfrm>
            <a:off x="1981468" y="209187"/>
            <a:ext cx="4864850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656208" y="939082"/>
            <a:ext cx="7835899" cy="2413550"/>
          </a:xfrm>
          <a:prstGeom prst="frame">
            <a:avLst>
              <a:gd name="adj1" fmla="val 3524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1130881" y="3403510"/>
            <a:ext cx="2916122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থালা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3390" y="3411062"/>
            <a:ext cx="1024676" cy="53857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9631" y="4911276"/>
            <a:ext cx="2397024" cy="64215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৪+৪+৪=১২টি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4358" y="4128286"/>
            <a:ext cx="1024676" cy="5793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081669" y="4911276"/>
            <a:ext cx="3851266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53"/>
          <p:cNvSpPr txBox="1"/>
          <p:nvPr/>
        </p:nvSpPr>
        <p:spPr>
          <a:xfrm>
            <a:off x="1069337" y="4128286"/>
            <a:ext cx="4108113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থালায়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0143" y="3352632"/>
            <a:ext cx="582314" cy="57657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440" y="4141084"/>
            <a:ext cx="582314" cy="5665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5787" y="4829494"/>
            <a:ext cx="596670" cy="58824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8508" y="5658213"/>
            <a:ext cx="3561052" cy="9906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৪=১২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76372" y="1147065"/>
            <a:ext cx="2058700" cy="1955414"/>
            <a:chOff x="1196438" y="1145027"/>
            <a:chExt cx="2058700" cy="195541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438" y="1145027"/>
              <a:ext cx="2058700" cy="195541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222" y="1774725"/>
              <a:ext cx="983529" cy="73818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3804889" y="1091961"/>
            <a:ext cx="2058700" cy="1987371"/>
            <a:chOff x="3824955" y="1089923"/>
            <a:chExt cx="2058700" cy="198737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955" y="1089923"/>
              <a:ext cx="2058700" cy="198737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574" y="1756274"/>
              <a:ext cx="983529" cy="73818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6097336" y="1094623"/>
            <a:ext cx="2058700" cy="1955414"/>
            <a:chOff x="6117402" y="1092585"/>
            <a:chExt cx="2058700" cy="195541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02" y="1092585"/>
              <a:ext cx="2058700" cy="195541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987" y="1668297"/>
              <a:ext cx="983529" cy="73818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  <p:sp>
        <p:nvSpPr>
          <p:cNvPr id="18" name="TextBox 9"/>
          <p:cNvSpPr txBox="1"/>
          <p:nvPr/>
        </p:nvSpPr>
        <p:spPr>
          <a:xfrm>
            <a:off x="537770" y="5986815"/>
            <a:ext cx="4107182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43000" y="-1142997"/>
            <a:ext cx="6857999" cy="9144001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18717" y="286609"/>
            <a:ext cx="8706567" cy="2094426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57"/>
          <p:cNvSpPr txBox="1"/>
          <p:nvPr/>
        </p:nvSpPr>
        <p:spPr>
          <a:xfrm>
            <a:off x="952080" y="2914727"/>
            <a:ext cx="3305591" cy="7075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থালা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7" y="2969589"/>
            <a:ext cx="1197567" cy="55156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1686" y="4807526"/>
            <a:ext cx="3318623" cy="62547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২+২+২+২+২=১০টি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0988" y="3810887"/>
            <a:ext cx="1164092" cy="57547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04"/>
          <p:cNvSpPr txBox="1"/>
          <p:nvPr/>
        </p:nvSpPr>
        <p:spPr>
          <a:xfrm>
            <a:off x="925831" y="4749754"/>
            <a:ext cx="4342108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5"/>
          <p:cNvSpPr txBox="1"/>
          <p:nvPr/>
        </p:nvSpPr>
        <p:spPr>
          <a:xfrm>
            <a:off x="925831" y="3817655"/>
            <a:ext cx="5447591" cy="6401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থালায়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আপেল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5929" y="2853795"/>
            <a:ext cx="560484" cy="69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3413" y="3688333"/>
            <a:ext cx="560483" cy="69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8717" y="4793045"/>
            <a:ext cx="595179" cy="69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51705" y="5554572"/>
            <a:ext cx="3587937" cy="1016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৫=১০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38"/>
          <p:cNvSpPr txBox="1"/>
          <p:nvPr/>
        </p:nvSpPr>
        <p:spPr>
          <a:xfrm>
            <a:off x="958402" y="5619088"/>
            <a:ext cx="3597247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3" y="404816"/>
            <a:ext cx="1533465" cy="16313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4" y="1026496"/>
            <a:ext cx="696715" cy="5227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46" y="404816"/>
            <a:ext cx="1585024" cy="16215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07" y="964724"/>
            <a:ext cx="694456" cy="5196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77" y="394299"/>
            <a:ext cx="1663275" cy="16419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79" y="969673"/>
            <a:ext cx="728741" cy="5225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16" y="394299"/>
            <a:ext cx="1598281" cy="16419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62" y="955957"/>
            <a:ext cx="766692" cy="565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05" y="404817"/>
            <a:ext cx="1787475" cy="16313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22" y="943324"/>
            <a:ext cx="788073" cy="5723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440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</TotalTime>
  <Words>419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NikoshBAN</vt:lpstr>
      <vt:lpstr>Symbol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2006-08-16T00:00:00Z</dcterms:created>
  <dcterms:modified xsi:type="dcterms:W3CDTF">2020-12-17T06:01:56Z</dcterms:modified>
</cp:coreProperties>
</file>