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7" r:id="rId6"/>
    <p:sldId id="288" r:id="rId7"/>
    <p:sldId id="289" r:id="rId8"/>
    <p:sldId id="290" r:id="rId9"/>
    <p:sldId id="291" r:id="rId10"/>
    <p:sldId id="278" r:id="rId11"/>
    <p:sldId id="293" r:id="rId12"/>
    <p:sldId id="294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6EC3-4F89-4525-8561-60E5370FE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B8DB0-BD4D-4F72-B02E-57CD4F7EE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1EADC-080B-4914-BB4D-9D178B01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12C1-A51F-463C-A64E-8DF267FBBC18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05220-12AA-4365-B402-545B71FB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42D1-D5D8-4A48-A10B-A61E998A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6185-3CE5-4B72-8176-50C04B36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2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6810-5C85-4C1B-9D57-E2A90211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90A3F-587E-4AC6-AC91-380D6652A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E74DA-9631-4FF6-86EF-7953AAFE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12C1-A51F-463C-A64E-8DF267FBBC18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9426E-C7D8-41C8-B784-057FCF27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822EF-8290-4D07-9E14-635D5E5B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6185-3CE5-4B72-8176-50C04B36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7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97193-D093-45E4-87A9-E89849F62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6F913-EC80-43C4-B175-53F177ABE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87ED7-F117-4BA9-A879-23FB57B0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12C1-A51F-463C-A64E-8DF267FBBC18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48A47-8E96-4500-A82C-8888E9F8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060CD-576F-423F-8DBA-239D8B19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6185-3CE5-4B72-8176-50C04B36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AA18-625A-403E-BD5A-D2A8895C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47BE5-7D7F-4941-998B-AAA46A36E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0819A-A78C-4C2E-A64C-F71730C0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12C1-A51F-463C-A64E-8DF267FBBC18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5A568-CA6A-4D51-AEF5-6084D6EA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9BBA7-304B-493A-81AF-5356A32F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6185-3CE5-4B72-8176-50C04B36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3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20EB-F820-4292-8E66-242AEFB8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5FD69-479F-4172-9C17-E977A1D1B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399CA-3B11-4F17-A34E-E5FE0BE5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12C1-A51F-463C-A64E-8DF267FBBC18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388ED-DEB5-4A69-839F-C54EF9BE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90CE3-4057-4703-A5B0-CBC6DE01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6185-3CE5-4B72-8176-50C04B36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1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16FA-C1BA-4B70-9B35-52AC40F9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425F9-D8CC-4BE9-93B7-7FB15C6E7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C7596-29C2-46E1-B06F-BEDDDE770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00B0E-8078-445A-9819-8E71D947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12C1-A51F-463C-A64E-8DF267FBBC18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E7A79-D86B-47F4-8E3D-CCDAB396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AEDD2-58C2-4EB5-8BDB-90175803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6185-3CE5-4B72-8176-50C04B36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6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858BD-F4FC-456B-902F-A55206D6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A3A32-B086-4D63-B69D-2E729B3B0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3A137-E4C9-43F0-8DAE-2A16B6F32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2CBE1-5B7A-4CAE-9032-74F486D95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FC1D5-DC08-4115-B939-8F913DAF3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40531-8485-4BD7-B2A1-A24B3C09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12C1-A51F-463C-A64E-8DF267FBBC18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7A11B-96F8-4310-BAD7-64A9904A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070E0-8459-4EF3-A7D2-AEDD61A6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6185-3CE5-4B72-8176-50C04B36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1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DF22-C3A7-44A3-8997-40E3E928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98E87-558C-4327-A743-A4037C09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12C1-A51F-463C-A64E-8DF267FBBC18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62BDD-1BB7-42E5-B2FE-A7752E92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E2136-855C-4081-965D-5E9E2F06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6185-3CE5-4B72-8176-50C04B36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7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6DB05-E29E-43A9-ACC1-79D108C9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12C1-A51F-463C-A64E-8DF267FBBC18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AF64B-516B-4471-9D12-8771DE6D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72E5B-7F74-439F-860F-CDA60A7F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6185-3CE5-4B72-8176-50C04B36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6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B922-4934-4039-8EC3-C5BA0EB0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A3DCD-1396-4CCE-8B0E-CDF4744F0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19F17-D692-4326-AF32-DF0E46D58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F43F6-09C7-442D-80BA-5519BDA6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12C1-A51F-463C-A64E-8DF267FBBC18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34093-75AC-4F33-A3CA-0F722990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925F3-612D-46C2-8E84-46C7034D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6185-3CE5-4B72-8176-50C04B36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5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20992-44D6-470E-BC0A-9E886093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FA7CC-AF70-40CB-9561-65693763E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0F6FF-9CF9-4536-82FC-31D03FEE8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CC053-05C8-4BA0-B923-A9B04B9B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12C1-A51F-463C-A64E-8DF267FBBC18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6C306-2091-43CB-87BF-3EF43BD0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49D9-712E-45B0-AFC3-35E9B149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6185-3CE5-4B72-8176-50C04B36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5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87A55-AC9E-45B1-9708-05B8B7472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815AB-AC14-4628-A119-D3F63B702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E138-78FC-4A81-812D-321A25637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12C1-A51F-463C-A64E-8DF267FBBC18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34D11-FCB0-4E17-8ED8-192DC4F61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B9AD2-2DF1-48E8-84A6-D2410B6DE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16185-3CE5-4B72-8176-50C04B36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5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E66589-85BD-4B0F-A6A6-F27F6713E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8" y="1097280"/>
            <a:ext cx="11859065" cy="5641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864AE-4289-4F8C-AC34-C51E02AC6914}"/>
              </a:ext>
            </a:extLst>
          </p:cNvPr>
          <p:cNvSpPr txBox="1"/>
          <p:nvPr/>
        </p:nvSpPr>
        <p:spPr>
          <a:xfrm>
            <a:off x="126608" y="203981"/>
            <a:ext cx="49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dirty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41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696CE-A625-4234-80BC-1D38CC63145A}"/>
              </a:ext>
            </a:extLst>
          </p:cNvPr>
          <p:cNvSpPr/>
          <p:nvPr/>
        </p:nvSpPr>
        <p:spPr>
          <a:xfrm>
            <a:off x="727499" y="499404"/>
            <a:ext cx="4168056" cy="844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4000" b="1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DCF2A1-5CC4-4703-88EA-CFD495D26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058941"/>
              </p:ext>
            </p:extLst>
          </p:nvPr>
        </p:nvGraphicFramePr>
        <p:xfrm>
          <a:off x="727499" y="1463040"/>
          <a:ext cx="7023799" cy="931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3799">
                  <a:extLst>
                    <a:ext uri="{9D8B030D-6E8A-4147-A177-3AD203B41FA5}">
                      <a16:colId xmlns:a16="http://schemas.microsoft.com/office/drawing/2014/main" val="2713624735"/>
                    </a:ext>
                  </a:extLst>
                </a:gridCol>
              </a:tblGrid>
              <a:tr h="93128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bn-BD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 রাতে উঠানে মাদুর পেতে সবাই কী করে? 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6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2 Points 1">
            <a:extLst>
              <a:ext uri="{FF2B5EF4-FFF2-40B4-BE49-F238E27FC236}">
                <a16:creationId xmlns:a16="http://schemas.microsoft.com/office/drawing/2014/main" id="{A3DCA64F-2ED5-4E8E-B817-BB67B93B4554}"/>
              </a:ext>
            </a:extLst>
          </p:cNvPr>
          <p:cNvSpPr/>
          <p:nvPr/>
        </p:nvSpPr>
        <p:spPr>
          <a:xfrm>
            <a:off x="3641187" y="225083"/>
            <a:ext cx="4909625" cy="171625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E7ACE3-7490-40C9-8F70-40FC27A03DE8}"/>
              </a:ext>
            </a:extLst>
          </p:cNvPr>
          <p:cNvSpPr txBox="1"/>
          <p:nvPr/>
        </p:nvSpPr>
        <p:spPr>
          <a:xfrm>
            <a:off x="5058558" y="3075057"/>
            <a:ext cx="7001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রাতে উঠানে মাদুর পেতে সবাই কী করে?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51106-D8F6-45C6-A7C6-BC8D1F8D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1" y="2040314"/>
            <a:ext cx="4909625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A6407AD3-E784-4E6A-9E2E-4EEC82BAFBC7}"/>
              </a:ext>
            </a:extLst>
          </p:cNvPr>
          <p:cNvSpPr/>
          <p:nvPr/>
        </p:nvSpPr>
        <p:spPr>
          <a:xfrm>
            <a:off x="4403188" y="168812"/>
            <a:ext cx="3596640" cy="1772530"/>
          </a:xfrm>
          <a:prstGeom prst="flowChartPunchedTap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59FD5-AC9C-4F0C-9273-EB2E151B6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" y="2096087"/>
            <a:ext cx="4754879" cy="4593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B01E6-DB05-4BC3-8241-B0B4A9F6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40" y="168812"/>
            <a:ext cx="2447780" cy="1927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6FD499-5CA3-4DE6-BA5B-40510B42D1F9}"/>
              </a:ext>
            </a:extLst>
          </p:cNvPr>
          <p:cNvSpPr txBox="1"/>
          <p:nvPr/>
        </p:nvSpPr>
        <p:spPr>
          <a:xfrm>
            <a:off x="4937759" y="3105834"/>
            <a:ext cx="737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কানামাছি খেলা সম্পর্কে ৩টি বাক্য লিখে আনবে। </a:t>
            </a:r>
          </a:p>
        </p:txBody>
      </p:sp>
    </p:spTree>
    <p:extLst>
      <p:ext uri="{BB962C8B-B14F-4D97-AF65-F5344CB8AC3E}">
        <p14:creationId xmlns:p14="http://schemas.microsoft.com/office/powerpoint/2010/main" val="338945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D634B3-9E41-4395-8334-220F2000C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4" y="855598"/>
            <a:ext cx="11923395" cy="5854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D82B1-5785-4367-BC8F-D98F69E142FD}"/>
              </a:ext>
            </a:extLst>
          </p:cNvPr>
          <p:cNvSpPr txBox="1"/>
          <p:nvPr/>
        </p:nvSpPr>
        <p:spPr>
          <a:xfrm>
            <a:off x="134303" y="147711"/>
            <a:ext cx="1192339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9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B150C-7819-4CE2-A837-34B34989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4833AA-8F92-464A-AF71-73FD2CCBA9A8}"/>
              </a:ext>
            </a:extLst>
          </p:cNvPr>
          <p:cNvSpPr/>
          <p:nvPr/>
        </p:nvSpPr>
        <p:spPr>
          <a:xfrm>
            <a:off x="225084" y="1927274"/>
            <a:ext cx="5542670" cy="475488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0E01E-2C01-4C9A-A6DC-E91FFA223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" y="3910483"/>
            <a:ext cx="5852667" cy="2328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A8900C-44C5-4827-9912-6EE568522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43" y="2082018"/>
            <a:ext cx="2067949" cy="1924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47506C2D-0B40-4E9B-AD7F-773A8AE11304}"/>
              </a:ext>
            </a:extLst>
          </p:cNvPr>
          <p:cNvSpPr/>
          <p:nvPr/>
        </p:nvSpPr>
        <p:spPr>
          <a:xfrm>
            <a:off x="4070894" y="54710"/>
            <a:ext cx="4323709" cy="1463375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9285C4-F9E3-4D0F-BB05-053D10CBEC1F}"/>
              </a:ext>
            </a:extLst>
          </p:cNvPr>
          <p:cNvSpPr/>
          <p:nvPr/>
        </p:nvSpPr>
        <p:spPr>
          <a:xfrm>
            <a:off x="6232749" y="1927275"/>
            <a:ext cx="5725043" cy="4754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25C47-41DA-4115-A4FB-F76C8C85A014}"/>
              </a:ext>
            </a:extLst>
          </p:cNvPr>
          <p:cNvSpPr txBox="1"/>
          <p:nvPr/>
        </p:nvSpPr>
        <p:spPr>
          <a:xfrm>
            <a:off x="6566595" y="3423922"/>
            <a:ext cx="51365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মূলপাঠঃ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কানামাছি ভোঁ ভোঁ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গ্রামের ------ গল্প।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৬২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48AA6-C0FD-43DF-9FFB-F546131F8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954" y="1990507"/>
            <a:ext cx="1169287" cy="14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5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DF312-3877-42BE-8188-7548938A3FC4}"/>
              </a:ext>
            </a:extLst>
          </p:cNvPr>
          <p:cNvSpPr txBox="1"/>
          <p:nvPr/>
        </p:nvSpPr>
        <p:spPr>
          <a:xfrm>
            <a:off x="98474" y="180347"/>
            <a:ext cx="319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Kana Machhi Bhon Bhon Animation Video[2]">
            <a:hlinkClick r:id="" action="ppaction://media"/>
            <a:extLst>
              <a:ext uri="{FF2B5EF4-FFF2-40B4-BE49-F238E27FC236}">
                <a16:creationId xmlns:a16="http://schemas.microsoft.com/office/drawing/2014/main" id="{AADAF6B7-8A72-479B-BDF5-33A480A363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73" y="1026943"/>
            <a:ext cx="11943471" cy="56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D4549E-4A60-4370-82A6-BE1D5D0669A8}"/>
              </a:ext>
            </a:extLst>
          </p:cNvPr>
          <p:cNvSpPr txBox="1"/>
          <p:nvPr/>
        </p:nvSpPr>
        <p:spPr>
          <a:xfrm>
            <a:off x="126607" y="147710"/>
            <a:ext cx="2813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AED9B-D608-4F91-9772-DA6D47243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607" y="984738"/>
            <a:ext cx="11943473" cy="57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8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4CCE-1486-4A1E-9B7F-9CFCB99604D3}"/>
              </a:ext>
            </a:extLst>
          </p:cNvPr>
          <p:cNvSpPr txBox="1"/>
          <p:nvPr/>
        </p:nvSpPr>
        <p:spPr>
          <a:xfrm>
            <a:off x="492369" y="436097"/>
            <a:ext cx="7877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করিঃ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 = গরমের কাল।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মিছামিছি = কোনো কারণ ছাড়া,খামোখা।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বনভোজন = চড়ুইভাতি। </a:t>
            </a:r>
          </a:p>
        </p:txBody>
      </p:sp>
    </p:spTree>
    <p:extLst>
      <p:ext uri="{BB962C8B-B14F-4D97-AF65-F5344CB8AC3E}">
        <p14:creationId xmlns:p14="http://schemas.microsoft.com/office/powerpoint/2010/main" val="389916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B3AA9-2FE4-4D92-B27F-04462BCBC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159"/>
            <a:ext cx="5913121" cy="6583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27D06-9E77-4A40-9B0A-7F1886F00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" y="137159"/>
            <a:ext cx="5781823" cy="65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6C1A4-C6B1-47BB-A6FC-44A7CD4A0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0677"/>
            <a:ext cx="11816862" cy="6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2D62A-0B46-43BC-845E-27E5E24CF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40677"/>
            <a:ext cx="11901268" cy="6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6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11B52-4E14-4D08-A9D3-449AF26DFE57}"/>
              </a:ext>
            </a:extLst>
          </p:cNvPr>
          <p:cNvSpPr txBox="1"/>
          <p:nvPr/>
        </p:nvSpPr>
        <p:spPr>
          <a:xfrm>
            <a:off x="281354" y="422031"/>
            <a:ext cx="393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ভেঙ্গে দেখাইঃ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F0AA5-ED30-4CD2-93D7-76BD22ECE0ED}"/>
              </a:ext>
            </a:extLst>
          </p:cNvPr>
          <p:cNvSpPr txBox="1"/>
          <p:nvPr/>
        </p:nvSpPr>
        <p:spPr>
          <a:xfrm>
            <a:off x="365758" y="3005598"/>
            <a:ext cx="745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গল্প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C319E-EAA0-46FF-B4A3-395492AA217B}"/>
              </a:ext>
            </a:extLst>
          </p:cNvPr>
          <p:cNvSpPr txBox="1"/>
          <p:nvPr/>
        </p:nvSpPr>
        <p:spPr>
          <a:xfrm>
            <a:off x="2546253" y="3005598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ল্প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1F8E2-5E21-4817-AD95-DED465E82C20}"/>
              </a:ext>
            </a:extLst>
          </p:cNvPr>
          <p:cNvSpPr txBox="1"/>
          <p:nvPr/>
        </p:nvSpPr>
        <p:spPr>
          <a:xfrm>
            <a:off x="4389117" y="3005598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A260D-30B7-4C1E-A49F-C128C3BDC40B}"/>
              </a:ext>
            </a:extLst>
          </p:cNvPr>
          <p:cNvSpPr txBox="1"/>
          <p:nvPr/>
        </p:nvSpPr>
        <p:spPr>
          <a:xfrm>
            <a:off x="5786508" y="2134640"/>
            <a:ext cx="60491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D47D0-E2D4-4DC8-8002-6BCC1A3E1E6B}"/>
              </a:ext>
            </a:extLst>
          </p:cNvPr>
          <p:cNvSpPr txBox="1"/>
          <p:nvPr/>
        </p:nvSpPr>
        <p:spPr>
          <a:xfrm>
            <a:off x="365758" y="2134641"/>
            <a:ext cx="618978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E789D-E28C-42C2-9220-74C26AF99AE1}"/>
              </a:ext>
            </a:extLst>
          </p:cNvPr>
          <p:cNvSpPr txBox="1"/>
          <p:nvPr/>
        </p:nvSpPr>
        <p:spPr>
          <a:xfrm>
            <a:off x="2546253" y="2134643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ন্ধ  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4688D-29FC-4E8C-A45F-9D0B6EDC9B7B}"/>
              </a:ext>
            </a:extLst>
          </p:cNvPr>
          <p:cNvSpPr txBox="1"/>
          <p:nvPr/>
        </p:nvSpPr>
        <p:spPr>
          <a:xfrm>
            <a:off x="4389117" y="2134641"/>
            <a:ext cx="59787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21A6E-BAF0-4C57-A804-3C952785D5D7}"/>
              </a:ext>
            </a:extLst>
          </p:cNvPr>
          <p:cNvSpPr txBox="1"/>
          <p:nvPr/>
        </p:nvSpPr>
        <p:spPr>
          <a:xfrm>
            <a:off x="5786507" y="3005598"/>
            <a:ext cx="60491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F0F5DC-1FEB-4DDC-B15E-E9A20309C7B8}"/>
              </a:ext>
            </a:extLst>
          </p:cNvPr>
          <p:cNvSpPr txBox="1"/>
          <p:nvPr/>
        </p:nvSpPr>
        <p:spPr>
          <a:xfrm>
            <a:off x="365758" y="1266397"/>
            <a:ext cx="745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92939-577B-49C5-994B-2144B74074F7}"/>
              </a:ext>
            </a:extLst>
          </p:cNvPr>
          <p:cNvSpPr txBox="1"/>
          <p:nvPr/>
        </p:nvSpPr>
        <p:spPr>
          <a:xfrm>
            <a:off x="2546253" y="1269915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ষ্ম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F5F5A-A915-4B69-BA10-6B9DCF6EC797}"/>
              </a:ext>
            </a:extLst>
          </p:cNvPr>
          <p:cNvSpPr txBox="1"/>
          <p:nvPr/>
        </p:nvSpPr>
        <p:spPr>
          <a:xfrm>
            <a:off x="5786507" y="1263682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20710-A773-4633-82AB-89EEC164DDC4}"/>
              </a:ext>
            </a:extLst>
          </p:cNvPr>
          <p:cNvSpPr txBox="1"/>
          <p:nvPr/>
        </p:nvSpPr>
        <p:spPr>
          <a:xfrm>
            <a:off x="4389117" y="1263684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2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118</Words>
  <Application>Microsoft Office PowerPoint</Application>
  <PresentationFormat>Widescreen</PresentationFormat>
  <Paragraphs>35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16</cp:revision>
  <dcterms:created xsi:type="dcterms:W3CDTF">2020-12-17T12:40:20Z</dcterms:created>
  <dcterms:modified xsi:type="dcterms:W3CDTF">2020-12-17T13:42:02Z</dcterms:modified>
</cp:coreProperties>
</file>