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2" r:id="rId5"/>
    <p:sldId id="273" r:id="rId6"/>
    <p:sldId id="282" r:id="rId7"/>
    <p:sldId id="275" r:id="rId8"/>
    <p:sldId id="276" r:id="rId9"/>
    <p:sldId id="277" r:id="rId10"/>
    <p:sldId id="278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2" autoAdjust="0"/>
    <p:restoredTop sz="94660"/>
  </p:normalViewPr>
  <p:slideViewPr>
    <p:cSldViewPr>
      <p:cViewPr>
        <p:scale>
          <a:sx n="90" d="100"/>
          <a:sy n="90" d="100"/>
        </p:scale>
        <p:origin x="-67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-photo-flowers-in-winter-season-thailand-357446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ক।ঈগল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খ।শকূন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গ।কাক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ঘ।চিল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কাংগারো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ক।ভারত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খ।বাংলাদেশ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গ।অস্টেলিয়া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ঘ।আফ্রিকা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কতগলো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শুনেছ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omea-Morning-Glory-Mixed-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18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781800" cy="1143000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3200400" cy="441960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মেরী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জোয়াগ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চান্দিনা-কুমিল্লা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600200"/>
            <a:ext cx="3200400" cy="441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শ্রেনি-পঞ্চম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৩য়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3543803" cy="2667000"/>
          </a:xfrm>
          <a:prstGeom prst="rect">
            <a:avLst/>
          </a:prstGeom>
        </p:spPr>
      </p:pic>
      <p:pic>
        <p:nvPicPr>
          <p:cNvPr id="5" name="Content Placeholder 3" descr="1441847536_07-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38400"/>
            <a:ext cx="41148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905000" y="838200"/>
            <a:ext cx="5257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81200"/>
            <a:ext cx="4343400" cy="12192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শিক্ষার্থিরা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শকূন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0. ‘সুন্দরবনের প্রাণী’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796704"/>
            <a:ext cx="4167227" cy="2767785"/>
          </a:xfrm>
        </p:spPr>
      </p:pic>
      <p:pic>
        <p:nvPicPr>
          <p:cNvPr id="5" name="Picture 4" descr="download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3778770" cy="2272704"/>
          </a:xfrm>
          <a:prstGeom prst="rect">
            <a:avLst/>
          </a:prstGeom>
        </p:spPr>
      </p:pic>
      <p:pic>
        <p:nvPicPr>
          <p:cNvPr id="6" name="Picture 5" descr="m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53504"/>
            <a:ext cx="3912461" cy="2438400"/>
          </a:xfrm>
          <a:prstGeom prst="rect">
            <a:avLst/>
          </a:prstGeom>
        </p:spPr>
      </p:pic>
      <p:pic>
        <p:nvPicPr>
          <p:cNvPr id="7" name="Picture 6" descr="tig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720504"/>
            <a:ext cx="4138781" cy="2985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81000"/>
            <a:ext cx="281038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্নিচের</a:t>
            </a:r>
            <a:r>
              <a:rPr lang="en-US" dirty="0" smtClean="0"/>
              <a:t> </a:t>
            </a:r>
            <a:r>
              <a:rPr lang="en-US" sz="2800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কাংগারো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শকূন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772</TotalTime>
  <Words>154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স্বাগতম</vt:lpstr>
      <vt:lpstr>পরিচিতি</vt:lpstr>
      <vt:lpstr>Slide 3</vt:lpstr>
      <vt:lpstr>শিরোনাম</vt:lpstr>
      <vt:lpstr>শিখনফল</vt:lpstr>
      <vt:lpstr>Slide 6</vt:lpstr>
      <vt:lpstr>একক কাজ</vt:lpstr>
      <vt:lpstr>জোড়ায় কাজ</vt:lpstr>
      <vt:lpstr>দলীয় কাজ</vt:lpstr>
      <vt:lpstr>মুল্যায়ন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Sohel</cp:lastModifiedBy>
  <cp:revision>89</cp:revision>
  <dcterms:created xsi:type="dcterms:W3CDTF">2006-08-16T00:00:00Z</dcterms:created>
  <dcterms:modified xsi:type="dcterms:W3CDTF">2020-12-17T07:00:13Z</dcterms:modified>
</cp:coreProperties>
</file>