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7" r:id="rId2"/>
    <p:sldId id="259" r:id="rId3"/>
    <p:sldId id="261" r:id="rId4"/>
    <p:sldId id="262" r:id="rId5"/>
    <p:sldId id="258" r:id="rId6"/>
    <p:sldId id="265" r:id="rId7"/>
    <p:sldId id="267" r:id="rId8"/>
    <p:sldId id="266" r:id="rId9"/>
    <p:sldId id="272" r:id="rId10"/>
    <p:sldId id="278" r:id="rId11"/>
    <p:sldId id="279" r:id="rId12"/>
    <p:sldId id="273" r:id="rId13"/>
    <p:sldId id="280" r:id="rId14"/>
    <p:sldId id="275" r:id="rId15"/>
    <p:sldId id="281" r:id="rId16"/>
    <p:sldId id="282" r:id="rId17"/>
    <p:sldId id="28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8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12/17/2020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12/17/2020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12/17/2020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12/17/2020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12/17/2020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12/17/2020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257800"/>
            <a:ext cx="7467600" cy="1158240"/>
          </a:xfrm>
        </p:spPr>
        <p:style>
          <a:lnRef idx="3">
            <a:schemeClr val="lt1"/>
          </a:lnRef>
          <a:fillRef idx="1">
            <a:schemeClr val="accent1"/>
          </a:fillRef>
          <a:effectRef idx="1">
            <a:schemeClr val="accent1"/>
          </a:effectRef>
          <a:fontRef idx="minor">
            <a:schemeClr val="lt1"/>
          </a:fontRef>
        </p:style>
        <p:txBody>
          <a:bodyPr>
            <a:noAutofit/>
          </a:bodyPr>
          <a:lstStyle/>
          <a:p>
            <a:pPr algn="ctr"/>
            <a:r>
              <a:rPr lang="bn-BD" sz="8000" dirty="0" smtClean="0">
                <a:solidFill>
                  <a:srgbClr val="008000"/>
                </a:solidFill>
                <a:latin typeface="NikoshBAN" pitchFamily="2" charset="0"/>
                <a:cs typeface="NikoshBAN" pitchFamily="2" charset="0"/>
              </a:rPr>
              <a:t>শুভেচ্ছা</a:t>
            </a:r>
            <a:endParaRPr lang="en-US" sz="8000" dirty="0">
              <a:solidFill>
                <a:srgbClr val="008000"/>
              </a:solidFill>
            </a:endParaRPr>
          </a:p>
        </p:txBody>
      </p:sp>
      <p:pic>
        <p:nvPicPr>
          <p:cNvPr id="14" name="Content Placeholder 13" descr="images (2).jpg"/>
          <p:cNvPicPr>
            <a:picLocks noGrp="1" noChangeAspect="1"/>
          </p:cNvPicPr>
          <p:nvPr>
            <p:ph idx="1"/>
          </p:nvPr>
        </p:nvPicPr>
        <p:blipFill>
          <a:blip r:embed="rId2"/>
          <a:stretch>
            <a:fillRect/>
          </a:stretch>
        </p:blipFill>
        <p:spPr>
          <a:xfrm>
            <a:off x="457200" y="609600"/>
            <a:ext cx="7315200" cy="4572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360"/>
                                          </p:val>
                                        </p:tav>
                                        <p:tav tm="100000">
                                          <p:val>
                                            <p:fltVal val="0"/>
                                          </p:val>
                                        </p:tav>
                                      </p:tavLst>
                                    </p:anim>
                                    <p:animEffect transition="in" filter="fade">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162800" cy="670560"/>
          </a:xfrm>
        </p:spPr>
        <p:style>
          <a:lnRef idx="0">
            <a:schemeClr val="accent4"/>
          </a:lnRef>
          <a:fillRef idx="3">
            <a:schemeClr val="accent4"/>
          </a:fillRef>
          <a:effectRef idx="3">
            <a:schemeClr val="accent4"/>
          </a:effectRef>
          <a:fontRef idx="minor">
            <a:schemeClr val="lt1"/>
          </a:fontRef>
        </p:style>
        <p:txBody>
          <a:bodyPr>
            <a:normAutofit/>
          </a:bodyPr>
          <a:lstStyle/>
          <a:p>
            <a:pPr algn="ctr"/>
            <a:r>
              <a:rPr lang="en-US" dirty="0" err="1" smtClean="0">
                <a:solidFill>
                  <a:srgbClr val="002060"/>
                </a:solidFill>
              </a:rPr>
              <a:t>রাজনৈতিক</a:t>
            </a:r>
            <a:r>
              <a:rPr lang="en-US" dirty="0" smtClean="0">
                <a:solidFill>
                  <a:srgbClr val="002060"/>
                </a:solidFill>
              </a:rPr>
              <a:t> </a:t>
            </a:r>
            <a:r>
              <a:rPr lang="en-US" dirty="0" err="1" smtClean="0">
                <a:solidFill>
                  <a:srgbClr val="002060"/>
                </a:solidFill>
              </a:rPr>
              <a:t>দল</a:t>
            </a:r>
            <a:r>
              <a:rPr lang="en-US" dirty="0" smtClean="0">
                <a:solidFill>
                  <a:srgbClr val="002060"/>
                </a:solidFill>
              </a:rPr>
              <a:t> </a:t>
            </a:r>
            <a:r>
              <a:rPr lang="en-US" dirty="0" err="1" smtClean="0">
                <a:solidFill>
                  <a:srgbClr val="002060"/>
                </a:solidFill>
              </a:rPr>
              <a:t>গঠন</a:t>
            </a:r>
            <a:endParaRPr lang="en-US" dirty="0">
              <a:solidFill>
                <a:srgbClr val="002060"/>
              </a:solidFill>
            </a:endParaRPr>
          </a:p>
        </p:txBody>
      </p:sp>
      <p:sp>
        <p:nvSpPr>
          <p:cNvPr id="3" name="Content Placeholder 2"/>
          <p:cNvSpPr>
            <a:spLocks noGrp="1"/>
          </p:cNvSpPr>
          <p:nvPr>
            <p:ph idx="1"/>
          </p:nvPr>
        </p:nvSpPr>
        <p:spPr>
          <a:xfrm>
            <a:off x="304800" y="990600"/>
            <a:ext cx="7620000" cy="5465136"/>
          </a:xfrm>
        </p:spPr>
        <p:style>
          <a:lnRef idx="1">
            <a:schemeClr val="accent2"/>
          </a:lnRef>
          <a:fillRef idx="3">
            <a:schemeClr val="accent2"/>
          </a:fillRef>
          <a:effectRef idx="2">
            <a:schemeClr val="accent2"/>
          </a:effectRef>
          <a:fontRef idx="minor">
            <a:schemeClr val="lt1"/>
          </a:fontRef>
        </p:style>
        <p:txBody>
          <a:bodyPr>
            <a:normAutofit fontScale="92500" lnSpcReduction="10000"/>
          </a:bodyPr>
          <a:lstStyle/>
          <a:p>
            <a:pPr algn="just"/>
            <a:r>
              <a:rPr lang="en-US" dirty="0" err="1" smtClean="0">
                <a:solidFill>
                  <a:srgbClr val="002060"/>
                </a:solidFill>
              </a:rPr>
              <a:t>তৃতীয়</a:t>
            </a:r>
            <a:r>
              <a:rPr lang="en-US" dirty="0" smtClean="0">
                <a:solidFill>
                  <a:srgbClr val="002060"/>
                </a:solidFill>
              </a:rPr>
              <a:t> </a:t>
            </a:r>
            <a:r>
              <a:rPr lang="en-US" dirty="0" err="1" smtClean="0">
                <a:solidFill>
                  <a:srgbClr val="002060"/>
                </a:solidFill>
              </a:rPr>
              <a:t>বিশ্বের</a:t>
            </a:r>
            <a:r>
              <a:rPr lang="en-US" dirty="0" smtClean="0">
                <a:solidFill>
                  <a:srgbClr val="002060"/>
                </a:solidFill>
              </a:rPr>
              <a:t> </a:t>
            </a:r>
            <a:r>
              <a:rPr lang="en-US" dirty="0" err="1" smtClean="0">
                <a:solidFill>
                  <a:srgbClr val="002060"/>
                </a:solidFill>
              </a:rPr>
              <a:t>অনেক</a:t>
            </a:r>
            <a:r>
              <a:rPr lang="en-US" dirty="0" smtClean="0">
                <a:solidFill>
                  <a:srgbClr val="002060"/>
                </a:solidFill>
              </a:rPr>
              <a:t> </a:t>
            </a:r>
            <a:r>
              <a:rPr lang="en-US" dirty="0" err="1" smtClean="0">
                <a:solidFill>
                  <a:srgbClr val="002060"/>
                </a:solidFill>
              </a:rPr>
              <a:t>দেশে</a:t>
            </a:r>
            <a:r>
              <a:rPr lang="en-US" dirty="0" smtClean="0">
                <a:solidFill>
                  <a:srgbClr val="002060"/>
                </a:solidFill>
              </a:rPr>
              <a:t> </a:t>
            </a:r>
            <a:r>
              <a:rPr lang="en-US" dirty="0" err="1" smtClean="0">
                <a:solidFill>
                  <a:srgbClr val="002060"/>
                </a:solidFill>
              </a:rPr>
              <a:t>সামরিক</a:t>
            </a:r>
            <a:r>
              <a:rPr lang="en-US" dirty="0" smtClean="0">
                <a:solidFill>
                  <a:srgbClr val="002060"/>
                </a:solidFill>
              </a:rPr>
              <a:t> </a:t>
            </a:r>
            <a:r>
              <a:rPr lang="en-US" dirty="0" err="1" smtClean="0">
                <a:solidFill>
                  <a:srgbClr val="002060"/>
                </a:solidFill>
              </a:rPr>
              <a:t>শাসকরা</a:t>
            </a:r>
            <a:r>
              <a:rPr lang="en-US" dirty="0" smtClean="0">
                <a:solidFill>
                  <a:srgbClr val="002060"/>
                </a:solidFill>
              </a:rPr>
              <a:t> </a:t>
            </a:r>
            <a:r>
              <a:rPr lang="en-US" dirty="0" err="1" smtClean="0">
                <a:solidFill>
                  <a:srgbClr val="002060"/>
                </a:solidFill>
              </a:rPr>
              <a:t>ক্ষমতা</a:t>
            </a:r>
            <a:r>
              <a:rPr lang="en-US" dirty="0" smtClean="0">
                <a:solidFill>
                  <a:srgbClr val="002060"/>
                </a:solidFill>
              </a:rPr>
              <a:t> </a:t>
            </a:r>
            <a:r>
              <a:rPr lang="en-US" dirty="0" err="1" smtClean="0">
                <a:solidFill>
                  <a:srgbClr val="002060"/>
                </a:solidFill>
              </a:rPr>
              <a:t>দখলের</a:t>
            </a:r>
            <a:r>
              <a:rPr lang="en-US" dirty="0" smtClean="0">
                <a:solidFill>
                  <a:srgbClr val="002060"/>
                </a:solidFill>
              </a:rPr>
              <a:t> </a:t>
            </a:r>
            <a:r>
              <a:rPr lang="en-US" dirty="0" err="1" smtClean="0">
                <a:solidFill>
                  <a:srgbClr val="002060"/>
                </a:solidFill>
              </a:rPr>
              <a:t>পর</a:t>
            </a:r>
            <a:r>
              <a:rPr lang="en-US" dirty="0" smtClean="0">
                <a:solidFill>
                  <a:srgbClr val="002060"/>
                </a:solidFill>
              </a:rPr>
              <a:t> </a:t>
            </a:r>
            <a:r>
              <a:rPr lang="en-US" dirty="0" err="1" smtClean="0">
                <a:solidFill>
                  <a:srgbClr val="002060"/>
                </a:solidFill>
              </a:rPr>
              <a:t>গনভোটের</a:t>
            </a:r>
            <a:r>
              <a:rPr lang="en-US" dirty="0" smtClean="0">
                <a:solidFill>
                  <a:srgbClr val="002060"/>
                </a:solidFill>
              </a:rPr>
              <a:t> </a:t>
            </a:r>
            <a:r>
              <a:rPr lang="en-US" dirty="0" err="1" smtClean="0">
                <a:solidFill>
                  <a:srgbClr val="002060"/>
                </a:solidFill>
              </a:rPr>
              <a:t>আয়োজন</a:t>
            </a:r>
            <a:r>
              <a:rPr lang="en-US" dirty="0" smtClean="0">
                <a:solidFill>
                  <a:srgbClr val="002060"/>
                </a:solidFill>
              </a:rPr>
              <a:t> </a:t>
            </a:r>
            <a:r>
              <a:rPr lang="en-US" dirty="0" err="1" smtClean="0">
                <a:solidFill>
                  <a:srgbClr val="002060"/>
                </a:solidFill>
              </a:rPr>
              <a:t>করে</a:t>
            </a:r>
            <a:r>
              <a:rPr lang="en-US" dirty="0" smtClean="0">
                <a:solidFill>
                  <a:srgbClr val="002060"/>
                </a:solidFill>
              </a:rPr>
              <a:t>। এ </a:t>
            </a:r>
            <a:r>
              <a:rPr lang="en-US" dirty="0" err="1" smtClean="0">
                <a:solidFill>
                  <a:srgbClr val="002060"/>
                </a:solidFill>
              </a:rPr>
              <a:t>উদ্দেশ্য</a:t>
            </a:r>
            <a:r>
              <a:rPr lang="en-US" dirty="0" smtClean="0">
                <a:solidFill>
                  <a:srgbClr val="002060"/>
                </a:solidFill>
              </a:rPr>
              <a:t> </a:t>
            </a:r>
            <a:r>
              <a:rPr lang="en-US" dirty="0" err="1" smtClean="0">
                <a:solidFill>
                  <a:srgbClr val="002060"/>
                </a:solidFill>
              </a:rPr>
              <a:t>ক্ষমতা</a:t>
            </a:r>
            <a:r>
              <a:rPr lang="en-US" dirty="0" smtClean="0">
                <a:solidFill>
                  <a:srgbClr val="002060"/>
                </a:solidFill>
              </a:rPr>
              <a:t> </a:t>
            </a:r>
            <a:r>
              <a:rPr lang="en-US" dirty="0" err="1" smtClean="0">
                <a:solidFill>
                  <a:srgbClr val="002060"/>
                </a:solidFill>
              </a:rPr>
              <a:t>দখলকে</a:t>
            </a:r>
            <a:r>
              <a:rPr lang="en-US" dirty="0" smtClean="0">
                <a:solidFill>
                  <a:srgbClr val="002060"/>
                </a:solidFill>
              </a:rPr>
              <a:t> </a:t>
            </a:r>
            <a:r>
              <a:rPr lang="en-US" dirty="0" err="1" smtClean="0">
                <a:solidFill>
                  <a:srgbClr val="002060"/>
                </a:solidFill>
              </a:rPr>
              <a:t>একপ্রকার</a:t>
            </a:r>
            <a:r>
              <a:rPr lang="en-US" dirty="0" smtClean="0">
                <a:solidFill>
                  <a:srgbClr val="002060"/>
                </a:solidFill>
              </a:rPr>
              <a:t> </a:t>
            </a:r>
            <a:r>
              <a:rPr lang="en-US" dirty="0" err="1" smtClean="0">
                <a:solidFill>
                  <a:srgbClr val="002060"/>
                </a:solidFill>
              </a:rPr>
              <a:t>বৈধ্যতা</a:t>
            </a:r>
            <a:r>
              <a:rPr lang="en-US" dirty="0" smtClean="0">
                <a:solidFill>
                  <a:srgbClr val="002060"/>
                </a:solidFill>
              </a:rPr>
              <a:t> </a:t>
            </a:r>
            <a:r>
              <a:rPr lang="en-US" dirty="0" err="1" smtClean="0">
                <a:solidFill>
                  <a:srgbClr val="002060"/>
                </a:solidFill>
              </a:rPr>
              <a:t>প্রদান</a:t>
            </a:r>
            <a:r>
              <a:rPr lang="en-US" dirty="0" smtClean="0">
                <a:solidFill>
                  <a:srgbClr val="002060"/>
                </a:solidFill>
              </a:rPr>
              <a:t> </a:t>
            </a:r>
            <a:r>
              <a:rPr lang="en-US" dirty="0" err="1" smtClean="0">
                <a:solidFill>
                  <a:srgbClr val="002060"/>
                </a:solidFill>
              </a:rPr>
              <a:t>করা</a:t>
            </a:r>
            <a:r>
              <a:rPr lang="en-US" dirty="0" smtClean="0">
                <a:solidFill>
                  <a:srgbClr val="002060"/>
                </a:solidFill>
              </a:rPr>
              <a:t> </a:t>
            </a:r>
            <a:r>
              <a:rPr lang="en-US" dirty="0" err="1" smtClean="0">
                <a:solidFill>
                  <a:srgbClr val="002060"/>
                </a:solidFill>
              </a:rPr>
              <a:t>এটি</a:t>
            </a:r>
            <a:r>
              <a:rPr lang="en-US" dirty="0" smtClean="0">
                <a:solidFill>
                  <a:srgbClr val="002060"/>
                </a:solidFill>
              </a:rPr>
              <a:t> </a:t>
            </a:r>
            <a:r>
              <a:rPr lang="en-US" dirty="0" err="1" smtClean="0">
                <a:solidFill>
                  <a:srgbClr val="002060"/>
                </a:solidFill>
              </a:rPr>
              <a:t>হ্যাঁ</a:t>
            </a:r>
            <a:r>
              <a:rPr lang="en-US" dirty="0" smtClean="0">
                <a:solidFill>
                  <a:srgbClr val="002060"/>
                </a:solidFill>
              </a:rPr>
              <a:t> </a:t>
            </a:r>
            <a:r>
              <a:rPr lang="en-US" dirty="0" err="1" smtClean="0">
                <a:solidFill>
                  <a:srgbClr val="002060"/>
                </a:solidFill>
              </a:rPr>
              <a:t>না</a:t>
            </a:r>
            <a:r>
              <a:rPr lang="en-US" dirty="0" smtClean="0">
                <a:solidFill>
                  <a:srgbClr val="002060"/>
                </a:solidFill>
              </a:rPr>
              <a:t> </a:t>
            </a:r>
            <a:r>
              <a:rPr lang="en-US" dirty="0" err="1" smtClean="0">
                <a:solidFill>
                  <a:srgbClr val="002060"/>
                </a:solidFill>
              </a:rPr>
              <a:t>ভোট</a:t>
            </a:r>
            <a:r>
              <a:rPr lang="en-US" dirty="0" smtClean="0">
                <a:solidFill>
                  <a:srgbClr val="002060"/>
                </a:solidFill>
              </a:rPr>
              <a:t> </a:t>
            </a:r>
            <a:r>
              <a:rPr lang="en-US" dirty="0" err="1" smtClean="0">
                <a:solidFill>
                  <a:srgbClr val="002060"/>
                </a:solidFill>
              </a:rPr>
              <a:t>নামেও</a:t>
            </a:r>
            <a:r>
              <a:rPr lang="en-US" dirty="0" smtClean="0">
                <a:solidFill>
                  <a:srgbClr val="002060"/>
                </a:solidFill>
              </a:rPr>
              <a:t> </a:t>
            </a:r>
            <a:r>
              <a:rPr lang="en-US" dirty="0" err="1" smtClean="0">
                <a:solidFill>
                  <a:srgbClr val="002060"/>
                </a:solidFill>
              </a:rPr>
              <a:t>পরিচিত</a:t>
            </a:r>
            <a:r>
              <a:rPr lang="en-US" dirty="0" smtClean="0">
                <a:solidFill>
                  <a:srgbClr val="002060"/>
                </a:solidFill>
              </a:rPr>
              <a:t>। </a:t>
            </a:r>
            <a:r>
              <a:rPr lang="en-US" dirty="0" err="1" smtClean="0">
                <a:solidFill>
                  <a:srgbClr val="002060"/>
                </a:solidFill>
              </a:rPr>
              <a:t>সামরিক</a:t>
            </a:r>
            <a:r>
              <a:rPr lang="en-US" dirty="0" smtClean="0">
                <a:solidFill>
                  <a:srgbClr val="002060"/>
                </a:solidFill>
              </a:rPr>
              <a:t> </a:t>
            </a:r>
            <a:r>
              <a:rPr lang="en-US" dirty="0" err="1" smtClean="0">
                <a:solidFill>
                  <a:srgbClr val="002060"/>
                </a:solidFill>
              </a:rPr>
              <a:t>শাসনের</a:t>
            </a:r>
            <a:r>
              <a:rPr lang="en-US" dirty="0" smtClean="0">
                <a:solidFill>
                  <a:srgbClr val="002060"/>
                </a:solidFill>
              </a:rPr>
              <a:t> </a:t>
            </a:r>
            <a:r>
              <a:rPr lang="en-US" dirty="0" err="1" smtClean="0">
                <a:solidFill>
                  <a:srgbClr val="002060"/>
                </a:solidFill>
              </a:rPr>
              <a:t>অধিনে</a:t>
            </a:r>
            <a:r>
              <a:rPr lang="en-US" dirty="0" smtClean="0">
                <a:solidFill>
                  <a:srgbClr val="002060"/>
                </a:solidFill>
              </a:rPr>
              <a:t> </a:t>
            </a:r>
            <a:r>
              <a:rPr lang="en-US" dirty="0" err="1" smtClean="0">
                <a:solidFill>
                  <a:srgbClr val="002060"/>
                </a:solidFill>
              </a:rPr>
              <a:t>জনগণের</a:t>
            </a:r>
            <a:r>
              <a:rPr lang="en-US" dirty="0" smtClean="0">
                <a:solidFill>
                  <a:srgbClr val="002060"/>
                </a:solidFill>
              </a:rPr>
              <a:t> </a:t>
            </a:r>
            <a:r>
              <a:rPr lang="en-US" dirty="0" err="1" smtClean="0">
                <a:solidFill>
                  <a:srgbClr val="002060"/>
                </a:solidFill>
              </a:rPr>
              <a:t>প্রত্যক্ষ</a:t>
            </a:r>
            <a:r>
              <a:rPr lang="en-US" dirty="0" smtClean="0">
                <a:solidFill>
                  <a:srgbClr val="002060"/>
                </a:solidFill>
              </a:rPr>
              <a:t> </a:t>
            </a:r>
            <a:r>
              <a:rPr lang="en-US" dirty="0" err="1" smtClean="0">
                <a:solidFill>
                  <a:srgbClr val="002060"/>
                </a:solidFill>
              </a:rPr>
              <a:t>ভোটে</a:t>
            </a:r>
            <a:r>
              <a:rPr lang="en-US" dirty="0" smtClean="0">
                <a:solidFill>
                  <a:srgbClr val="002060"/>
                </a:solidFill>
              </a:rPr>
              <a:t> </a:t>
            </a:r>
            <a:r>
              <a:rPr lang="en-US" dirty="0" err="1" smtClean="0">
                <a:solidFill>
                  <a:srgbClr val="002060"/>
                </a:solidFill>
              </a:rPr>
              <a:t>স্বাধীনতার</a:t>
            </a:r>
            <a:r>
              <a:rPr lang="en-US" dirty="0" smtClean="0">
                <a:solidFill>
                  <a:srgbClr val="002060"/>
                </a:solidFill>
              </a:rPr>
              <a:t> </a:t>
            </a:r>
            <a:r>
              <a:rPr lang="en-US" dirty="0" err="1" smtClean="0">
                <a:solidFill>
                  <a:srgbClr val="002060"/>
                </a:solidFill>
              </a:rPr>
              <a:t>পর</a:t>
            </a:r>
            <a:r>
              <a:rPr lang="en-US" dirty="0" smtClean="0">
                <a:solidFill>
                  <a:srgbClr val="002060"/>
                </a:solidFill>
              </a:rPr>
              <a:t> </a:t>
            </a:r>
            <a:r>
              <a:rPr lang="en-US" dirty="0" err="1" smtClean="0">
                <a:solidFill>
                  <a:srgbClr val="002060"/>
                </a:solidFill>
              </a:rPr>
              <a:t>প্রথম</a:t>
            </a:r>
            <a:r>
              <a:rPr lang="en-US" dirty="0" smtClean="0">
                <a:solidFill>
                  <a:srgbClr val="002060"/>
                </a:solidFill>
              </a:rPr>
              <a:t> </a:t>
            </a:r>
            <a:r>
              <a:rPr lang="en-US" dirty="0" err="1" smtClean="0">
                <a:solidFill>
                  <a:srgbClr val="002060"/>
                </a:solidFill>
              </a:rPr>
              <a:t>বারের</a:t>
            </a:r>
            <a:r>
              <a:rPr lang="en-US" dirty="0" smtClean="0">
                <a:solidFill>
                  <a:srgbClr val="002060"/>
                </a:solidFill>
              </a:rPr>
              <a:t> </a:t>
            </a:r>
            <a:r>
              <a:rPr lang="en-US" dirty="0" err="1" smtClean="0">
                <a:solidFill>
                  <a:srgbClr val="002060"/>
                </a:solidFill>
              </a:rPr>
              <a:t>মতো</a:t>
            </a:r>
            <a:r>
              <a:rPr lang="en-US" dirty="0" smtClean="0">
                <a:solidFill>
                  <a:srgbClr val="002060"/>
                </a:solidFill>
              </a:rPr>
              <a:t> </a:t>
            </a:r>
            <a:r>
              <a:rPr lang="en-US" dirty="0" err="1" smtClean="0">
                <a:solidFill>
                  <a:srgbClr val="002060"/>
                </a:solidFill>
              </a:rPr>
              <a:t>রাষ্ট্রপতি</a:t>
            </a:r>
            <a:r>
              <a:rPr lang="en-US" dirty="0" smtClean="0">
                <a:solidFill>
                  <a:srgbClr val="002060"/>
                </a:solidFill>
              </a:rPr>
              <a:t> </a:t>
            </a:r>
            <a:r>
              <a:rPr lang="en-US" dirty="0" err="1" smtClean="0">
                <a:solidFill>
                  <a:srgbClr val="002060"/>
                </a:solidFill>
              </a:rPr>
              <a:t>নির্বাচনের</a:t>
            </a:r>
            <a:r>
              <a:rPr lang="en-US" dirty="0" smtClean="0">
                <a:solidFill>
                  <a:srgbClr val="002060"/>
                </a:solidFill>
              </a:rPr>
              <a:t> </a:t>
            </a:r>
            <a:r>
              <a:rPr lang="en-US" dirty="0" err="1" smtClean="0">
                <a:solidFill>
                  <a:srgbClr val="002060"/>
                </a:solidFill>
              </a:rPr>
              <a:t>আয়োজন</a:t>
            </a:r>
            <a:r>
              <a:rPr lang="en-US" dirty="0" smtClean="0">
                <a:solidFill>
                  <a:srgbClr val="002060"/>
                </a:solidFill>
              </a:rPr>
              <a:t> </a:t>
            </a:r>
            <a:r>
              <a:rPr lang="en-US" dirty="0" err="1" smtClean="0">
                <a:solidFill>
                  <a:srgbClr val="002060"/>
                </a:solidFill>
              </a:rPr>
              <a:t>হয়</a:t>
            </a:r>
            <a:r>
              <a:rPr lang="en-US" dirty="0" smtClean="0">
                <a:solidFill>
                  <a:srgbClr val="002060"/>
                </a:solidFill>
              </a:rPr>
              <a:t>। </a:t>
            </a:r>
            <a:r>
              <a:rPr lang="en-US" dirty="0" err="1" smtClean="0">
                <a:solidFill>
                  <a:srgbClr val="002060"/>
                </a:solidFill>
              </a:rPr>
              <a:t>প্রধান</a:t>
            </a:r>
            <a:r>
              <a:rPr lang="en-US" dirty="0" smtClean="0">
                <a:solidFill>
                  <a:srgbClr val="002060"/>
                </a:solidFill>
              </a:rPr>
              <a:t> </a:t>
            </a:r>
            <a:r>
              <a:rPr lang="en-US" dirty="0" err="1" smtClean="0">
                <a:solidFill>
                  <a:srgbClr val="002060"/>
                </a:solidFill>
              </a:rPr>
              <a:t>প্রতিদ্বন্দী</a:t>
            </a:r>
            <a:r>
              <a:rPr lang="en-US" dirty="0" smtClean="0">
                <a:solidFill>
                  <a:srgbClr val="002060"/>
                </a:solidFill>
              </a:rPr>
              <a:t> </a:t>
            </a:r>
            <a:r>
              <a:rPr lang="en-US" dirty="0" err="1" smtClean="0">
                <a:solidFill>
                  <a:srgbClr val="002060"/>
                </a:solidFill>
              </a:rPr>
              <a:t>ছিলেন</a:t>
            </a:r>
            <a:r>
              <a:rPr lang="en-US" dirty="0" smtClean="0">
                <a:solidFill>
                  <a:srgbClr val="002060"/>
                </a:solidFill>
              </a:rPr>
              <a:t> </a:t>
            </a:r>
            <a:r>
              <a:rPr lang="en-US" dirty="0" err="1" smtClean="0">
                <a:solidFill>
                  <a:srgbClr val="002060"/>
                </a:solidFill>
              </a:rPr>
              <a:t>দুই</a:t>
            </a:r>
            <a:r>
              <a:rPr lang="en-US" dirty="0" smtClean="0">
                <a:solidFill>
                  <a:srgbClr val="002060"/>
                </a:solidFill>
              </a:rPr>
              <a:t> </a:t>
            </a:r>
            <a:r>
              <a:rPr lang="en-US" dirty="0" err="1" smtClean="0">
                <a:solidFill>
                  <a:srgbClr val="002060"/>
                </a:solidFill>
              </a:rPr>
              <a:t>জন</a:t>
            </a:r>
            <a:r>
              <a:rPr lang="en-US" dirty="0" smtClean="0">
                <a:solidFill>
                  <a:srgbClr val="002060"/>
                </a:solidFill>
              </a:rPr>
              <a:t>  </a:t>
            </a:r>
            <a:r>
              <a:rPr lang="en-US" dirty="0" err="1" smtClean="0">
                <a:solidFill>
                  <a:srgbClr val="002060"/>
                </a:solidFill>
              </a:rPr>
              <a:t>জেনারেল</a:t>
            </a:r>
            <a:r>
              <a:rPr lang="en-US" dirty="0" smtClean="0">
                <a:solidFill>
                  <a:srgbClr val="002060"/>
                </a:solidFill>
              </a:rPr>
              <a:t> </a:t>
            </a:r>
            <a:r>
              <a:rPr lang="en-US" dirty="0" err="1" smtClean="0">
                <a:solidFill>
                  <a:srgbClr val="002060"/>
                </a:solidFill>
              </a:rPr>
              <a:t>জিয়াউর</a:t>
            </a:r>
            <a:r>
              <a:rPr lang="en-US" dirty="0" smtClean="0">
                <a:solidFill>
                  <a:srgbClr val="002060"/>
                </a:solidFill>
              </a:rPr>
              <a:t> </a:t>
            </a:r>
            <a:r>
              <a:rPr lang="en-US" dirty="0" err="1" smtClean="0">
                <a:solidFill>
                  <a:srgbClr val="002060"/>
                </a:solidFill>
              </a:rPr>
              <a:t>রহমান</a:t>
            </a:r>
            <a:r>
              <a:rPr lang="en-US" dirty="0" smtClean="0">
                <a:solidFill>
                  <a:srgbClr val="002060"/>
                </a:solidFill>
              </a:rPr>
              <a:t> ও </a:t>
            </a:r>
            <a:r>
              <a:rPr lang="en-US" dirty="0" err="1" smtClean="0">
                <a:solidFill>
                  <a:srgbClr val="002060"/>
                </a:solidFill>
              </a:rPr>
              <a:t>জেনারেল</a:t>
            </a:r>
            <a:r>
              <a:rPr lang="en-US" dirty="0" smtClean="0">
                <a:solidFill>
                  <a:srgbClr val="002060"/>
                </a:solidFill>
              </a:rPr>
              <a:t> </a:t>
            </a:r>
            <a:r>
              <a:rPr lang="en-US" dirty="0" err="1" smtClean="0">
                <a:solidFill>
                  <a:srgbClr val="002060"/>
                </a:solidFill>
              </a:rPr>
              <a:t>ওসমানি</a:t>
            </a:r>
            <a:r>
              <a:rPr lang="en-US" dirty="0" smtClean="0">
                <a:solidFill>
                  <a:srgbClr val="002060"/>
                </a:solidFill>
              </a:rPr>
              <a:t>। </a:t>
            </a:r>
            <a:r>
              <a:rPr lang="en-US" dirty="0" err="1" smtClean="0">
                <a:solidFill>
                  <a:srgbClr val="002060"/>
                </a:solidFill>
              </a:rPr>
              <a:t>প্রতিকৃলতা</a:t>
            </a:r>
            <a:r>
              <a:rPr lang="en-US" dirty="0" smtClean="0">
                <a:solidFill>
                  <a:srgbClr val="002060"/>
                </a:solidFill>
              </a:rPr>
              <a:t> </a:t>
            </a:r>
            <a:r>
              <a:rPr lang="en-US" dirty="0" err="1" smtClean="0">
                <a:solidFill>
                  <a:srgbClr val="002060"/>
                </a:solidFill>
              </a:rPr>
              <a:t>স্বাত্ত্বেও</a:t>
            </a:r>
            <a:r>
              <a:rPr lang="en-US" dirty="0" smtClean="0">
                <a:solidFill>
                  <a:srgbClr val="002060"/>
                </a:solidFill>
              </a:rPr>
              <a:t> </a:t>
            </a:r>
            <a:r>
              <a:rPr lang="en-US" dirty="0" err="1" smtClean="0">
                <a:solidFill>
                  <a:srgbClr val="002060"/>
                </a:solidFill>
              </a:rPr>
              <a:t>আওয়ামীলীগ</a:t>
            </a:r>
            <a:r>
              <a:rPr lang="en-US" dirty="0" smtClean="0">
                <a:solidFill>
                  <a:srgbClr val="002060"/>
                </a:solidFill>
              </a:rPr>
              <a:t> এ </a:t>
            </a:r>
            <a:r>
              <a:rPr lang="en-US" dirty="0" err="1" smtClean="0">
                <a:solidFill>
                  <a:srgbClr val="002060"/>
                </a:solidFill>
              </a:rPr>
              <a:t>নির্বাচনের</a:t>
            </a:r>
            <a:r>
              <a:rPr lang="en-US" dirty="0" smtClean="0">
                <a:solidFill>
                  <a:srgbClr val="002060"/>
                </a:solidFill>
              </a:rPr>
              <a:t> </a:t>
            </a:r>
            <a:r>
              <a:rPr lang="en-US" dirty="0" err="1" smtClean="0">
                <a:solidFill>
                  <a:srgbClr val="002060"/>
                </a:solidFill>
              </a:rPr>
              <a:t>অংশ</a:t>
            </a:r>
            <a:r>
              <a:rPr lang="en-US" dirty="0" smtClean="0">
                <a:solidFill>
                  <a:srgbClr val="002060"/>
                </a:solidFill>
              </a:rPr>
              <a:t> </a:t>
            </a:r>
            <a:r>
              <a:rPr lang="en-US" dirty="0" err="1" smtClean="0">
                <a:solidFill>
                  <a:srgbClr val="002060"/>
                </a:solidFill>
              </a:rPr>
              <a:t>নেয়</a:t>
            </a:r>
            <a:r>
              <a:rPr lang="en-US" dirty="0" smtClean="0">
                <a:solidFill>
                  <a:srgbClr val="002060"/>
                </a:solidFill>
              </a:rPr>
              <a:t>। </a:t>
            </a:r>
            <a:r>
              <a:rPr lang="en-US" dirty="0" err="1" smtClean="0">
                <a:solidFill>
                  <a:srgbClr val="002060"/>
                </a:solidFill>
              </a:rPr>
              <a:t>জিয়াউর</a:t>
            </a:r>
            <a:r>
              <a:rPr lang="en-US" dirty="0" smtClean="0">
                <a:solidFill>
                  <a:srgbClr val="002060"/>
                </a:solidFill>
              </a:rPr>
              <a:t> </a:t>
            </a:r>
            <a:r>
              <a:rPr lang="en-US" dirty="0" err="1" smtClean="0">
                <a:solidFill>
                  <a:srgbClr val="002060"/>
                </a:solidFill>
              </a:rPr>
              <a:t>রহমান</a:t>
            </a:r>
            <a:r>
              <a:rPr lang="en-US" dirty="0" smtClean="0">
                <a:solidFill>
                  <a:srgbClr val="002060"/>
                </a:solidFill>
              </a:rPr>
              <a:t> </a:t>
            </a:r>
            <a:r>
              <a:rPr lang="en-US" dirty="0" err="1" smtClean="0">
                <a:solidFill>
                  <a:srgbClr val="002060"/>
                </a:solidFill>
              </a:rPr>
              <a:t>ভোট</a:t>
            </a:r>
            <a:r>
              <a:rPr lang="en-US" dirty="0" smtClean="0">
                <a:solidFill>
                  <a:srgbClr val="002060"/>
                </a:solidFill>
              </a:rPr>
              <a:t> </a:t>
            </a:r>
            <a:r>
              <a:rPr lang="en-US" dirty="0" err="1" smtClean="0">
                <a:solidFill>
                  <a:srgbClr val="002060"/>
                </a:solidFill>
              </a:rPr>
              <a:t>কারচুপির</a:t>
            </a:r>
            <a:r>
              <a:rPr lang="en-US" dirty="0" smtClean="0">
                <a:solidFill>
                  <a:srgbClr val="002060"/>
                </a:solidFill>
              </a:rPr>
              <a:t> </a:t>
            </a:r>
            <a:r>
              <a:rPr lang="en-US" dirty="0" err="1" smtClean="0">
                <a:solidFill>
                  <a:srgbClr val="002060"/>
                </a:solidFill>
              </a:rPr>
              <a:t>মাধ্যমে</a:t>
            </a:r>
            <a:r>
              <a:rPr lang="en-US" dirty="0" smtClean="0">
                <a:solidFill>
                  <a:srgbClr val="002060"/>
                </a:solidFill>
              </a:rPr>
              <a:t> </a:t>
            </a:r>
            <a:r>
              <a:rPr lang="en-US" dirty="0" err="1" smtClean="0">
                <a:solidFill>
                  <a:srgbClr val="002060"/>
                </a:solidFill>
              </a:rPr>
              <a:t>রাষ্ট্রপতি</a:t>
            </a:r>
            <a:r>
              <a:rPr lang="en-US" dirty="0" smtClean="0">
                <a:solidFill>
                  <a:srgbClr val="002060"/>
                </a:solidFill>
              </a:rPr>
              <a:t> </a:t>
            </a:r>
            <a:r>
              <a:rPr lang="en-US" dirty="0" err="1" smtClean="0">
                <a:solidFill>
                  <a:srgbClr val="002060"/>
                </a:solidFill>
              </a:rPr>
              <a:t>নির্বাচিত</a:t>
            </a:r>
            <a:r>
              <a:rPr lang="en-US" dirty="0" smtClean="0">
                <a:solidFill>
                  <a:srgbClr val="002060"/>
                </a:solidFill>
              </a:rPr>
              <a:t> </a:t>
            </a:r>
            <a:r>
              <a:rPr lang="en-US" dirty="0" err="1" smtClean="0">
                <a:solidFill>
                  <a:srgbClr val="002060"/>
                </a:solidFill>
              </a:rPr>
              <a:t>হন</a:t>
            </a:r>
            <a:r>
              <a:rPr lang="en-US" dirty="0" smtClean="0">
                <a:solidFill>
                  <a:srgbClr val="002060"/>
                </a:solidFill>
              </a:rPr>
              <a:t>। </a:t>
            </a:r>
            <a:r>
              <a:rPr lang="en-US" dirty="0" err="1" smtClean="0">
                <a:solidFill>
                  <a:srgbClr val="002060"/>
                </a:solidFill>
              </a:rPr>
              <a:t>অন্যান্য</a:t>
            </a:r>
            <a:r>
              <a:rPr lang="en-US" dirty="0" smtClean="0">
                <a:solidFill>
                  <a:srgbClr val="002060"/>
                </a:solidFill>
              </a:rPr>
              <a:t> </a:t>
            </a:r>
            <a:r>
              <a:rPr lang="en-US" dirty="0" err="1" smtClean="0">
                <a:solidFill>
                  <a:srgbClr val="002060"/>
                </a:solidFill>
              </a:rPr>
              <a:t>সামরিক</a:t>
            </a:r>
            <a:r>
              <a:rPr lang="en-US" dirty="0" smtClean="0">
                <a:solidFill>
                  <a:srgbClr val="002060"/>
                </a:solidFill>
              </a:rPr>
              <a:t> </a:t>
            </a:r>
            <a:r>
              <a:rPr lang="en-US" dirty="0" err="1" smtClean="0">
                <a:solidFill>
                  <a:srgbClr val="002060"/>
                </a:solidFill>
              </a:rPr>
              <a:t>শাসকের</a:t>
            </a:r>
            <a:r>
              <a:rPr lang="en-US" dirty="0" smtClean="0">
                <a:solidFill>
                  <a:srgbClr val="002060"/>
                </a:solidFill>
              </a:rPr>
              <a:t> </a:t>
            </a:r>
            <a:r>
              <a:rPr lang="en-US" dirty="0" err="1" smtClean="0">
                <a:solidFill>
                  <a:srgbClr val="002060"/>
                </a:solidFill>
              </a:rPr>
              <a:t>মতো</a:t>
            </a:r>
            <a:r>
              <a:rPr lang="en-US" dirty="0" smtClean="0">
                <a:solidFill>
                  <a:srgbClr val="002060"/>
                </a:solidFill>
              </a:rPr>
              <a:t> </a:t>
            </a:r>
            <a:r>
              <a:rPr lang="en-US" dirty="0" err="1" smtClean="0">
                <a:solidFill>
                  <a:srgbClr val="002060"/>
                </a:solidFill>
              </a:rPr>
              <a:t>জিয়াউর</a:t>
            </a:r>
            <a:r>
              <a:rPr lang="en-US" dirty="0" smtClean="0">
                <a:solidFill>
                  <a:srgbClr val="002060"/>
                </a:solidFill>
              </a:rPr>
              <a:t> </a:t>
            </a:r>
            <a:r>
              <a:rPr lang="en-US" dirty="0" err="1" smtClean="0">
                <a:solidFill>
                  <a:srgbClr val="002060"/>
                </a:solidFill>
              </a:rPr>
              <a:t>রহমান</a:t>
            </a:r>
            <a:r>
              <a:rPr lang="en-US" dirty="0" smtClean="0">
                <a:solidFill>
                  <a:srgbClr val="002060"/>
                </a:solidFill>
              </a:rPr>
              <a:t> </a:t>
            </a:r>
            <a:r>
              <a:rPr lang="en-US" dirty="0" err="1" smtClean="0">
                <a:solidFill>
                  <a:srgbClr val="002060"/>
                </a:solidFill>
              </a:rPr>
              <a:t>রাজনৈতিক</a:t>
            </a:r>
            <a:r>
              <a:rPr lang="en-US" dirty="0" smtClean="0">
                <a:solidFill>
                  <a:srgbClr val="002060"/>
                </a:solidFill>
              </a:rPr>
              <a:t> </a:t>
            </a:r>
            <a:r>
              <a:rPr lang="en-US" dirty="0" err="1" smtClean="0">
                <a:solidFill>
                  <a:srgbClr val="002060"/>
                </a:solidFill>
              </a:rPr>
              <a:t>দল</a:t>
            </a:r>
            <a:r>
              <a:rPr lang="en-US" dirty="0" smtClean="0">
                <a:solidFill>
                  <a:srgbClr val="002060"/>
                </a:solidFill>
              </a:rPr>
              <a:t> </a:t>
            </a:r>
            <a:r>
              <a:rPr lang="en-US" dirty="0" err="1" smtClean="0">
                <a:solidFill>
                  <a:srgbClr val="002060"/>
                </a:solidFill>
              </a:rPr>
              <a:t>গঠন</a:t>
            </a:r>
            <a:r>
              <a:rPr lang="en-US" dirty="0" smtClean="0">
                <a:solidFill>
                  <a:srgbClr val="002060"/>
                </a:solidFill>
              </a:rPr>
              <a:t> </a:t>
            </a:r>
            <a:r>
              <a:rPr lang="en-US" dirty="0" err="1" smtClean="0">
                <a:solidFill>
                  <a:srgbClr val="002060"/>
                </a:solidFill>
              </a:rPr>
              <a:t>করেন</a:t>
            </a:r>
            <a:r>
              <a:rPr lang="en-US" dirty="0" smtClean="0">
                <a:solidFill>
                  <a:srgbClr val="002060"/>
                </a:solidFill>
              </a:rPr>
              <a:t>। </a:t>
            </a:r>
            <a:r>
              <a:rPr lang="en-US" dirty="0" err="1" smtClean="0">
                <a:solidFill>
                  <a:srgbClr val="002060"/>
                </a:solidFill>
              </a:rPr>
              <a:t>আওয়ামী</a:t>
            </a:r>
            <a:r>
              <a:rPr lang="en-US" dirty="0" smtClean="0">
                <a:solidFill>
                  <a:srgbClr val="002060"/>
                </a:solidFill>
              </a:rPr>
              <a:t> </a:t>
            </a:r>
            <a:r>
              <a:rPr lang="en-US" dirty="0" err="1" smtClean="0">
                <a:solidFill>
                  <a:srgbClr val="002060"/>
                </a:solidFill>
              </a:rPr>
              <a:t>বিরোধী</a:t>
            </a:r>
            <a:r>
              <a:rPr lang="en-US" dirty="0" smtClean="0">
                <a:solidFill>
                  <a:srgbClr val="002060"/>
                </a:solidFill>
              </a:rPr>
              <a:t> </a:t>
            </a:r>
            <a:r>
              <a:rPr lang="en-US" dirty="0" err="1" smtClean="0">
                <a:solidFill>
                  <a:srgbClr val="002060"/>
                </a:solidFill>
              </a:rPr>
              <a:t>শিবিরের</a:t>
            </a:r>
            <a:r>
              <a:rPr lang="en-US" dirty="0" smtClean="0">
                <a:solidFill>
                  <a:srgbClr val="002060"/>
                </a:solidFill>
              </a:rPr>
              <a:t> </a:t>
            </a:r>
            <a:r>
              <a:rPr lang="en-US" dirty="0" err="1" smtClean="0">
                <a:solidFill>
                  <a:srgbClr val="002060"/>
                </a:solidFill>
              </a:rPr>
              <a:t>রাজনৈতিক</a:t>
            </a:r>
            <a:r>
              <a:rPr lang="en-US" dirty="0" smtClean="0">
                <a:solidFill>
                  <a:srgbClr val="002060"/>
                </a:solidFill>
              </a:rPr>
              <a:t> </a:t>
            </a:r>
            <a:r>
              <a:rPr lang="en-US" dirty="0" err="1" smtClean="0">
                <a:solidFill>
                  <a:srgbClr val="002060"/>
                </a:solidFill>
              </a:rPr>
              <a:t>সমার্থন</a:t>
            </a:r>
            <a:r>
              <a:rPr lang="en-US" dirty="0" smtClean="0">
                <a:solidFill>
                  <a:srgbClr val="002060"/>
                </a:solidFill>
              </a:rPr>
              <a:t> </a:t>
            </a:r>
            <a:r>
              <a:rPr lang="en-US" dirty="0" err="1" smtClean="0">
                <a:solidFill>
                  <a:srgbClr val="002060"/>
                </a:solidFill>
              </a:rPr>
              <a:t>নিয়ে</a:t>
            </a:r>
            <a:r>
              <a:rPr lang="en-US" dirty="0" smtClean="0">
                <a:solidFill>
                  <a:srgbClr val="002060"/>
                </a:solidFill>
              </a:rPr>
              <a:t> </a:t>
            </a:r>
            <a:r>
              <a:rPr lang="en-US" dirty="0" err="1" smtClean="0">
                <a:solidFill>
                  <a:srgbClr val="002060"/>
                </a:solidFill>
              </a:rPr>
              <a:t>জিয়াউর</a:t>
            </a:r>
            <a:r>
              <a:rPr lang="en-US" dirty="0" smtClean="0">
                <a:solidFill>
                  <a:srgbClr val="002060"/>
                </a:solidFill>
              </a:rPr>
              <a:t> </a:t>
            </a:r>
            <a:r>
              <a:rPr lang="en-US" dirty="0" err="1" smtClean="0">
                <a:solidFill>
                  <a:srgbClr val="002060"/>
                </a:solidFill>
              </a:rPr>
              <a:t>রহমানের</a:t>
            </a:r>
            <a:r>
              <a:rPr lang="en-US" dirty="0" smtClean="0">
                <a:solidFill>
                  <a:srgbClr val="002060"/>
                </a:solidFill>
              </a:rPr>
              <a:t> </a:t>
            </a:r>
            <a:r>
              <a:rPr lang="en-US" dirty="0" err="1" smtClean="0">
                <a:solidFill>
                  <a:srgbClr val="002060"/>
                </a:solidFill>
              </a:rPr>
              <a:t>যাত্রা</a:t>
            </a:r>
            <a:r>
              <a:rPr lang="en-US" dirty="0" smtClean="0">
                <a:solidFill>
                  <a:srgbClr val="002060"/>
                </a:solidFill>
              </a:rPr>
              <a:t> </a:t>
            </a:r>
            <a:r>
              <a:rPr lang="en-US" dirty="0" err="1" smtClean="0">
                <a:solidFill>
                  <a:srgbClr val="002060"/>
                </a:solidFill>
              </a:rPr>
              <a:t>শুরু</a:t>
            </a:r>
            <a:r>
              <a:rPr lang="en-US" dirty="0" smtClean="0">
                <a:solidFill>
                  <a:srgbClr val="002060"/>
                </a:solidFill>
              </a:rPr>
              <a:t>। </a:t>
            </a:r>
            <a:r>
              <a:rPr lang="en-US" dirty="0" err="1" smtClean="0">
                <a:solidFill>
                  <a:srgbClr val="002060"/>
                </a:solidFill>
              </a:rPr>
              <a:t>তিনি</a:t>
            </a:r>
            <a:r>
              <a:rPr lang="en-US" dirty="0" smtClean="0">
                <a:solidFill>
                  <a:srgbClr val="002060"/>
                </a:solidFill>
              </a:rPr>
              <a:t> </a:t>
            </a:r>
            <a:r>
              <a:rPr lang="en-US" dirty="0" err="1" smtClean="0">
                <a:solidFill>
                  <a:srgbClr val="002060"/>
                </a:solidFill>
              </a:rPr>
              <a:t>বাংলাদেশ</a:t>
            </a:r>
            <a:r>
              <a:rPr lang="en-US" dirty="0" smtClean="0">
                <a:solidFill>
                  <a:srgbClr val="002060"/>
                </a:solidFill>
              </a:rPr>
              <a:t> </a:t>
            </a:r>
            <a:r>
              <a:rPr lang="en-US" dirty="0" err="1" smtClean="0">
                <a:solidFill>
                  <a:srgbClr val="002060"/>
                </a:solidFill>
              </a:rPr>
              <a:t>জাতীয়তাবদী</a:t>
            </a:r>
            <a:r>
              <a:rPr lang="en-US" dirty="0" smtClean="0">
                <a:solidFill>
                  <a:srgbClr val="002060"/>
                </a:solidFill>
              </a:rPr>
              <a:t> </a:t>
            </a:r>
            <a:r>
              <a:rPr lang="en-US" dirty="0" err="1" smtClean="0">
                <a:solidFill>
                  <a:srgbClr val="002060"/>
                </a:solidFill>
              </a:rPr>
              <a:t>দল</a:t>
            </a:r>
            <a:r>
              <a:rPr lang="en-US" dirty="0" smtClean="0">
                <a:solidFill>
                  <a:srgbClr val="002060"/>
                </a:solidFill>
              </a:rPr>
              <a:t> ( </a:t>
            </a:r>
            <a:r>
              <a:rPr lang="en-US" dirty="0" err="1" smtClean="0">
                <a:solidFill>
                  <a:srgbClr val="002060"/>
                </a:solidFill>
              </a:rPr>
              <a:t>বিএনপি</a:t>
            </a:r>
            <a:r>
              <a:rPr lang="en-US" dirty="0" smtClean="0">
                <a:solidFill>
                  <a:srgbClr val="002060"/>
                </a:solidFill>
              </a:rPr>
              <a:t>) </a:t>
            </a:r>
            <a:r>
              <a:rPr lang="en-US" dirty="0" err="1" smtClean="0">
                <a:solidFill>
                  <a:srgbClr val="002060"/>
                </a:solidFill>
              </a:rPr>
              <a:t>নামক</a:t>
            </a:r>
            <a:r>
              <a:rPr lang="en-US" dirty="0" smtClean="0">
                <a:solidFill>
                  <a:srgbClr val="002060"/>
                </a:solidFill>
              </a:rPr>
              <a:t> </a:t>
            </a:r>
            <a:r>
              <a:rPr lang="en-US" dirty="0" err="1" smtClean="0">
                <a:solidFill>
                  <a:srgbClr val="002060"/>
                </a:solidFill>
              </a:rPr>
              <a:t>নতুন</a:t>
            </a:r>
            <a:r>
              <a:rPr lang="en-US" dirty="0" smtClean="0">
                <a:solidFill>
                  <a:srgbClr val="002060"/>
                </a:solidFill>
              </a:rPr>
              <a:t> </a:t>
            </a:r>
            <a:r>
              <a:rPr lang="en-US" dirty="0" err="1" smtClean="0">
                <a:solidFill>
                  <a:srgbClr val="002060"/>
                </a:solidFill>
              </a:rPr>
              <a:t>রাজনৈতিক</a:t>
            </a:r>
            <a:r>
              <a:rPr lang="en-US" dirty="0" smtClean="0">
                <a:solidFill>
                  <a:srgbClr val="002060"/>
                </a:solidFill>
              </a:rPr>
              <a:t> </a:t>
            </a:r>
            <a:r>
              <a:rPr lang="en-US" dirty="0" err="1" smtClean="0">
                <a:solidFill>
                  <a:srgbClr val="002060"/>
                </a:solidFill>
              </a:rPr>
              <a:t>দল</a:t>
            </a:r>
            <a:r>
              <a:rPr lang="en-US" dirty="0" smtClean="0">
                <a:solidFill>
                  <a:srgbClr val="002060"/>
                </a:solidFill>
              </a:rPr>
              <a:t> </a:t>
            </a:r>
            <a:r>
              <a:rPr lang="en-US" dirty="0" err="1" smtClean="0">
                <a:solidFill>
                  <a:srgbClr val="002060"/>
                </a:solidFill>
              </a:rPr>
              <a:t>গঠন</a:t>
            </a:r>
            <a:r>
              <a:rPr lang="en-US" dirty="0" smtClean="0">
                <a:solidFill>
                  <a:srgbClr val="002060"/>
                </a:solidFill>
              </a:rPr>
              <a:t> </a:t>
            </a:r>
            <a:r>
              <a:rPr lang="en-US" dirty="0" err="1" smtClean="0">
                <a:solidFill>
                  <a:srgbClr val="002060"/>
                </a:solidFill>
              </a:rPr>
              <a:t>করেন</a:t>
            </a:r>
            <a:r>
              <a:rPr lang="en-US" dirty="0" smtClean="0">
                <a:solidFill>
                  <a:srgbClr val="002060"/>
                </a:solidFill>
              </a:rPr>
              <a:t>। </a:t>
            </a:r>
            <a:r>
              <a:rPr lang="en-US" dirty="0" err="1" smtClean="0">
                <a:solidFill>
                  <a:srgbClr val="002060"/>
                </a:solidFill>
              </a:rPr>
              <a:t>তিনি</a:t>
            </a:r>
            <a:r>
              <a:rPr lang="en-US" dirty="0" smtClean="0">
                <a:solidFill>
                  <a:srgbClr val="002060"/>
                </a:solidFill>
              </a:rPr>
              <a:t> এ </a:t>
            </a:r>
            <a:r>
              <a:rPr lang="en-US" dirty="0" err="1" smtClean="0">
                <a:solidFill>
                  <a:srgbClr val="002060"/>
                </a:solidFill>
              </a:rPr>
              <a:t>দলের</a:t>
            </a:r>
            <a:r>
              <a:rPr lang="en-US" dirty="0" smtClean="0">
                <a:solidFill>
                  <a:srgbClr val="002060"/>
                </a:solidFill>
              </a:rPr>
              <a:t> </a:t>
            </a:r>
            <a:r>
              <a:rPr lang="en-US" dirty="0" err="1" smtClean="0">
                <a:solidFill>
                  <a:srgbClr val="002060"/>
                </a:solidFill>
              </a:rPr>
              <a:t>চেয়ারম্যান</a:t>
            </a:r>
            <a:r>
              <a:rPr lang="en-US" dirty="0" smtClean="0">
                <a:solidFill>
                  <a:srgbClr val="002060"/>
                </a:solidFill>
              </a:rPr>
              <a:t> । </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4)">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4)">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style>
          <a:lnRef idx="1">
            <a:schemeClr val="dk1"/>
          </a:lnRef>
          <a:fillRef idx="2">
            <a:schemeClr val="dk1"/>
          </a:fillRef>
          <a:effectRef idx="1">
            <a:schemeClr val="dk1"/>
          </a:effectRef>
          <a:fontRef idx="minor">
            <a:schemeClr val="dk1"/>
          </a:fontRef>
        </p:style>
        <p:txBody>
          <a:bodyPr>
            <a:normAutofit lnSpcReduction="10000"/>
          </a:bodyPr>
          <a:lstStyle/>
          <a:p>
            <a:pPr algn="just">
              <a:buNone/>
            </a:pPr>
            <a:r>
              <a:rPr lang="en-US" dirty="0" err="1" smtClean="0"/>
              <a:t>রাষ্ট্রপতি</a:t>
            </a:r>
            <a:r>
              <a:rPr lang="en-US" dirty="0" smtClean="0"/>
              <a:t> </a:t>
            </a:r>
            <a:r>
              <a:rPr lang="en-US" dirty="0" err="1" smtClean="0"/>
              <a:t>জিয়াউর</a:t>
            </a:r>
            <a:r>
              <a:rPr lang="en-US" dirty="0" smtClean="0"/>
              <a:t> </a:t>
            </a:r>
            <a:r>
              <a:rPr lang="en-US" dirty="0" err="1" smtClean="0"/>
              <a:t>রহমানের</a:t>
            </a:r>
            <a:r>
              <a:rPr lang="en-US" dirty="0" smtClean="0"/>
              <a:t> </a:t>
            </a:r>
            <a:r>
              <a:rPr lang="en-US" dirty="0" err="1" smtClean="0"/>
              <a:t>ঘোষনা</a:t>
            </a:r>
            <a:r>
              <a:rPr lang="en-US" dirty="0" smtClean="0"/>
              <a:t> </a:t>
            </a:r>
            <a:r>
              <a:rPr lang="en-US" dirty="0" err="1" smtClean="0"/>
              <a:t>অনুযায়ী</a:t>
            </a:r>
            <a:r>
              <a:rPr lang="en-US" dirty="0" smtClean="0"/>
              <a:t> ১৯৭৯ </a:t>
            </a:r>
            <a:r>
              <a:rPr lang="en-US" dirty="0" err="1" smtClean="0"/>
              <a:t>সালের</a:t>
            </a:r>
            <a:r>
              <a:rPr lang="en-US" dirty="0" smtClean="0"/>
              <a:t> ১৮ই </a:t>
            </a:r>
            <a:r>
              <a:rPr lang="en-US" dirty="0" err="1" smtClean="0"/>
              <a:t>ফেব্রুয়ারী</a:t>
            </a:r>
            <a:r>
              <a:rPr lang="en-US" dirty="0" smtClean="0"/>
              <a:t>  </a:t>
            </a:r>
            <a:r>
              <a:rPr lang="en-US" dirty="0" err="1" smtClean="0"/>
              <a:t>জাতিয়</a:t>
            </a:r>
            <a:r>
              <a:rPr lang="en-US" dirty="0" smtClean="0"/>
              <a:t> </a:t>
            </a:r>
            <a:r>
              <a:rPr lang="en-US" dirty="0" err="1" smtClean="0"/>
              <a:t>সংসদ</a:t>
            </a:r>
            <a:r>
              <a:rPr lang="en-US" dirty="0" smtClean="0"/>
              <a:t> </a:t>
            </a:r>
            <a:r>
              <a:rPr lang="en-US" dirty="0" err="1" smtClean="0"/>
              <a:t>নির্বাচন</a:t>
            </a:r>
            <a:r>
              <a:rPr lang="en-US" dirty="0" smtClean="0"/>
              <a:t> </a:t>
            </a:r>
            <a:r>
              <a:rPr lang="en-US" dirty="0" err="1" smtClean="0"/>
              <a:t>অনুষ্ঠীত</a:t>
            </a:r>
            <a:r>
              <a:rPr lang="en-US" dirty="0" smtClean="0"/>
              <a:t> </a:t>
            </a:r>
            <a:r>
              <a:rPr lang="en-US" dirty="0" err="1" smtClean="0"/>
              <a:t>হয়</a:t>
            </a:r>
            <a:r>
              <a:rPr lang="en-US" dirty="0" smtClean="0"/>
              <a:t> </a:t>
            </a:r>
            <a:r>
              <a:rPr lang="en-US" dirty="0" err="1" smtClean="0"/>
              <a:t>এবং</a:t>
            </a:r>
            <a:r>
              <a:rPr lang="en-US" dirty="0" smtClean="0"/>
              <a:t> </a:t>
            </a:r>
            <a:r>
              <a:rPr lang="en-US" dirty="0" err="1" smtClean="0"/>
              <a:t>জিয়াউর</a:t>
            </a:r>
            <a:r>
              <a:rPr lang="en-US" dirty="0" smtClean="0"/>
              <a:t> </a:t>
            </a:r>
            <a:r>
              <a:rPr lang="en-US" dirty="0" err="1" smtClean="0"/>
              <a:t>রহমান</a:t>
            </a:r>
            <a:r>
              <a:rPr lang="en-US" dirty="0" smtClean="0"/>
              <a:t> ৫ম </a:t>
            </a:r>
            <a:r>
              <a:rPr lang="en-US" dirty="0" err="1" smtClean="0"/>
              <a:t>সংশোধনী</a:t>
            </a:r>
            <a:r>
              <a:rPr lang="en-US" dirty="0" smtClean="0"/>
              <a:t> </a:t>
            </a:r>
            <a:r>
              <a:rPr lang="en-US" dirty="0" err="1" smtClean="0"/>
              <a:t>আইন</a:t>
            </a:r>
            <a:r>
              <a:rPr lang="en-US" dirty="0" smtClean="0"/>
              <a:t> </a:t>
            </a:r>
            <a:r>
              <a:rPr lang="en-US" dirty="0" err="1" smtClean="0"/>
              <a:t>প্রত্যাহার</a:t>
            </a:r>
            <a:r>
              <a:rPr lang="en-US" dirty="0" smtClean="0"/>
              <a:t> </a:t>
            </a:r>
            <a:r>
              <a:rPr lang="en-US" dirty="0" err="1" smtClean="0"/>
              <a:t>করেন</a:t>
            </a:r>
            <a:r>
              <a:rPr lang="en-US" dirty="0" smtClean="0"/>
              <a:t>। </a:t>
            </a:r>
            <a:r>
              <a:rPr lang="en-US" dirty="0" err="1" smtClean="0"/>
              <a:t>তিনি</a:t>
            </a:r>
            <a:r>
              <a:rPr lang="en-US" dirty="0" smtClean="0"/>
              <a:t> </a:t>
            </a:r>
            <a:r>
              <a:rPr lang="en-US" dirty="0" err="1" smtClean="0"/>
              <a:t>ইনডেমনিটি</a:t>
            </a:r>
            <a:r>
              <a:rPr lang="en-US" dirty="0" smtClean="0"/>
              <a:t> </a:t>
            </a:r>
            <a:r>
              <a:rPr lang="en-US" dirty="0" err="1" smtClean="0"/>
              <a:t>অধ্যাদেশ</a:t>
            </a:r>
            <a:r>
              <a:rPr lang="en-US" dirty="0" smtClean="0"/>
              <a:t> </a:t>
            </a:r>
            <a:r>
              <a:rPr lang="en-US" dirty="0" err="1" smtClean="0"/>
              <a:t>আইন</a:t>
            </a:r>
            <a:r>
              <a:rPr lang="en-US" dirty="0" smtClean="0"/>
              <a:t> </a:t>
            </a:r>
            <a:r>
              <a:rPr lang="en-US" dirty="0" err="1" smtClean="0"/>
              <a:t>জারি</a:t>
            </a:r>
            <a:r>
              <a:rPr lang="en-US" dirty="0" smtClean="0"/>
              <a:t> </a:t>
            </a:r>
            <a:r>
              <a:rPr lang="en-US" dirty="0" err="1" smtClean="0"/>
              <a:t>করেন</a:t>
            </a:r>
            <a:r>
              <a:rPr lang="en-US" dirty="0" smtClean="0"/>
              <a:t>। ১৯৯৬ </a:t>
            </a:r>
            <a:r>
              <a:rPr lang="en-US" dirty="0" err="1" smtClean="0"/>
              <a:t>সালে</a:t>
            </a:r>
            <a:r>
              <a:rPr lang="en-US" dirty="0" smtClean="0"/>
              <a:t> </a:t>
            </a:r>
            <a:r>
              <a:rPr lang="en-US" dirty="0" err="1" smtClean="0"/>
              <a:t>শেখ</a:t>
            </a:r>
            <a:r>
              <a:rPr lang="en-US" dirty="0" smtClean="0"/>
              <a:t> </a:t>
            </a:r>
            <a:r>
              <a:rPr lang="en-US" dirty="0" err="1" smtClean="0"/>
              <a:t>হাসিনা</a:t>
            </a:r>
            <a:r>
              <a:rPr lang="en-US" dirty="0" smtClean="0"/>
              <a:t> এ </a:t>
            </a:r>
            <a:r>
              <a:rPr lang="en-US" dirty="0" err="1" smtClean="0"/>
              <a:t>অধ্যাদেশ</a:t>
            </a:r>
            <a:r>
              <a:rPr lang="en-US" dirty="0" smtClean="0"/>
              <a:t> </a:t>
            </a:r>
            <a:r>
              <a:rPr lang="en-US" dirty="0" err="1" smtClean="0"/>
              <a:t>বাতিল</a:t>
            </a:r>
            <a:r>
              <a:rPr lang="en-US" dirty="0" smtClean="0"/>
              <a:t> </a:t>
            </a:r>
            <a:r>
              <a:rPr lang="en-US" dirty="0" err="1" smtClean="0"/>
              <a:t>করেন</a:t>
            </a:r>
            <a:r>
              <a:rPr lang="en-US" dirty="0" smtClean="0"/>
              <a:t>। </a:t>
            </a:r>
            <a:r>
              <a:rPr lang="en-US" dirty="0" err="1" smtClean="0"/>
              <a:t>এটি</a:t>
            </a:r>
            <a:r>
              <a:rPr lang="en-US" dirty="0" smtClean="0"/>
              <a:t> </a:t>
            </a:r>
            <a:r>
              <a:rPr lang="en-US" dirty="0" err="1" smtClean="0"/>
              <a:t>ছিল</a:t>
            </a:r>
            <a:r>
              <a:rPr lang="en-US" dirty="0" smtClean="0"/>
              <a:t> </a:t>
            </a:r>
            <a:r>
              <a:rPr lang="en-US" dirty="0" err="1" smtClean="0"/>
              <a:t>একটি</a:t>
            </a:r>
            <a:r>
              <a:rPr lang="en-US" dirty="0" smtClean="0"/>
              <a:t> </a:t>
            </a:r>
            <a:r>
              <a:rPr lang="en-US" dirty="0" err="1" smtClean="0"/>
              <a:t>মানবতা</a:t>
            </a:r>
            <a:r>
              <a:rPr lang="en-US" dirty="0" smtClean="0"/>
              <a:t> </a:t>
            </a:r>
            <a:r>
              <a:rPr lang="en-US" dirty="0" err="1" smtClean="0"/>
              <a:t>বিরোধী</a:t>
            </a:r>
            <a:r>
              <a:rPr lang="en-US" dirty="0" smtClean="0"/>
              <a:t> </a:t>
            </a:r>
            <a:r>
              <a:rPr lang="en-US" dirty="0" err="1" smtClean="0"/>
              <a:t>অধ্যাদেশ</a:t>
            </a:r>
            <a:r>
              <a:rPr lang="en-US" dirty="0" smtClean="0"/>
              <a:t>।</a:t>
            </a:r>
          </a:p>
          <a:p>
            <a:pPr algn="just">
              <a:buNone/>
            </a:pPr>
            <a:r>
              <a:rPr lang="en-US" dirty="0" err="1" smtClean="0"/>
              <a:t>তার</a:t>
            </a:r>
            <a:r>
              <a:rPr lang="en-US" dirty="0" smtClean="0"/>
              <a:t> </a:t>
            </a:r>
            <a:r>
              <a:rPr lang="en-US" dirty="0" err="1" smtClean="0"/>
              <a:t>উন্নয়ন</a:t>
            </a:r>
            <a:r>
              <a:rPr lang="en-US" dirty="0" smtClean="0"/>
              <a:t> </a:t>
            </a:r>
            <a:r>
              <a:rPr lang="en-US" dirty="0" err="1" smtClean="0"/>
              <a:t>কর্মসূচিতে</a:t>
            </a:r>
            <a:r>
              <a:rPr lang="en-US" dirty="0" smtClean="0"/>
              <a:t> </a:t>
            </a:r>
            <a:r>
              <a:rPr lang="en-US" dirty="0" err="1" smtClean="0"/>
              <a:t>ছিল</a:t>
            </a:r>
            <a:r>
              <a:rPr lang="en-US" dirty="0" smtClean="0"/>
              <a:t> </a:t>
            </a:r>
            <a:r>
              <a:rPr lang="en-US" dirty="0" err="1" smtClean="0"/>
              <a:t>কৃষি</a:t>
            </a:r>
            <a:r>
              <a:rPr lang="en-US" dirty="0" smtClean="0"/>
              <a:t> </a:t>
            </a:r>
            <a:r>
              <a:rPr lang="en-US" dirty="0" err="1" smtClean="0"/>
              <a:t>উন্নয়ণ</a:t>
            </a:r>
            <a:r>
              <a:rPr lang="en-US" dirty="0" smtClean="0"/>
              <a:t>, </a:t>
            </a:r>
            <a:r>
              <a:rPr lang="en-US" dirty="0" err="1" smtClean="0"/>
              <a:t>নারীর</a:t>
            </a:r>
            <a:r>
              <a:rPr lang="en-US" dirty="0" smtClean="0"/>
              <a:t> </a:t>
            </a:r>
            <a:r>
              <a:rPr lang="en-US" dirty="0" err="1" smtClean="0"/>
              <a:t>মর্যাদা</a:t>
            </a:r>
            <a:r>
              <a:rPr lang="en-US" dirty="0" smtClean="0"/>
              <a:t>, </a:t>
            </a:r>
            <a:r>
              <a:rPr lang="en-US" dirty="0" err="1" smtClean="0"/>
              <a:t>শ্রমিকদের</a:t>
            </a:r>
            <a:r>
              <a:rPr lang="en-US" dirty="0" smtClean="0"/>
              <a:t> </a:t>
            </a:r>
            <a:r>
              <a:rPr lang="en-US" dirty="0" err="1" smtClean="0"/>
              <a:t>উন্নতি</a:t>
            </a:r>
            <a:r>
              <a:rPr lang="en-US" dirty="0" smtClean="0"/>
              <a:t>, </a:t>
            </a:r>
            <a:r>
              <a:rPr lang="en-US" dirty="0" err="1" smtClean="0"/>
              <a:t>দূর্নীতি</a:t>
            </a:r>
            <a:r>
              <a:rPr lang="en-US" dirty="0" smtClean="0"/>
              <a:t> </a:t>
            </a:r>
            <a:r>
              <a:rPr lang="en-US" dirty="0" err="1" smtClean="0"/>
              <a:t>মুক্ত</a:t>
            </a:r>
            <a:r>
              <a:rPr lang="en-US" dirty="0" smtClean="0"/>
              <a:t> </a:t>
            </a:r>
            <a:r>
              <a:rPr lang="en-US" dirty="0" err="1" smtClean="0"/>
              <a:t>সমাজগঠন</a:t>
            </a:r>
            <a:r>
              <a:rPr lang="en-US" dirty="0" smtClean="0"/>
              <a:t>, </a:t>
            </a:r>
            <a:r>
              <a:rPr lang="en-US" dirty="0" err="1" smtClean="0"/>
              <a:t>খাল</a:t>
            </a:r>
            <a:r>
              <a:rPr lang="en-US" dirty="0" smtClean="0"/>
              <a:t> </a:t>
            </a:r>
            <a:r>
              <a:rPr lang="en-US" dirty="0" err="1" smtClean="0"/>
              <a:t>খনন</a:t>
            </a:r>
            <a:r>
              <a:rPr lang="en-US" dirty="0" smtClean="0"/>
              <a:t>, </a:t>
            </a:r>
            <a:r>
              <a:rPr lang="en-US" dirty="0" err="1" smtClean="0"/>
              <a:t>গ্রাম</a:t>
            </a:r>
            <a:r>
              <a:rPr lang="en-US" dirty="0" smtClean="0"/>
              <a:t> </a:t>
            </a:r>
            <a:r>
              <a:rPr lang="en-US" dirty="0" err="1" smtClean="0"/>
              <a:t>সরকার</a:t>
            </a:r>
            <a:r>
              <a:rPr lang="en-US" dirty="0" smtClean="0"/>
              <a:t> ‍</a:t>
            </a:r>
            <a:r>
              <a:rPr lang="en-US" dirty="0" err="1" smtClean="0"/>
              <a:t>প্রতিষ্ঠা</a:t>
            </a:r>
            <a:r>
              <a:rPr lang="en-US" dirty="0" smtClean="0"/>
              <a:t>, </a:t>
            </a:r>
            <a:r>
              <a:rPr lang="en-US" dirty="0" err="1" smtClean="0"/>
              <a:t>যুবসমবায়</a:t>
            </a:r>
            <a:r>
              <a:rPr lang="en-US" dirty="0" smtClean="0"/>
              <a:t> </a:t>
            </a:r>
            <a:r>
              <a:rPr lang="en-US" dirty="0" err="1" smtClean="0"/>
              <a:t>কেন্দ্র</a:t>
            </a:r>
            <a:r>
              <a:rPr lang="en-US" dirty="0" smtClean="0"/>
              <a:t> </a:t>
            </a:r>
            <a:r>
              <a:rPr lang="en-US" dirty="0" err="1" smtClean="0"/>
              <a:t>গঠন</a:t>
            </a:r>
            <a:r>
              <a:rPr lang="en-US" dirty="0" smtClean="0"/>
              <a:t> ও </a:t>
            </a:r>
            <a:r>
              <a:rPr lang="en-US" dirty="0" err="1" smtClean="0"/>
              <a:t>গণশিক্ষা</a:t>
            </a:r>
            <a:r>
              <a:rPr lang="en-US" dirty="0" smtClean="0"/>
              <a:t>। </a:t>
            </a:r>
            <a:r>
              <a:rPr lang="en-US" dirty="0" err="1" smtClean="0"/>
              <a:t>যার</a:t>
            </a:r>
            <a:r>
              <a:rPr lang="en-US" dirty="0" smtClean="0"/>
              <a:t> </a:t>
            </a:r>
            <a:r>
              <a:rPr lang="en-US" dirty="0" err="1" smtClean="0"/>
              <a:t>মধ্যে</a:t>
            </a:r>
            <a:r>
              <a:rPr lang="en-US" dirty="0" smtClean="0"/>
              <a:t> </a:t>
            </a:r>
            <a:r>
              <a:rPr lang="en-US" dirty="0" err="1" smtClean="0"/>
              <a:t>গ্রাম</a:t>
            </a:r>
            <a:r>
              <a:rPr lang="en-US" dirty="0" smtClean="0"/>
              <a:t> </a:t>
            </a:r>
            <a:r>
              <a:rPr lang="en-US" dirty="0" err="1" smtClean="0"/>
              <a:t>সরকারই</a:t>
            </a:r>
            <a:r>
              <a:rPr lang="en-US" dirty="0" smtClean="0"/>
              <a:t> </a:t>
            </a:r>
            <a:r>
              <a:rPr lang="en-US" dirty="0" err="1" smtClean="0"/>
              <a:t>প্রতিষ্ঠা</a:t>
            </a:r>
            <a:r>
              <a:rPr lang="en-US" dirty="0" smtClean="0"/>
              <a:t> </a:t>
            </a:r>
            <a:r>
              <a:rPr lang="en-US" dirty="0" err="1" smtClean="0"/>
              <a:t>পায়</a:t>
            </a:r>
            <a:r>
              <a:rPr lang="en-US" dirty="0" smtClean="0"/>
              <a:t> </a:t>
            </a:r>
            <a:r>
              <a:rPr lang="en-US" dirty="0" err="1" smtClean="0"/>
              <a:t>বাকি</a:t>
            </a:r>
            <a:r>
              <a:rPr lang="en-US" dirty="0" smtClean="0"/>
              <a:t> </a:t>
            </a:r>
            <a:r>
              <a:rPr lang="en-US" dirty="0" err="1" smtClean="0"/>
              <a:t>সব</a:t>
            </a:r>
            <a:r>
              <a:rPr lang="en-US" dirty="0" smtClean="0"/>
              <a:t> </a:t>
            </a:r>
            <a:r>
              <a:rPr lang="en-US" dirty="0" err="1" smtClean="0"/>
              <a:t>উন্নয়ন</a:t>
            </a:r>
            <a:r>
              <a:rPr lang="en-US" dirty="0" smtClean="0"/>
              <a:t> </a:t>
            </a:r>
            <a:r>
              <a:rPr lang="en-US" dirty="0" err="1" smtClean="0"/>
              <a:t>অনেকাংশে</a:t>
            </a:r>
            <a:r>
              <a:rPr lang="en-US" dirty="0" smtClean="0"/>
              <a:t> </a:t>
            </a:r>
            <a:r>
              <a:rPr lang="en-US" dirty="0" err="1" smtClean="0"/>
              <a:t>ব্যার্থ</a:t>
            </a:r>
            <a:r>
              <a:rPr lang="en-US" dirty="0" smtClean="0"/>
              <a:t> </a:t>
            </a:r>
            <a:r>
              <a:rPr lang="en-US" dirty="0" err="1" smtClean="0"/>
              <a:t>হয়</a:t>
            </a:r>
            <a:r>
              <a:rPr lang="en-US" dirty="0" smtClean="0"/>
              <a:t>। </a:t>
            </a:r>
            <a:r>
              <a:rPr lang="en-US" dirty="0" err="1" smtClean="0"/>
              <a:t>তার</a:t>
            </a:r>
            <a:r>
              <a:rPr lang="en-US" dirty="0" smtClean="0"/>
              <a:t> </a:t>
            </a:r>
            <a:r>
              <a:rPr lang="en-US" dirty="0" err="1" smtClean="0"/>
              <a:t>সময়ে</a:t>
            </a:r>
            <a:r>
              <a:rPr lang="en-US" dirty="0" smtClean="0"/>
              <a:t> </a:t>
            </a:r>
            <a:r>
              <a:rPr lang="en-US" dirty="0" err="1" smtClean="0"/>
              <a:t>জ্বালানী</a:t>
            </a:r>
            <a:r>
              <a:rPr lang="en-US" dirty="0" smtClean="0"/>
              <a:t>, </a:t>
            </a:r>
            <a:r>
              <a:rPr lang="en-US" dirty="0" err="1" smtClean="0"/>
              <a:t>বিদ্যু</a:t>
            </a:r>
            <a:r>
              <a:rPr lang="en-US" dirty="0" smtClean="0"/>
              <a:t>ৎ ও </a:t>
            </a:r>
            <a:r>
              <a:rPr lang="en-US" dirty="0" err="1" smtClean="0"/>
              <a:t>রেশনের</a:t>
            </a:r>
            <a:r>
              <a:rPr lang="en-US" dirty="0" smtClean="0"/>
              <a:t> </a:t>
            </a:r>
            <a:r>
              <a:rPr lang="en-US" dirty="0" err="1" smtClean="0"/>
              <a:t>চালের</a:t>
            </a:r>
            <a:r>
              <a:rPr lang="en-US" dirty="0" smtClean="0"/>
              <a:t> </a:t>
            </a:r>
            <a:r>
              <a:rPr lang="en-US" dirty="0" err="1" smtClean="0"/>
              <a:t>দাম</a:t>
            </a:r>
            <a:r>
              <a:rPr lang="en-US" dirty="0" smtClean="0"/>
              <a:t> </a:t>
            </a:r>
            <a:r>
              <a:rPr lang="en-US" dirty="0" err="1" smtClean="0"/>
              <a:t>বৃদ্ধি</a:t>
            </a:r>
            <a:r>
              <a:rPr lang="en-US" dirty="0" smtClean="0"/>
              <a:t> </a:t>
            </a:r>
            <a:r>
              <a:rPr lang="en-US" dirty="0" err="1" smtClean="0"/>
              <a:t>পায়</a:t>
            </a:r>
            <a:r>
              <a:rPr lang="en-US" dirty="0" smtClean="0"/>
              <a:t>। </a:t>
            </a:r>
            <a:r>
              <a:rPr lang="en-US" dirty="0" err="1" smtClean="0"/>
              <a:t>আর্থসামাজিক</a:t>
            </a:r>
            <a:r>
              <a:rPr lang="en-US" dirty="0" smtClean="0"/>
              <a:t> </a:t>
            </a:r>
            <a:r>
              <a:rPr lang="en-US" dirty="0" err="1" smtClean="0"/>
              <a:t>উন্নয়ন</a:t>
            </a:r>
            <a:r>
              <a:rPr lang="en-US" dirty="0" smtClean="0"/>
              <a:t> </a:t>
            </a:r>
            <a:r>
              <a:rPr lang="en-US" dirty="0" err="1" smtClean="0"/>
              <a:t>ব্যাহত</a:t>
            </a:r>
            <a:r>
              <a:rPr lang="en-US" dirty="0" smtClean="0"/>
              <a:t> </a:t>
            </a:r>
            <a:r>
              <a:rPr lang="en-US" dirty="0" err="1" smtClean="0"/>
              <a:t>হয়</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images.jpg"/>
          <p:cNvPicPr>
            <a:picLocks noChangeAspect="1" noChangeArrowheads="1"/>
          </p:cNvPicPr>
          <p:nvPr/>
        </p:nvPicPr>
        <p:blipFill>
          <a:blip r:embed="rId2"/>
          <a:srcRect/>
          <a:stretch>
            <a:fillRect/>
          </a:stretch>
        </p:blipFill>
        <p:spPr bwMode="auto">
          <a:xfrm>
            <a:off x="4114800" y="685800"/>
            <a:ext cx="4457700" cy="2667000"/>
          </a:xfrm>
          <a:prstGeom prst="rect">
            <a:avLst/>
          </a:prstGeom>
          <a:noFill/>
        </p:spPr>
      </p:pic>
      <p:pic>
        <p:nvPicPr>
          <p:cNvPr id="2051" name="Picture 3" descr="C:\Users\Admin\Desktop\images (1).jpg"/>
          <p:cNvPicPr>
            <a:picLocks noChangeAspect="1" noChangeArrowheads="1"/>
          </p:cNvPicPr>
          <p:nvPr/>
        </p:nvPicPr>
        <p:blipFill>
          <a:blip r:embed="rId3"/>
          <a:srcRect/>
          <a:stretch>
            <a:fillRect/>
          </a:stretch>
        </p:blipFill>
        <p:spPr bwMode="auto">
          <a:xfrm>
            <a:off x="457200" y="3505200"/>
            <a:ext cx="8382000" cy="2714625"/>
          </a:xfrm>
          <a:prstGeom prst="rect">
            <a:avLst/>
          </a:prstGeom>
          <a:noFill/>
        </p:spPr>
      </p:pic>
      <p:pic>
        <p:nvPicPr>
          <p:cNvPr id="2052" name="Picture 4" descr="C:\Users\Admin\Desktop\images (2).jpg"/>
          <p:cNvPicPr>
            <a:picLocks noChangeAspect="1" noChangeArrowheads="1"/>
          </p:cNvPicPr>
          <p:nvPr/>
        </p:nvPicPr>
        <p:blipFill>
          <a:blip r:embed="rId4"/>
          <a:srcRect/>
          <a:stretch>
            <a:fillRect/>
          </a:stretch>
        </p:blipFill>
        <p:spPr bwMode="auto">
          <a:xfrm>
            <a:off x="457200" y="533400"/>
            <a:ext cx="3352800" cy="2971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circle(in)">
                                      <p:cBhvr>
                                        <p:cTn id="7" dur="20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additive="base">
                                        <p:cTn id="12" dur="5000" fill="hold"/>
                                        <p:tgtEl>
                                          <p:spTgt spid="2050"/>
                                        </p:tgtEl>
                                        <p:attrNameLst>
                                          <p:attrName>ppt_x</p:attrName>
                                        </p:attrNameLst>
                                      </p:cBhvr>
                                      <p:tavLst>
                                        <p:tav tm="0">
                                          <p:val>
                                            <p:strVal val="#ppt_x"/>
                                          </p:val>
                                        </p:tav>
                                        <p:tav tm="100000">
                                          <p:val>
                                            <p:strVal val="#ppt_x"/>
                                          </p:val>
                                        </p:tav>
                                      </p:tavLst>
                                    </p:anim>
                                    <p:anim calcmode="lin" valueType="num">
                                      <p:cBhvr additive="base">
                                        <p:cTn id="13" dur="50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2051"/>
                                        </p:tgtEl>
                                        <p:attrNameLst>
                                          <p:attrName>style.visibility</p:attrName>
                                        </p:attrNameLst>
                                      </p:cBhvr>
                                      <p:to>
                                        <p:strVal val="visible"/>
                                      </p:to>
                                    </p:set>
                                    <p:animEffect transition="in" filter="strips(downLeft)">
                                      <p:cBhvr>
                                        <p:cTn id="18" dur="2000"/>
                                        <p:tgtEl>
                                          <p:spTgt spid="2051"/>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2051"/>
                                        </p:tgtEl>
                                        <p:attrNameLst>
                                          <p:attrName>style.visibility</p:attrName>
                                        </p:attrNameLst>
                                      </p:cBhvr>
                                      <p:to>
                                        <p:strVal val="visible"/>
                                      </p:to>
                                    </p:set>
                                    <p:animEffect transition="in" filter="wheel(4)">
                                      <p:cBhvr>
                                        <p:cTn id="23"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style>
          <a:lnRef idx="1">
            <a:schemeClr val="accent2"/>
          </a:lnRef>
          <a:fillRef idx="2">
            <a:schemeClr val="accent2"/>
          </a:fillRef>
          <a:effectRef idx="1">
            <a:schemeClr val="accent2"/>
          </a:effectRef>
          <a:fontRef idx="minor">
            <a:schemeClr val="dk1"/>
          </a:fontRef>
        </p:style>
        <p:txBody>
          <a:bodyPr>
            <a:noAutofit/>
          </a:bodyPr>
          <a:lstStyle/>
          <a:p>
            <a:pPr algn="just">
              <a:buNone/>
            </a:pPr>
            <a:r>
              <a:rPr lang="en-US" sz="1800" dirty="0" smtClean="0"/>
              <a:t>১৯৮১ </a:t>
            </a:r>
            <a:r>
              <a:rPr lang="en-US" sz="1800" dirty="0" err="1" smtClean="0"/>
              <a:t>বন্দর</a:t>
            </a:r>
            <a:r>
              <a:rPr lang="en-US" sz="1800" dirty="0" smtClean="0"/>
              <a:t> </a:t>
            </a:r>
            <a:r>
              <a:rPr lang="en-US" sz="1800" dirty="0" err="1" smtClean="0"/>
              <a:t>নগরী</a:t>
            </a:r>
            <a:r>
              <a:rPr lang="en-US" sz="1800" dirty="0" smtClean="0"/>
              <a:t> </a:t>
            </a:r>
            <a:r>
              <a:rPr lang="en-US" sz="1800" dirty="0" err="1" smtClean="0"/>
              <a:t>চট্রগ্রামে</a:t>
            </a:r>
            <a:r>
              <a:rPr lang="en-US" sz="1800" dirty="0" smtClean="0"/>
              <a:t> </a:t>
            </a:r>
            <a:r>
              <a:rPr lang="en-US" sz="1800" dirty="0" err="1" smtClean="0"/>
              <a:t>দিনটি</a:t>
            </a:r>
            <a:r>
              <a:rPr lang="en-US" sz="1800" dirty="0" smtClean="0"/>
              <a:t> </a:t>
            </a:r>
            <a:r>
              <a:rPr lang="en-US" sz="1800" dirty="0" err="1" smtClean="0"/>
              <a:t>ছিল</a:t>
            </a:r>
            <a:r>
              <a:rPr lang="en-US" sz="1800" dirty="0" smtClean="0"/>
              <a:t> ৩০ </a:t>
            </a:r>
            <a:r>
              <a:rPr lang="en-US" sz="1800" dirty="0" err="1" smtClean="0"/>
              <a:t>শে</a:t>
            </a:r>
            <a:r>
              <a:rPr lang="en-US" sz="1800" dirty="0" smtClean="0"/>
              <a:t> </a:t>
            </a:r>
            <a:r>
              <a:rPr lang="en-US" sz="1800" dirty="0" err="1" smtClean="0"/>
              <a:t>মে</a:t>
            </a:r>
            <a:r>
              <a:rPr lang="en-US" sz="1800" dirty="0" smtClean="0"/>
              <a:t>, </a:t>
            </a:r>
            <a:r>
              <a:rPr lang="en-US" sz="1800" dirty="0" err="1" smtClean="0"/>
              <a:t>সার্কিট</a:t>
            </a:r>
            <a:r>
              <a:rPr lang="en-US" sz="1800" dirty="0" smtClean="0"/>
              <a:t> </a:t>
            </a:r>
            <a:r>
              <a:rPr lang="en-US" sz="1800" dirty="0" err="1" smtClean="0"/>
              <a:t>হাউসে</a:t>
            </a:r>
            <a:r>
              <a:rPr lang="en-US" sz="1800" dirty="0" smtClean="0"/>
              <a:t> </a:t>
            </a:r>
            <a:r>
              <a:rPr lang="en-US" sz="1800" dirty="0" err="1" smtClean="0"/>
              <a:t>এক</a:t>
            </a:r>
            <a:r>
              <a:rPr lang="en-US" sz="1800" dirty="0" smtClean="0"/>
              <a:t> </a:t>
            </a:r>
            <a:r>
              <a:rPr lang="en-US" sz="1800" dirty="0" err="1" smtClean="0"/>
              <a:t>অভ্যুত্থানে</a:t>
            </a:r>
            <a:r>
              <a:rPr lang="en-US" sz="1800" dirty="0" smtClean="0"/>
              <a:t> </a:t>
            </a:r>
            <a:r>
              <a:rPr lang="en-US" sz="1800" dirty="0" err="1" smtClean="0"/>
              <a:t>জিয়াউর</a:t>
            </a:r>
            <a:r>
              <a:rPr lang="en-US" sz="1800" dirty="0" smtClean="0"/>
              <a:t> </a:t>
            </a:r>
            <a:r>
              <a:rPr lang="en-US" sz="1800" dirty="0" err="1" smtClean="0"/>
              <a:t>রহমানকে</a:t>
            </a:r>
            <a:r>
              <a:rPr lang="en-US" sz="1800" dirty="0" smtClean="0"/>
              <a:t> </a:t>
            </a:r>
            <a:r>
              <a:rPr lang="en-US" sz="1800" dirty="0" err="1" smtClean="0"/>
              <a:t>হত্যা</a:t>
            </a:r>
            <a:r>
              <a:rPr lang="en-US" sz="1800" dirty="0" smtClean="0"/>
              <a:t> </a:t>
            </a:r>
            <a:r>
              <a:rPr lang="en-US" sz="1800" dirty="0" err="1" smtClean="0"/>
              <a:t>করা</a:t>
            </a:r>
            <a:r>
              <a:rPr lang="en-US" sz="1800" dirty="0" smtClean="0"/>
              <a:t> </a:t>
            </a:r>
            <a:r>
              <a:rPr lang="en-US" sz="1800" dirty="0" err="1" smtClean="0"/>
              <a:t>হয়</a:t>
            </a:r>
            <a:r>
              <a:rPr lang="en-US" sz="1800" dirty="0" smtClean="0"/>
              <a:t>। </a:t>
            </a:r>
            <a:r>
              <a:rPr lang="en-US" sz="1800" dirty="0" err="1" smtClean="0"/>
              <a:t>ক্ষমতায়</a:t>
            </a:r>
            <a:r>
              <a:rPr lang="en-US" sz="1800" dirty="0" smtClean="0"/>
              <a:t> </a:t>
            </a:r>
            <a:r>
              <a:rPr lang="en-US" sz="1800" dirty="0" err="1" smtClean="0"/>
              <a:t>আসেন</a:t>
            </a:r>
            <a:r>
              <a:rPr lang="en-US" sz="1800" dirty="0" smtClean="0"/>
              <a:t> </a:t>
            </a:r>
            <a:r>
              <a:rPr lang="en-US" sz="1800" dirty="0" err="1" smtClean="0"/>
              <a:t>ভারপ্রাপ্ত</a:t>
            </a:r>
            <a:r>
              <a:rPr lang="en-US" sz="1800" dirty="0" smtClean="0"/>
              <a:t> </a:t>
            </a:r>
            <a:r>
              <a:rPr lang="en-US" sz="1800" dirty="0" err="1" smtClean="0"/>
              <a:t>রাষ্ট্রপতির</a:t>
            </a:r>
            <a:r>
              <a:rPr lang="en-US" sz="1800" dirty="0" smtClean="0"/>
              <a:t> </a:t>
            </a:r>
            <a:r>
              <a:rPr lang="en-US" sz="1800" dirty="0" err="1" smtClean="0"/>
              <a:t>দায়িত্বে</a:t>
            </a:r>
            <a:r>
              <a:rPr lang="en-US" sz="1800" dirty="0" smtClean="0"/>
              <a:t> </a:t>
            </a:r>
            <a:r>
              <a:rPr lang="en-US" sz="1800" dirty="0" err="1" smtClean="0"/>
              <a:t>উপরাষ্ট্রপতি</a:t>
            </a:r>
            <a:r>
              <a:rPr lang="en-US" sz="1800" dirty="0" smtClean="0"/>
              <a:t> </a:t>
            </a:r>
            <a:r>
              <a:rPr lang="en-US" sz="1800" dirty="0" err="1" smtClean="0"/>
              <a:t>বিচার</a:t>
            </a:r>
            <a:r>
              <a:rPr lang="en-US" sz="1800" dirty="0" smtClean="0"/>
              <a:t> </a:t>
            </a:r>
            <a:r>
              <a:rPr lang="en-US" sz="1800" dirty="0" err="1" smtClean="0"/>
              <a:t>পতি</a:t>
            </a:r>
            <a:r>
              <a:rPr lang="en-US" sz="1800" dirty="0" smtClean="0"/>
              <a:t> </a:t>
            </a:r>
            <a:r>
              <a:rPr lang="en-US" sz="1800" dirty="0" err="1" smtClean="0"/>
              <a:t>আব্দুস</a:t>
            </a:r>
            <a:r>
              <a:rPr lang="en-US" sz="1800" dirty="0" smtClean="0"/>
              <a:t> </a:t>
            </a:r>
            <a:r>
              <a:rPr lang="en-US" sz="1800" dirty="0" err="1" smtClean="0"/>
              <a:t>সাত্তার।সীমাহীন</a:t>
            </a:r>
            <a:r>
              <a:rPr lang="en-US" sz="1800" dirty="0" smtClean="0"/>
              <a:t> </a:t>
            </a:r>
            <a:r>
              <a:rPr lang="en-US" sz="1800" dirty="0" err="1" smtClean="0"/>
              <a:t>দুর্ণীতির</a:t>
            </a:r>
            <a:r>
              <a:rPr lang="en-US" sz="1800" dirty="0" smtClean="0"/>
              <a:t> </a:t>
            </a:r>
            <a:r>
              <a:rPr lang="en-US" sz="1800" dirty="0" err="1" smtClean="0"/>
              <a:t>কারণে</a:t>
            </a:r>
            <a:r>
              <a:rPr lang="en-US" sz="1800" dirty="0" smtClean="0"/>
              <a:t> </a:t>
            </a:r>
            <a:r>
              <a:rPr lang="en-US" sz="1800" dirty="0" err="1" smtClean="0"/>
              <a:t>সাড়ে</a:t>
            </a:r>
            <a:r>
              <a:rPr lang="en-US" sz="1800" dirty="0" smtClean="0"/>
              <a:t> </a:t>
            </a:r>
            <a:r>
              <a:rPr lang="en-US" sz="1800" dirty="0" err="1" smtClean="0"/>
              <a:t>তিনমাসের</a:t>
            </a:r>
            <a:r>
              <a:rPr lang="en-US" sz="1800" dirty="0" smtClean="0"/>
              <a:t> </a:t>
            </a:r>
            <a:r>
              <a:rPr lang="en-US" sz="1800" dirty="0" err="1" smtClean="0"/>
              <a:t>মধ্যে</a:t>
            </a:r>
            <a:r>
              <a:rPr lang="en-US" sz="1800" dirty="0" smtClean="0"/>
              <a:t> </a:t>
            </a:r>
            <a:r>
              <a:rPr lang="en-US" sz="1800" dirty="0" err="1" smtClean="0"/>
              <a:t>তার</a:t>
            </a:r>
            <a:r>
              <a:rPr lang="en-US" sz="1800" dirty="0" smtClean="0"/>
              <a:t> </a:t>
            </a:r>
            <a:r>
              <a:rPr lang="en-US" sz="1800" dirty="0" err="1" smtClean="0"/>
              <a:t>মন্ত্রিসভা</a:t>
            </a:r>
            <a:r>
              <a:rPr lang="en-US" sz="1800" dirty="0" smtClean="0"/>
              <a:t> </a:t>
            </a:r>
            <a:r>
              <a:rPr lang="en-US" sz="1800" dirty="0" err="1" smtClean="0"/>
              <a:t>বাতিল</a:t>
            </a:r>
            <a:r>
              <a:rPr lang="en-US" sz="1800" dirty="0" smtClean="0"/>
              <a:t> </a:t>
            </a:r>
            <a:r>
              <a:rPr lang="en-US" sz="1800" dirty="0" err="1" smtClean="0"/>
              <a:t>হয়</a:t>
            </a:r>
            <a:r>
              <a:rPr lang="en-US" sz="1800" dirty="0" smtClean="0"/>
              <a:t>। </a:t>
            </a:r>
            <a:r>
              <a:rPr lang="en-US" sz="1800" dirty="0" err="1" smtClean="0"/>
              <a:t>সেনাপ্রধান</a:t>
            </a:r>
            <a:r>
              <a:rPr lang="en-US" sz="1800" dirty="0" smtClean="0"/>
              <a:t> </a:t>
            </a:r>
            <a:r>
              <a:rPr lang="en-US" sz="1800" dirty="0" err="1" smtClean="0"/>
              <a:t>এরশাদ</a:t>
            </a:r>
            <a:r>
              <a:rPr lang="en-US" sz="1800" dirty="0" smtClean="0"/>
              <a:t> </a:t>
            </a:r>
            <a:r>
              <a:rPr lang="en-US" sz="1800" dirty="0" err="1" smtClean="0"/>
              <a:t>জোর</a:t>
            </a:r>
            <a:r>
              <a:rPr lang="en-US" sz="1800" dirty="0" smtClean="0"/>
              <a:t> </a:t>
            </a:r>
            <a:r>
              <a:rPr lang="en-US" sz="1800" dirty="0" err="1" smtClean="0"/>
              <a:t>পূর্বক</a:t>
            </a:r>
            <a:r>
              <a:rPr lang="en-US" sz="1800" dirty="0" smtClean="0"/>
              <a:t> </a:t>
            </a:r>
            <a:r>
              <a:rPr lang="en-US" sz="1800" dirty="0" err="1" smtClean="0"/>
              <a:t>নির্বাচিত</a:t>
            </a:r>
            <a:r>
              <a:rPr lang="en-US" sz="1800" dirty="0" smtClean="0"/>
              <a:t> </a:t>
            </a:r>
            <a:r>
              <a:rPr lang="en-US" sz="1800" dirty="0" err="1" smtClean="0"/>
              <a:t>রাষ্ট্রপতি</a:t>
            </a:r>
            <a:r>
              <a:rPr lang="en-US" sz="1800" dirty="0" smtClean="0"/>
              <a:t> </a:t>
            </a:r>
            <a:r>
              <a:rPr lang="en-US" sz="1800" dirty="0" err="1" smtClean="0"/>
              <a:t>সাত্তারকে</a:t>
            </a:r>
            <a:r>
              <a:rPr lang="en-US" sz="1800" dirty="0" smtClean="0"/>
              <a:t> </a:t>
            </a:r>
            <a:r>
              <a:rPr lang="en-US" sz="1800" dirty="0" err="1" smtClean="0"/>
              <a:t>ক্ষমতাচ্যুত</a:t>
            </a:r>
            <a:r>
              <a:rPr lang="en-US" sz="1800" dirty="0" smtClean="0"/>
              <a:t> </a:t>
            </a:r>
            <a:r>
              <a:rPr lang="en-US" sz="1800" dirty="0" err="1" smtClean="0"/>
              <a:t>করেন</a:t>
            </a:r>
            <a:r>
              <a:rPr lang="en-US" sz="1800" dirty="0" smtClean="0"/>
              <a:t> </a:t>
            </a:r>
            <a:r>
              <a:rPr lang="en-US" sz="1800" dirty="0" err="1" smtClean="0"/>
              <a:t>একই</a:t>
            </a:r>
            <a:r>
              <a:rPr lang="en-US" sz="1800" dirty="0" smtClean="0"/>
              <a:t> </a:t>
            </a:r>
            <a:r>
              <a:rPr lang="en-US" sz="1800" dirty="0" err="1" smtClean="0"/>
              <a:t>সাথে</a:t>
            </a:r>
            <a:r>
              <a:rPr lang="en-US" sz="1800" dirty="0" smtClean="0"/>
              <a:t> </a:t>
            </a:r>
            <a:r>
              <a:rPr lang="en-US" sz="1800" dirty="0" err="1" smtClean="0"/>
              <a:t>জাতীয়</a:t>
            </a:r>
            <a:r>
              <a:rPr lang="en-US" sz="1800" dirty="0" smtClean="0"/>
              <a:t> </a:t>
            </a:r>
            <a:r>
              <a:rPr lang="en-US" sz="1800" dirty="0" err="1" smtClean="0"/>
              <a:t>সংসদ</a:t>
            </a:r>
            <a:r>
              <a:rPr lang="en-US" sz="1800" dirty="0" smtClean="0"/>
              <a:t> </a:t>
            </a:r>
            <a:r>
              <a:rPr lang="en-US" sz="1800" dirty="0" err="1" smtClean="0"/>
              <a:t>বাতিল</a:t>
            </a:r>
            <a:r>
              <a:rPr lang="en-US" sz="1800" dirty="0" smtClean="0"/>
              <a:t> </a:t>
            </a:r>
            <a:r>
              <a:rPr lang="en-US" sz="1800" dirty="0" err="1" smtClean="0"/>
              <a:t>করে</a:t>
            </a:r>
            <a:r>
              <a:rPr lang="en-US" sz="1800" dirty="0" smtClean="0"/>
              <a:t> </a:t>
            </a:r>
            <a:r>
              <a:rPr lang="en-US" sz="1800" dirty="0" err="1" smtClean="0"/>
              <a:t>দেন</a:t>
            </a:r>
            <a:r>
              <a:rPr lang="en-US" sz="1800" dirty="0" smtClean="0"/>
              <a:t>। </a:t>
            </a:r>
          </a:p>
          <a:p>
            <a:pPr algn="just">
              <a:buNone/>
            </a:pPr>
            <a:r>
              <a:rPr lang="en-US" sz="1800" dirty="0" err="1" smtClean="0"/>
              <a:t>এটি</a:t>
            </a:r>
            <a:r>
              <a:rPr lang="en-US" sz="1800" dirty="0" smtClean="0"/>
              <a:t> </a:t>
            </a:r>
            <a:r>
              <a:rPr lang="en-US" sz="1800" dirty="0" err="1" smtClean="0"/>
              <a:t>ছিল</a:t>
            </a:r>
            <a:r>
              <a:rPr lang="en-US" sz="1800" dirty="0" smtClean="0"/>
              <a:t> </a:t>
            </a:r>
            <a:r>
              <a:rPr lang="en-US" sz="1800" dirty="0" err="1" smtClean="0"/>
              <a:t>বাংলার</a:t>
            </a:r>
            <a:r>
              <a:rPr lang="en-US" sz="1800" dirty="0" smtClean="0"/>
              <a:t> </a:t>
            </a:r>
            <a:r>
              <a:rPr lang="en-US" sz="1800" dirty="0" err="1" smtClean="0"/>
              <a:t>ইতিহাসে</a:t>
            </a:r>
            <a:r>
              <a:rPr lang="en-US" sz="1800" dirty="0" smtClean="0"/>
              <a:t> </a:t>
            </a:r>
            <a:r>
              <a:rPr lang="en-US" sz="1800" dirty="0" err="1" smtClean="0"/>
              <a:t>আরেকটি</a:t>
            </a:r>
            <a:r>
              <a:rPr lang="en-US" sz="1800" dirty="0" smtClean="0"/>
              <a:t> </a:t>
            </a:r>
            <a:r>
              <a:rPr lang="en-US" sz="1800" dirty="0" err="1" smtClean="0"/>
              <a:t>সামরিক</a:t>
            </a:r>
            <a:r>
              <a:rPr lang="en-US" sz="1800" dirty="0" smtClean="0"/>
              <a:t> </a:t>
            </a:r>
            <a:r>
              <a:rPr lang="en-US" sz="1800" dirty="0" err="1" smtClean="0"/>
              <a:t>অভ্যুত্থান</a:t>
            </a:r>
            <a:r>
              <a:rPr lang="en-US" sz="1800" dirty="0" smtClean="0"/>
              <a:t>। </a:t>
            </a:r>
          </a:p>
          <a:p>
            <a:pPr marL="514350" indent="-514350" algn="just">
              <a:buNone/>
            </a:pPr>
            <a:r>
              <a:rPr lang="en-US" sz="1800" dirty="0" err="1" smtClean="0"/>
              <a:t>প্রশাসনিক</a:t>
            </a:r>
            <a:r>
              <a:rPr lang="en-US" sz="1800" dirty="0" smtClean="0"/>
              <a:t> </a:t>
            </a:r>
            <a:r>
              <a:rPr lang="en-US" sz="1800" dirty="0" err="1" smtClean="0"/>
              <a:t>সংস্কার</a:t>
            </a:r>
            <a:endParaRPr lang="en-US" sz="1800" dirty="0" smtClean="0"/>
          </a:p>
          <a:p>
            <a:pPr marL="514350" indent="-514350" algn="just">
              <a:buNone/>
            </a:pPr>
            <a:r>
              <a:rPr lang="en-US" sz="1800" dirty="0" smtClean="0">
                <a:solidFill>
                  <a:srgbClr val="C00000"/>
                </a:solidFill>
              </a:rPr>
              <a:t> ১.তিনি </a:t>
            </a:r>
            <a:r>
              <a:rPr lang="en-US" sz="1800" dirty="0" err="1" smtClean="0">
                <a:solidFill>
                  <a:srgbClr val="C00000"/>
                </a:solidFill>
              </a:rPr>
              <a:t>সিভিল</a:t>
            </a:r>
            <a:r>
              <a:rPr lang="en-US" sz="1800" dirty="0" smtClean="0">
                <a:solidFill>
                  <a:srgbClr val="C00000"/>
                </a:solidFill>
              </a:rPr>
              <a:t> </a:t>
            </a:r>
            <a:r>
              <a:rPr lang="en-US" sz="1800" dirty="0" err="1" smtClean="0">
                <a:solidFill>
                  <a:srgbClr val="C00000"/>
                </a:solidFill>
              </a:rPr>
              <a:t>সার্জন</a:t>
            </a:r>
            <a:r>
              <a:rPr lang="en-US" sz="1800" dirty="0" smtClean="0">
                <a:solidFill>
                  <a:srgbClr val="C00000"/>
                </a:solidFill>
              </a:rPr>
              <a:t> </a:t>
            </a:r>
            <a:r>
              <a:rPr lang="en-US" sz="1800" dirty="0" err="1" smtClean="0">
                <a:solidFill>
                  <a:srgbClr val="C00000"/>
                </a:solidFill>
              </a:rPr>
              <a:t>ক্যাডার</a:t>
            </a:r>
            <a:r>
              <a:rPr lang="en-US" sz="1800" dirty="0" smtClean="0">
                <a:solidFill>
                  <a:srgbClr val="C00000"/>
                </a:solidFill>
              </a:rPr>
              <a:t> </a:t>
            </a:r>
            <a:r>
              <a:rPr lang="en-US" sz="1800" dirty="0" err="1" smtClean="0">
                <a:solidFill>
                  <a:srgbClr val="C00000"/>
                </a:solidFill>
              </a:rPr>
              <a:t>কম্পোজিশন</a:t>
            </a:r>
            <a:r>
              <a:rPr lang="en-US" sz="1800" dirty="0" smtClean="0">
                <a:solidFill>
                  <a:srgbClr val="C00000"/>
                </a:solidFill>
              </a:rPr>
              <a:t> </a:t>
            </a:r>
            <a:r>
              <a:rPr lang="en-US" sz="1800" dirty="0" err="1" smtClean="0">
                <a:solidFill>
                  <a:srgbClr val="C00000"/>
                </a:solidFill>
              </a:rPr>
              <a:t>নিয়োগ</a:t>
            </a:r>
            <a:r>
              <a:rPr lang="en-US" sz="1800" dirty="0" smtClean="0">
                <a:solidFill>
                  <a:srgbClr val="C00000"/>
                </a:solidFill>
              </a:rPr>
              <a:t> </a:t>
            </a:r>
            <a:r>
              <a:rPr lang="en-US" sz="1800" dirty="0" err="1" smtClean="0">
                <a:solidFill>
                  <a:srgbClr val="C00000"/>
                </a:solidFill>
              </a:rPr>
              <a:t>বিধি</a:t>
            </a:r>
            <a:r>
              <a:rPr lang="en-US" sz="1800" dirty="0" smtClean="0">
                <a:solidFill>
                  <a:srgbClr val="C00000"/>
                </a:solidFill>
              </a:rPr>
              <a:t> </a:t>
            </a:r>
            <a:r>
              <a:rPr lang="en-US" sz="1800" dirty="0" err="1" smtClean="0">
                <a:solidFill>
                  <a:srgbClr val="C00000"/>
                </a:solidFill>
              </a:rPr>
              <a:t>জারি</a:t>
            </a:r>
            <a:r>
              <a:rPr lang="en-US" sz="1800" dirty="0" smtClean="0">
                <a:solidFill>
                  <a:srgbClr val="C00000"/>
                </a:solidFill>
              </a:rPr>
              <a:t> </a:t>
            </a:r>
            <a:r>
              <a:rPr lang="en-US" sz="1800" dirty="0" err="1" smtClean="0">
                <a:solidFill>
                  <a:srgbClr val="C00000"/>
                </a:solidFill>
              </a:rPr>
              <a:t>করেন</a:t>
            </a:r>
            <a:r>
              <a:rPr lang="en-US" sz="1800" dirty="0" smtClean="0"/>
              <a:t>।</a:t>
            </a:r>
          </a:p>
          <a:p>
            <a:pPr marL="514350" indent="-514350" algn="just">
              <a:buNone/>
            </a:pPr>
            <a:r>
              <a:rPr lang="en-US" sz="1800" dirty="0" smtClean="0">
                <a:solidFill>
                  <a:srgbClr val="0070C0"/>
                </a:solidFill>
              </a:rPr>
              <a:t>২.মহিলা </a:t>
            </a:r>
            <a:r>
              <a:rPr lang="en-US" sz="1800" dirty="0" err="1" smtClean="0">
                <a:solidFill>
                  <a:srgbClr val="0070C0"/>
                </a:solidFill>
              </a:rPr>
              <a:t>বিষয়ক</a:t>
            </a:r>
            <a:r>
              <a:rPr lang="en-US" sz="1800" dirty="0" smtClean="0">
                <a:solidFill>
                  <a:srgbClr val="0070C0"/>
                </a:solidFill>
              </a:rPr>
              <a:t> </a:t>
            </a:r>
            <a:r>
              <a:rPr lang="en-US" sz="1800" dirty="0" err="1" smtClean="0">
                <a:solidFill>
                  <a:srgbClr val="0070C0"/>
                </a:solidFill>
              </a:rPr>
              <a:t>অধিদপ্তর</a:t>
            </a:r>
            <a:r>
              <a:rPr lang="en-US" sz="1800" dirty="0" smtClean="0">
                <a:solidFill>
                  <a:srgbClr val="0070C0"/>
                </a:solidFill>
              </a:rPr>
              <a:t> </a:t>
            </a:r>
            <a:r>
              <a:rPr lang="en-US" sz="1800" dirty="0" err="1" smtClean="0">
                <a:solidFill>
                  <a:srgbClr val="0070C0"/>
                </a:solidFill>
              </a:rPr>
              <a:t>প্রতিষ্ঠা</a:t>
            </a:r>
            <a:r>
              <a:rPr lang="en-US" sz="1800" dirty="0" smtClean="0">
                <a:solidFill>
                  <a:srgbClr val="0070C0"/>
                </a:solidFill>
              </a:rPr>
              <a:t> </a:t>
            </a:r>
            <a:r>
              <a:rPr lang="en-US" sz="1800" dirty="0" err="1" smtClean="0">
                <a:solidFill>
                  <a:srgbClr val="0070C0"/>
                </a:solidFill>
              </a:rPr>
              <a:t>করেন</a:t>
            </a:r>
            <a:r>
              <a:rPr lang="en-US" sz="1800" dirty="0" smtClean="0">
                <a:solidFill>
                  <a:srgbClr val="0070C0"/>
                </a:solidFill>
              </a:rPr>
              <a:t>।</a:t>
            </a:r>
          </a:p>
          <a:p>
            <a:pPr marL="514350" indent="-514350" algn="just">
              <a:buNone/>
            </a:pPr>
            <a:r>
              <a:rPr lang="en-US" sz="1800" dirty="0" smtClean="0">
                <a:solidFill>
                  <a:srgbClr val="008000"/>
                </a:solidFill>
              </a:rPr>
              <a:t>৩.ম্যাজিট্রেট ও </a:t>
            </a:r>
            <a:r>
              <a:rPr lang="en-US" sz="1800" dirty="0" err="1" smtClean="0">
                <a:solidFill>
                  <a:srgbClr val="008000"/>
                </a:solidFill>
              </a:rPr>
              <a:t>মুনসেফ</a:t>
            </a:r>
            <a:r>
              <a:rPr lang="en-US" sz="1800" dirty="0" smtClean="0">
                <a:solidFill>
                  <a:srgbClr val="008000"/>
                </a:solidFill>
              </a:rPr>
              <a:t> </a:t>
            </a:r>
            <a:r>
              <a:rPr lang="en-US" sz="1800" dirty="0" err="1" smtClean="0">
                <a:solidFill>
                  <a:srgbClr val="008000"/>
                </a:solidFill>
              </a:rPr>
              <a:t>আদালন</a:t>
            </a:r>
            <a:r>
              <a:rPr lang="en-US" sz="1800" dirty="0" smtClean="0">
                <a:solidFill>
                  <a:srgbClr val="008000"/>
                </a:solidFill>
              </a:rPr>
              <a:t> </a:t>
            </a:r>
            <a:r>
              <a:rPr lang="en-US" sz="1800" dirty="0" err="1" smtClean="0">
                <a:solidFill>
                  <a:srgbClr val="008000"/>
                </a:solidFill>
              </a:rPr>
              <a:t>প্রতিষ্ঠা</a:t>
            </a:r>
            <a:r>
              <a:rPr lang="en-US" sz="1800" dirty="0" smtClean="0">
                <a:solidFill>
                  <a:srgbClr val="008000"/>
                </a:solidFill>
              </a:rPr>
              <a:t> </a:t>
            </a:r>
            <a:r>
              <a:rPr lang="en-US" sz="1800" dirty="0" err="1" smtClean="0">
                <a:solidFill>
                  <a:srgbClr val="008000"/>
                </a:solidFill>
              </a:rPr>
              <a:t>করেন</a:t>
            </a:r>
            <a:r>
              <a:rPr lang="en-US" sz="1800" dirty="0" smtClean="0">
                <a:solidFill>
                  <a:srgbClr val="008000"/>
                </a:solidFill>
              </a:rPr>
              <a:t>।</a:t>
            </a:r>
          </a:p>
          <a:p>
            <a:pPr marL="514350" indent="-514350" algn="just">
              <a:buNone/>
            </a:pPr>
            <a:r>
              <a:rPr lang="en-US" sz="1800" dirty="0" smtClean="0">
                <a:solidFill>
                  <a:srgbClr val="002060"/>
                </a:solidFill>
              </a:rPr>
              <a:t>৪.বাংলাদেশকে ৬৪ </a:t>
            </a:r>
            <a:r>
              <a:rPr lang="en-US" sz="1800" dirty="0" err="1" smtClean="0">
                <a:solidFill>
                  <a:srgbClr val="002060"/>
                </a:solidFill>
              </a:rPr>
              <a:t>টি</a:t>
            </a:r>
            <a:r>
              <a:rPr lang="en-US" sz="1800" dirty="0" smtClean="0">
                <a:solidFill>
                  <a:srgbClr val="002060"/>
                </a:solidFill>
              </a:rPr>
              <a:t> </a:t>
            </a:r>
            <a:r>
              <a:rPr lang="en-US" sz="1800" dirty="0" err="1" smtClean="0">
                <a:solidFill>
                  <a:srgbClr val="002060"/>
                </a:solidFill>
              </a:rPr>
              <a:t>জেলায়</a:t>
            </a:r>
            <a:r>
              <a:rPr lang="en-US" sz="1800" dirty="0" smtClean="0">
                <a:solidFill>
                  <a:srgbClr val="002060"/>
                </a:solidFill>
              </a:rPr>
              <a:t> </a:t>
            </a:r>
            <a:r>
              <a:rPr lang="en-US" sz="1800" dirty="0" err="1" smtClean="0">
                <a:solidFill>
                  <a:srgbClr val="002060"/>
                </a:solidFill>
              </a:rPr>
              <a:t>ভাগ</a:t>
            </a:r>
            <a:r>
              <a:rPr lang="en-US" sz="1800" dirty="0" smtClean="0">
                <a:solidFill>
                  <a:srgbClr val="002060"/>
                </a:solidFill>
              </a:rPr>
              <a:t> </a:t>
            </a:r>
            <a:r>
              <a:rPr lang="en-US" sz="1800" dirty="0" err="1" smtClean="0">
                <a:solidFill>
                  <a:srgbClr val="002060"/>
                </a:solidFill>
              </a:rPr>
              <a:t>করেন</a:t>
            </a:r>
            <a:r>
              <a:rPr lang="en-US" sz="1800" dirty="0" smtClean="0">
                <a:solidFill>
                  <a:srgbClr val="002060"/>
                </a:solidFill>
              </a:rPr>
              <a:t>।</a:t>
            </a:r>
          </a:p>
          <a:p>
            <a:pPr marL="514350" indent="-514350" algn="just">
              <a:buNone/>
            </a:pPr>
            <a:r>
              <a:rPr lang="en-US" sz="1800" dirty="0" smtClean="0">
                <a:solidFill>
                  <a:srgbClr val="C00000"/>
                </a:solidFill>
              </a:rPr>
              <a:t>৫.তিনি </a:t>
            </a:r>
            <a:r>
              <a:rPr lang="en-US" sz="1800" dirty="0" err="1" smtClean="0">
                <a:solidFill>
                  <a:srgbClr val="C00000"/>
                </a:solidFill>
              </a:rPr>
              <a:t>শিক্ষা</a:t>
            </a:r>
            <a:r>
              <a:rPr lang="en-US" sz="1800" dirty="0" smtClean="0">
                <a:solidFill>
                  <a:srgbClr val="C00000"/>
                </a:solidFill>
              </a:rPr>
              <a:t>, </a:t>
            </a:r>
            <a:r>
              <a:rPr lang="en-US" sz="1800" dirty="0" err="1" smtClean="0">
                <a:solidFill>
                  <a:srgbClr val="C00000"/>
                </a:solidFill>
              </a:rPr>
              <a:t>কৃষি</a:t>
            </a:r>
            <a:r>
              <a:rPr lang="en-US" sz="1800" dirty="0" smtClean="0">
                <a:solidFill>
                  <a:srgbClr val="C00000"/>
                </a:solidFill>
              </a:rPr>
              <a:t>, </a:t>
            </a:r>
            <a:r>
              <a:rPr lang="en-US" sz="1800" dirty="0" err="1" smtClean="0">
                <a:solidFill>
                  <a:srgbClr val="C00000"/>
                </a:solidFill>
              </a:rPr>
              <a:t>ভূমি</a:t>
            </a:r>
            <a:r>
              <a:rPr lang="en-US" sz="1800" dirty="0" smtClean="0">
                <a:solidFill>
                  <a:srgbClr val="C00000"/>
                </a:solidFill>
              </a:rPr>
              <a:t>, </a:t>
            </a:r>
            <a:r>
              <a:rPr lang="en-US" sz="1800" dirty="0" err="1" smtClean="0">
                <a:solidFill>
                  <a:srgbClr val="C00000"/>
                </a:solidFill>
              </a:rPr>
              <a:t>ঔষধনীতি</a:t>
            </a:r>
            <a:r>
              <a:rPr lang="en-US" sz="1800" dirty="0" smtClean="0">
                <a:solidFill>
                  <a:srgbClr val="C00000"/>
                </a:solidFill>
              </a:rPr>
              <a:t> </a:t>
            </a:r>
            <a:r>
              <a:rPr lang="en-US" sz="1800" dirty="0" err="1" smtClean="0">
                <a:solidFill>
                  <a:srgbClr val="C00000"/>
                </a:solidFill>
              </a:rPr>
              <a:t>প্রভৃতি</a:t>
            </a:r>
            <a:r>
              <a:rPr lang="en-US" sz="1800" dirty="0" smtClean="0">
                <a:solidFill>
                  <a:srgbClr val="C00000"/>
                </a:solidFill>
              </a:rPr>
              <a:t> </a:t>
            </a:r>
            <a:r>
              <a:rPr lang="en-US" sz="1800" dirty="0" err="1" smtClean="0">
                <a:solidFill>
                  <a:srgbClr val="C00000"/>
                </a:solidFill>
              </a:rPr>
              <a:t>ক্ষেত্রে</a:t>
            </a:r>
            <a:r>
              <a:rPr lang="en-US" sz="1800" dirty="0" smtClean="0">
                <a:solidFill>
                  <a:srgbClr val="C00000"/>
                </a:solidFill>
              </a:rPr>
              <a:t> </a:t>
            </a:r>
            <a:r>
              <a:rPr lang="en-US" sz="1800" dirty="0" err="1" smtClean="0">
                <a:solidFill>
                  <a:srgbClr val="C00000"/>
                </a:solidFill>
              </a:rPr>
              <a:t>পদক্ষেপ</a:t>
            </a:r>
            <a:r>
              <a:rPr lang="en-US" sz="1800" dirty="0" smtClean="0">
                <a:solidFill>
                  <a:srgbClr val="C00000"/>
                </a:solidFill>
              </a:rPr>
              <a:t> </a:t>
            </a:r>
            <a:r>
              <a:rPr lang="en-US" sz="1800" dirty="0" err="1" smtClean="0">
                <a:solidFill>
                  <a:srgbClr val="C00000"/>
                </a:solidFill>
              </a:rPr>
              <a:t>নেন</a:t>
            </a:r>
            <a:r>
              <a:rPr lang="en-US" sz="1800" dirty="0" smtClean="0">
                <a:solidFill>
                  <a:srgbClr val="C00000"/>
                </a:solidFill>
              </a:rPr>
              <a:t>।</a:t>
            </a:r>
          </a:p>
          <a:p>
            <a:pPr marL="514350" indent="-514350" algn="just">
              <a:buAutoNum type="arabicPeriod"/>
            </a:pPr>
            <a:r>
              <a:rPr lang="en-US" sz="1800" dirty="0" err="1" smtClean="0"/>
              <a:t>জাতিয়</a:t>
            </a:r>
            <a:r>
              <a:rPr lang="en-US" sz="1800" dirty="0" smtClean="0"/>
              <a:t> </a:t>
            </a:r>
            <a:r>
              <a:rPr lang="en-US" sz="1800" dirty="0" err="1" smtClean="0"/>
              <a:t>সংগীত</a:t>
            </a:r>
            <a:r>
              <a:rPr lang="en-US" sz="1800" dirty="0" smtClean="0"/>
              <a:t> </a:t>
            </a:r>
            <a:r>
              <a:rPr lang="en-US" sz="1800" dirty="0" err="1" smtClean="0"/>
              <a:t>থেকে</a:t>
            </a:r>
            <a:r>
              <a:rPr lang="en-US" sz="1800" dirty="0" smtClean="0"/>
              <a:t> </a:t>
            </a:r>
            <a:r>
              <a:rPr lang="en-US" sz="1800" dirty="0" err="1" smtClean="0"/>
              <a:t>শুরু</a:t>
            </a:r>
            <a:r>
              <a:rPr lang="en-US" sz="1800" dirty="0" smtClean="0"/>
              <a:t> </a:t>
            </a:r>
            <a:r>
              <a:rPr lang="en-US" sz="1800" dirty="0" err="1" smtClean="0"/>
              <a:t>করে</a:t>
            </a:r>
            <a:r>
              <a:rPr lang="en-US" sz="1800" dirty="0" smtClean="0"/>
              <a:t> </a:t>
            </a:r>
            <a:r>
              <a:rPr lang="en-US" sz="1800" dirty="0" err="1" smtClean="0"/>
              <a:t>অন্ন</a:t>
            </a:r>
            <a:r>
              <a:rPr lang="en-US" sz="1800" dirty="0" smtClean="0"/>
              <a:t>, </a:t>
            </a:r>
            <a:r>
              <a:rPr lang="en-US" sz="1800" dirty="0" err="1" smtClean="0"/>
              <a:t>বস্ত্র</a:t>
            </a:r>
            <a:r>
              <a:rPr lang="en-US" sz="1800" dirty="0" smtClean="0"/>
              <a:t>, </a:t>
            </a:r>
            <a:r>
              <a:rPr lang="en-US" sz="1800" dirty="0" err="1" smtClean="0"/>
              <a:t>বাসস্থান</a:t>
            </a:r>
            <a:r>
              <a:rPr lang="en-US" sz="1800" dirty="0" smtClean="0"/>
              <a:t>, </a:t>
            </a:r>
            <a:r>
              <a:rPr lang="en-US" sz="1800" dirty="0" err="1" smtClean="0"/>
              <a:t>কর্মসংস্থানসহ</a:t>
            </a:r>
            <a:r>
              <a:rPr lang="en-US" sz="1800" dirty="0" smtClean="0"/>
              <a:t> </a:t>
            </a:r>
            <a:r>
              <a:rPr lang="en-US" sz="1800" dirty="0" err="1" smtClean="0"/>
              <a:t>পররাষ্ট্রনীতি</a:t>
            </a:r>
            <a:r>
              <a:rPr lang="en-US" sz="1800" dirty="0" smtClean="0"/>
              <a:t> </a:t>
            </a:r>
            <a:r>
              <a:rPr lang="en-US" sz="1800" dirty="0" err="1" smtClean="0"/>
              <a:t>সবকিছুই</a:t>
            </a:r>
            <a:r>
              <a:rPr lang="en-US" sz="1800" dirty="0" smtClean="0"/>
              <a:t> </a:t>
            </a:r>
            <a:r>
              <a:rPr lang="en-US" sz="1800" dirty="0" err="1" smtClean="0"/>
              <a:t>তার</a:t>
            </a:r>
            <a:r>
              <a:rPr lang="en-US" sz="1800" dirty="0" smtClean="0"/>
              <a:t> </a:t>
            </a:r>
            <a:r>
              <a:rPr lang="en-US" sz="1800" dirty="0" err="1" smtClean="0"/>
              <a:t>উন্নয়ন</a:t>
            </a:r>
            <a:r>
              <a:rPr lang="en-US" sz="1800" dirty="0" smtClean="0"/>
              <a:t> </a:t>
            </a:r>
            <a:r>
              <a:rPr lang="en-US" sz="1800" dirty="0" err="1" smtClean="0"/>
              <a:t>কর্মসূচির</a:t>
            </a:r>
            <a:r>
              <a:rPr lang="en-US" sz="1800" dirty="0" smtClean="0"/>
              <a:t> </a:t>
            </a:r>
            <a:r>
              <a:rPr lang="en-US" sz="1800" dirty="0" err="1" smtClean="0"/>
              <a:t>অর্ন্তভূক্ত</a:t>
            </a:r>
            <a:r>
              <a:rPr lang="en-US" sz="1800" dirty="0" smtClean="0"/>
              <a:t> </a:t>
            </a:r>
            <a:r>
              <a:rPr lang="en-US" sz="1800" dirty="0" err="1" smtClean="0"/>
              <a:t>ছিল</a:t>
            </a:r>
            <a:r>
              <a:rPr lang="en-US" sz="1800" dirty="0" smtClean="0"/>
              <a:t> </a:t>
            </a:r>
            <a:r>
              <a:rPr lang="en-US" sz="1800" dirty="0" err="1" smtClean="0"/>
              <a:t>কিন্তু</a:t>
            </a:r>
            <a:r>
              <a:rPr lang="en-US" sz="1800" dirty="0" smtClean="0"/>
              <a:t> </a:t>
            </a:r>
            <a:r>
              <a:rPr lang="en-US" sz="1800" dirty="0" err="1" smtClean="0"/>
              <a:t>তার</a:t>
            </a:r>
            <a:r>
              <a:rPr lang="en-US" sz="1800" dirty="0" smtClean="0"/>
              <a:t> </a:t>
            </a:r>
            <a:r>
              <a:rPr lang="en-US" sz="1800" dirty="0" err="1" smtClean="0"/>
              <a:t>আমলে</a:t>
            </a:r>
            <a:r>
              <a:rPr lang="en-US" sz="1800" dirty="0" smtClean="0"/>
              <a:t> </a:t>
            </a:r>
            <a:r>
              <a:rPr lang="en-US" sz="1800" dirty="0" err="1" smtClean="0"/>
              <a:t>অর্থনৈতিক</a:t>
            </a:r>
            <a:r>
              <a:rPr lang="en-US" sz="1800" dirty="0" smtClean="0"/>
              <a:t> </a:t>
            </a:r>
            <a:r>
              <a:rPr lang="en-US" sz="1800" dirty="0" err="1" smtClean="0"/>
              <a:t>অবস্থা</a:t>
            </a:r>
            <a:r>
              <a:rPr lang="en-US" sz="1800" dirty="0" smtClean="0"/>
              <a:t> </a:t>
            </a:r>
            <a:r>
              <a:rPr lang="en-US" sz="1800" dirty="0" err="1" smtClean="0"/>
              <a:t>ছিল</a:t>
            </a:r>
            <a:r>
              <a:rPr lang="en-US" sz="1800" dirty="0" smtClean="0"/>
              <a:t> </a:t>
            </a:r>
            <a:r>
              <a:rPr lang="en-US" sz="1800" dirty="0" err="1" smtClean="0"/>
              <a:t>নাজুক</a:t>
            </a:r>
            <a:r>
              <a:rPr lang="en-US" sz="1800" dirty="0" smtClean="0"/>
              <a:t>। </a:t>
            </a:r>
            <a:r>
              <a:rPr lang="en-US" sz="1800" dirty="0" err="1" smtClean="0"/>
              <a:t>যার</a:t>
            </a:r>
            <a:r>
              <a:rPr lang="en-US" sz="1800" dirty="0" smtClean="0"/>
              <a:t> </a:t>
            </a:r>
            <a:r>
              <a:rPr lang="en-US" sz="1800" dirty="0" err="1" smtClean="0"/>
              <a:t>প্রধান</a:t>
            </a:r>
            <a:r>
              <a:rPr lang="en-US" sz="1800" dirty="0" smtClean="0"/>
              <a:t> </a:t>
            </a:r>
            <a:r>
              <a:rPr lang="en-US" sz="1800" dirty="0" err="1" smtClean="0"/>
              <a:t>কারণ</a:t>
            </a:r>
            <a:r>
              <a:rPr lang="en-US" sz="1800" dirty="0" smtClean="0"/>
              <a:t> </a:t>
            </a:r>
            <a:r>
              <a:rPr lang="en-US" sz="1800" dirty="0" err="1" smtClean="0"/>
              <a:t>ছিল</a:t>
            </a:r>
            <a:r>
              <a:rPr lang="en-US" sz="1800" dirty="0" smtClean="0"/>
              <a:t> </a:t>
            </a:r>
            <a:r>
              <a:rPr lang="en-US" sz="1800" dirty="0" err="1" smtClean="0"/>
              <a:t>দূর্ণীতি</a:t>
            </a:r>
            <a:r>
              <a:rPr lang="en-US" sz="1800" dirty="0" smtClean="0"/>
              <a:t> </a:t>
            </a:r>
            <a:r>
              <a:rPr lang="en-US" sz="1800" dirty="0" err="1" smtClean="0"/>
              <a:t>আর</a:t>
            </a:r>
            <a:r>
              <a:rPr lang="en-US" sz="1800" dirty="0" smtClean="0"/>
              <a:t> </a:t>
            </a:r>
            <a:r>
              <a:rPr lang="en-US" sz="1800" dirty="0" err="1" smtClean="0"/>
              <a:t>লুটপাট</a:t>
            </a:r>
            <a:r>
              <a:rPr lang="en-US" sz="1800" dirty="0" smtClean="0"/>
              <a:t>। </a:t>
            </a:r>
            <a:r>
              <a:rPr lang="en-US" sz="1800" dirty="0" err="1" smtClean="0"/>
              <a:t>তবে</a:t>
            </a:r>
            <a:r>
              <a:rPr lang="en-US" sz="1800" dirty="0" smtClean="0"/>
              <a:t> </a:t>
            </a:r>
            <a:r>
              <a:rPr lang="en-US" sz="1800" dirty="0" err="1" smtClean="0"/>
              <a:t>তিনি</a:t>
            </a:r>
            <a:r>
              <a:rPr lang="en-US" sz="1800" dirty="0" smtClean="0"/>
              <a:t> </a:t>
            </a:r>
            <a:r>
              <a:rPr lang="en-US" sz="1800" dirty="0" err="1" smtClean="0"/>
              <a:t>দক্ষিন</a:t>
            </a:r>
            <a:r>
              <a:rPr lang="en-US" sz="1800" dirty="0" smtClean="0"/>
              <a:t> </a:t>
            </a:r>
            <a:r>
              <a:rPr lang="en-US" sz="1800" dirty="0" err="1" smtClean="0"/>
              <a:t>এশিয়</a:t>
            </a:r>
            <a:r>
              <a:rPr lang="en-US" sz="1800" dirty="0" smtClean="0"/>
              <a:t> </a:t>
            </a:r>
            <a:r>
              <a:rPr lang="en-US" sz="1800" dirty="0" err="1" smtClean="0"/>
              <a:t>আঞ্চলিক</a:t>
            </a:r>
            <a:r>
              <a:rPr lang="en-US" sz="1800" dirty="0" smtClean="0"/>
              <a:t> </a:t>
            </a:r>
            <a:r>
              <a:rPr lang="en-US" sz="1800" dirty="0" err="1" smtClean="0"/>
              <a:t>সহযোগীতা</a:t>
            </a:r>
            <a:r>
              <a:rPr lang="en-US" sz="1800" dirty="0" smtClean="0"/>
              <a:t> </a:t>
            </a:r>
            <a:r>
              <a:rPr lang="en-US" sz="1800" dirty="0" err="1" smtClean="0"/>
              <a:t>প্রতিষ্ঠান</a:t>
            </a:r>
            <a:r>
              <a:rPr lang="en-US" sz="1800" dirty="0" smtClean="0"/>
              <a:t> </a:t>
            </a:r>
            <a:r>
              <a:rPr lang="en-US" sz="1800" dirty="0" err="1" smtClean="0"/>
              <a:t>সার্ক</a:t>
            </a:r>
            <a:r>
              <a:rPr lang="en-US" sz="1800" dirty="0" smtClean="0"/>
              <a:t> </a:t>
            </a:r>
            <a:r>
              <a:rPr lang="en-US" sz="1800" dirty="0" err="1" smtClean="0"/>
              <a:t>গঠন</a:t>
            </a:r>
            <a:r>
              <a:rPr lang="en-US" sz="1800" dirty="0" smtClean="0"/>
              <a:t> </a:t>
            </a:r>
            <a:r>
              <a:rPr lang="en-US" sz="1800" dirty="0" err="1" smtClean="0"/>
              <a:t>করেন</a:t>
            </a:r>
            <a:r>
              <a:rPr lang="en-US" sz="1800" dirty="0" smtClean="0"/>
              <a:t> </a:t>
            </a:r>
            <a:r>
              <a:rPr lang="en-US" sz="1800" dirty="0" err="1" smtClean="0"/>
              <a:t>এবং</a:t>
            </a:r>
            <a:r>
              <a:rPr lang="en-US" sz="1800" dirty="0" smtClean="0"/>
              <a:t> </a:t>
            </a:r>
            <a:r>
              <a:rPr lang="en-US" sz="1800" dirty="0" err="1" smtClean="0"/>
              <a:t>সামরিক</a:t>
            </a:r>
            <a:r>
              <a:rPr lang="en-US" sz="1800" dirty="0" smtClean="0"/>
              <a:t> </a:t>
            </a:r>
            <a:r>
              <a:rPr lang="en-US" sz="1800" dirty="0" err="1" smtClean="0"/>
              <a:t>ক্ষেত্রে</a:t>
            </a:r>
            <a:r>
              <a:rPr lang="en-US" sz="1800" dirty="0" smtClean="0"/>
              <a:t> </a:t>
            </a:r>
            <a:r>
              <a:rPr lang="en-US" sz="1800" dirty="0" err="1" smtClean="0"/>
              <a:t>চিনের</a:t>
            </a:r>
            <a:r>
              <a:rPr lang="en-US" sz="1800" dirty="0" smtClean="0"/>
              <a:t> </a:t>
            </a:r>
            <a:r>
              <a:rPr lang="en-US" sz="1800" dirty="0" err="1" smtClean="0"/>
              <a:t>উপর</a:t>
            </a:r>
            <a:r>
              <a:rPr lang="en-US" sz="1800" dirty="0" smtClean="0"/>
              <a:t> </a:t>
            </a:r>
            <a:r>
              <a:rPr lang="en-US" sz="1800" dirty="0" err="1" smtClean="0"/>
              <a:t>নির্ভরশীলতা</a:t>
            </a:r>
            <a:r>
              <a:rPr lang="en-US" sz="1800" dirty="0" smtClean="0"/>
              <a:t> </a:t>
            </a:r>
            <a:r>
              <a:rPr lang="en-US" sz="1800" dirty="0" err="1" smtClean="0"/>
              <a:t>বৃদ্ধি</a:t>
            </a:r>
            <a:r>
              <a:rPr lang="en-US" sz="1800" dirty="0" smtClean="0"/>
              <a:t> </a:t>
            </a:r>
            <a:r>
              <a:rPr lang="en-US" sz="1800" dirty="0" err="1" smtClean="0"/>
              <a:t>পায়</a:t>
            </a:r>
            <a:r>
              <a:rPr lang="en-US" sz="18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4)">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4)">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4)">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4)">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4)">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heel(4)">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heel(4)">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heel(4)">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dmin\Desktop\download.jpg"/>
          <p:cNvPicPr>
            <a:picLocks noChangeAspect="1" noChangeArrowheads="1"/>
          </p:cNvPicPr>
          <p:nvPr/>
        </p:nvPicPr>
        <p:blipFill>
          <a:blip r:embed="rId2"/>
          <a:srcRect/>
          <a:stretch>
            <a:fillRect/>
          </a:stretch>
        </p:blipFill>
        <p:spPr bwMode="auto">
          <a:xfrm>
            <a:off x="381000" y="457200"/>
            <a:ext cx="4267200" cy="2209800"/>
          </a:xfrm>
          <a:prstGeom prst="rect">
            <a:avLst/>
          </a:prstGeom>
          <a:noFill/>
        </p:spPr>
      </p:pic>
      <p:pic>
        <p:nvPicPr>
          <p:cNvPr id="3075" name="Picture 3" descr="C:\Users\Admin\Desktop\download (1).jpg"/>
          <p:cNvPicPr>
            <a:picLocks noChangeAspect="1" noChangeArrowheads="1"/>
          </p:cNvPicPr>
          <p:nvPr/>
        </p:nvPicPr>
        <p:blipFill>
          <a:blip r:embed="rId3"/>
          <a:srcRect/>
          <a:stretch>
            <a:fillRect/>
          </a:stretch>
        </p:blipFill>
        <p:spPr bwMode="auto">
          <a:xfrm>
            <a:off x="4724400" y="457200"/>
            <a:ext cx="3886200" cy="2209800"/>
          </a:xfrm>
          <a:prstGeom prst="rect">
            <a:avLst/>
          </a:prstGeom>
          <a:noFill/>
        </p:spPr>
      </p:pic>
      <p:sp>
        <p:nvSpPr>
          <p:cNvPr id="4" name="Rectangle 3"/>
          <p:cNvSpPr/>
          <p:nvPr/>
        </p:nvSpPr>
        <p:spPr>
          <a:xfrm>
            <a:off x="381000" y="2743200"/>
            <a:ext cx="8534400" cy="397031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lang="en-US" sz="2800" dirty="0" err="1" smtClean="0">
                <a:solidFill>
                  <a:schemeClr val="accent1">
                    <a:lumMod val="50000"/>
                  </a:schemeClr>
                </a:solidFill>
              </a:rPr>
              <a:t>এরশাদের</a:t>
            </a:r>
            <a:r>
              <a:rPr lang="en-US" sz="2800" dirty="0" smtClean="0">
                <a:solidFill>
                  <a:schemeClr val="accent1">
                    <a:lumMod val="50000"/>
                  </a:schemeClr>
                </a:solidFill>
              </a:rPr>
              <a:t> </a:t>
            </a:r>
            <a:r>
              <a:rPr lang="en-US" sz="2800" dirty="0" err="1" smtClean="0">
                <a:solidFill>
                  <a:schemeClr val="accent1">
                    <a:lumMod val="50000"/>
                  </a:schemeClr>
                </a:solidFill>
              </a:rPr>
              <a:t>সময়ে</a:t>
            </a:r>
            <a:r>
              <a:rPr lang="en-US" sz="2800" dirty="0" smtClean="0">
                <a:solidFill>
                  <a:schemeClr val="accent1">
                    <a:lumMod val="50000"/>
                  </a:schemeClr>
                </a:solidFill>
              </a:rPr>
              <a:t> </a:t>
            </a:r>
            <a:r>
              <a:rPr lang="en-US" sz="2800" dirty="0" err="1" smtClean="0">
                <a:solidFill>
                  <a:schemeClr val="accent1">
                    <a:lumMod val="50000"/>
                  </a:schemeClr>
                </a:solidFill>
              </a:rPr>
              <a:t>স্বাধীনতার</a:t>
            </a:r>
            <a:r>
              <a:rPr lang="en-US" sz="2800" dirty="0" smtClean="0">
                <a:solidFill>
                  <a:schemeClr val="accent1">
                    <a:lumMod val="50000"/>
                  </a:schemeClr>
                </a:solidFill>
              </a:rPr>
              <a:t> </a:t>
            </a:r>
            <a:r>
              <a:rPr lang="en-US" sz="2800" dirty="0" err="1" smtClean="0">
                <a:solidFill>
                  <a:schemeClr val="accent1">
                    <a:lumMod val="50000"/>
                  </a:schemeClr>
                </a:solidFill>
              </a:rPr>
              <a:t>পর</a:t>
            </a:r>
            <a:r>
              <a:rPr lang="en-US" sz="2800" dirty="0" smtClean="0">
                <a:solidFill>
                  <a:schemeClr val="accent1">
                    <a:lumMod val="50000"/>
                  </a:schemeClr>
                </a:solidFill>
              </a:rPr>
              <a:t> </a:t>
            </a:r>
            <a:r>
              <a:rPr lang="en-US" sz="2800" dirty="0" err="1" smtClean="0">
                <a:solidFill>
                  <a:schemeClr val="accent1">
                    <a:lumMod val="50000"/>
                  </a:schemeClr>
                </a:solidFill>
              </a:rPr>
              <a:t>বাংলাদেশের</a:t>
            </a:r>
            <a:r>
              <a:rPr lang="en-US" sz="2800" dirty="0" smtClean="0">
                <a:solidFill>
                  <a:schemeClr val="accent1">
                    <a:lumMod val="50000"/>
                  </a:schemeClr>
                </a:solidFill>
              </a:rPr>
              <a:t> </a:t>
            </a:r>
            <a:r>
              <a:rPr lang="en-US" sz="2800" dirty="0" err="1" smtClean="0">
                <a:solidFill>
                  <a:schemeClr val="accent1">
                    <a:lumMod val="50000"/>
                  </a:schemeClr>
                </a:solidFill>
              </a:rPr>
              <a:t>শাসকদের</a:t>
            </a:r>
            <a:r>
              <a:rPr lang="en-US" sz="2800" dirty="0" smtClean="0">
                <a:solidFill>
                  <a:schemeClr val="accent1">
                    <a:lumMod val="50000"/>
                  </a:schemeClr>
                </a:solidFill>
              </a:rPr>
              <a:t> </a:t>
            </a:r>
            <a:r>
              <a:rPr lang="en-US" sz="2800" dirty="0" err="1" smtClean="0">
                <a:solidFill>
                  <a:schemeClr val="accent1">
                    <a:lumMod val="50000"/>
                  </a:schemeClr>
                </a:solidFill>
              </a:rPr>
              <a:t>মধ্যে</a:t>
            </a:r>
            <a:r>
              <a:rPr lang="en-US" sz="2800" dirty="0" smtClean="0">
                <a:solidFill>
                  <a:schemeClr val="accent1">
                    <a:lumMod val="50000"/>
                  </a:schemeClr>
                </a:solidFill>
              </a:rPr>
              <a:t> </a:t>
            </a:r>
            <a:r>
              <a:rPr lang="en-US" sz="2800" dirty="0" err="1" smtClean="0">
                <a:solidFill>
                  <a:schemeClr val="accent1">
                    <a:lumMod val="50000"/>
                  </a:schemeClr>
                </a:solidFill>
              </a:rPr>
              <a:t>সবচেয়ে</a:t>
            </a:r>
            <a:r>
              <a:rPr lang="en-US" sz="2800" dirty="0" smtClean="0">
                <a:solidFill>
                  <a:schemeClr val="accent1">
                    <a:lumMod val="50000"/>
                  </a:schemeClr>
                </a:solidFill>
              </a:rPr>
              <a:t> </a:t>
            </a:r>
            <a:r>
              <a:rPr lang="en-US" sz="2800" dirty="0" err="1" smtClean="0">
                <a:solidFill>
                  <a:schemeClr val="accent1">
                    <a:lumMod val="50000"/>
                  </a:schemeClr>
                </a:solidFill>
              </a:rPr>
              <a:t>বেশি</a:t>
            </a:r>
            <a:r>
              <a:rPr lang="en-US" sz="2800" dirty="0" smtClean="0">
                <a:solidFill>
                  <a:schemeClr val="accent1">
                    <a:lumMod val="50000"/>
                  </a:schemeClr>
                </a:solidFill>
              </a:rPr>
              <a:t> </a:t>
            </a:r>
            <a:r>
              <a:rPr lang="en-US" sz="2800" dirty="0" err="1" smtClean="0">
                <a:solidFill>
                  <a:schemeClr val="accent1">
                    <a:lumMod val="50000"/>
                  </a:schemeClr>
                </a:solidFill>
              </a:rPr>
              <a:t>ছাত্র</a:t>
            </a:r>
            <a:r>
              <a:rPr lang="en-US" sz="2800" dirty="0" smtClean="0">
                <a:solidFill>
                  <a:schemeClr val="accent1">
                    <a:lumMod val="50000"/>
                  </a:schemeClr>
                </a:solidFill>
              </a:rPr>
              <a:t> </a:t>
            </a:r>
            <a:r>
              <a:rPr lang="en-US" sz="2800" dirty="0" err="1" smtClean="0">
                <a:solidFill>
                  <a:schemeClr val="accent1">
                    <a:lumMod val="50000"/>
                  </a:schemeClr>
                </a:solidFill>
              </a:rPr>
              <a:t>জনতার</a:t>
            </a:r>
            <a:r>
              <a:rPr lang="en-US" sz="2800" dirty="0" smtClean="0">
                <a:solidFill>
                  <a:schemeClr val="accent1">
                    <a:lumMod val="50000"/>
                  </a:schemeClr>
                </a:solidFill>
              </a:rPr>
              <a:t> </a:t>
            </a:r>
            <a:r>
              <a:rPr lang="en-US" sz="2800" dirty="0" err="1" smtClean="0">
                <a:solidFill>
                  <a:schemeClr val="accent1">
                    <a:lumMod val="50000"/>
                  </a:schemeClr>
                </a:solidFill>
              </a:rPr>
              <a:t>সংগ্রাম</a:t>
            </a:r>
            <a:r>
              <a:rPr lang="en-US" sz="2800" dirty="0" smtClean="0">
                <a:solidFill>
                  <a:schemeClr val="accent1">
                    <a:lumMod val="50000"/>
                  </a:schemeClr>
                </a:solidFill>
              </a:rPr>
              <a:t>, </a:t>
            </a:r>
            <a:r>
              <a:rPr lang="en-US" sz="2800" dirty="0" err="1" smtClean="0">
                <a:solidFill>
                  <a:schemeClr val="accent1">
                    <a:lumMod val="50000"/>
                  </a:schemeClr>
                </a:solidFill>
              </a:rPr>
              <a:t>হরতাল</a:t>
            </a:r>
            <a:r>
              <a:rPr lang="en-US" sz="2800" dirty="0" smtClean="0">
                <a:solidFill>
                  <a:schemeClr val="accent1">
                    <a:lumMod val="50000"/>
                  </a:schemeClr>
                </a:solidFill>
              </a:rPr>
              <a:t> </a:t>
            </a:r>
            <a:r>
              <a:rPr lang="en-US" sz="2800" dirty="0" err="1" smtClean="0">
                <a:solidFill>
                  <a:schemeClr val="accent1">
                    <a:lumMod val="50000"/>
                  </a:schemeClr>
                </a:solidFill>
              </a:rPr>
              <a:t>মোকাবেলা</a:t>
            </a:r>
            <a:r>
              <a:rPr lang="en-US" sz="2800" dirty="0" smtClean="0">
                <a:solidFill>
                  <a:schemeClr val="accent1">
                    <a:lumMod val="50000"/>
                  </a:schemeClr>
                </a:solidFill>
              </a:rPr>
              <a:t> </a:t>
            </a:r>
            <a:r>
              <a:rPr lang="en-US" sz="2800" dirty="0" err="1" smtClean="0">
                <a:solidFill>
                  <a:schemeClr val="accent1">
                    <a:lumMod val="50000"/>
                  </a:schemeClr>
                </a:solidFill>
              </a:rPr>
              <a:t>করতে</a:t>
            </a:r>
            <a:r>
              <a:rPr lang="en-US" sz="2800" dirty="0" smtClean="0">
                <a:solidFill>
                  <a:schemeClr val="accent1">
                    <a:lumMod val="50000"/>
                  </a:schemeClr>
                </a:solidFill>
              </a:rPr>
              <a:t> </a:t>
            </a:r>
            <a:r>
              <a:rPr lang="en-US" sz="2800" dirty="0" err="1" smtClean="0">
                <a:solidFill>
                  <a:schemeClr val="accent1">
                    <a:lumMod val="50000"/>
                  </a:schemeClr>
                </a:solidFill>
              </a:rPr>
              <a:t>হয়</a:t>
            </a:r>
            <a:r>
              <a:rPr lang="en-US" sz="2800" dirty="0" smtClean="0">
                <a:solidFill>
                  <a:schemeClr val="accent1">
                    <a:lumMod val="50000"/>
                  </a:schemeClr>
                </a:solidFill>
              </a:rPr>
              <a:t> </a:t>
            </a:r>
            <a:r>
              <a:rPr lang="en-US" sz="2800" dirty="0" err="1" smtClean="0">
                <a:solidFill>
                  <a:schemeClr val="accent1">
                    <a:lumMod val="50000"/>
                  </a:schemeClr>
                </a:solidFill>
              </a:rPr>
              <a:t>এরশাদকে</a:t>
            </a:r>
            <a:r>
              <a:rPr lang="en-US" sz="2800" dirty="0" smtClean="0">
                <a:solidFill>
                  <a:schemeClr val="accent1">
                    <a:lumMod val="50000"/>
                  </a:schemeClr>
                </a:solidFill>
              </a:rPr>
              <a:t> </a:t>
            </a:r>
            <a:r>
              <a:rPr lang="en-US" sz="2800" dirty="0" err="1" smtClean="0">
                <a:solidFill>
                  <a:schemeClr val="accent1">
                    <a:lumMod val="50000"/>
                  </a:schemeClr>
                </a:solidFill>
              </a:rPr>
              <a:t>আর</a:t>
            </a:r>
            <a:r>
              <a:rPr lang="en-US" sz="2800" dirty="0" smtClean="0">
                <a:solidFill>
                  <a:schemeClr val="accent1">
                    <a:lumMod val="50000"/>
                  </a:schemeClr>
                </a:solidFill>
              </a:rPr>
              <a:t> </a:t>
            </a:r>
            <a:r>
              <a:rPr lang="en-US" sz="2800" dirty="0" err="1" smtClean="0">
                <a:solidFill>
                  <a:schemeClr val="accent1">
                    <a:lumMod val="50000"/>
                  </a:schemeClr>
                </a:solidFill>
              </a:rPr>
              <a:t>তিনি</a:t>
            </a:r>
            <a:r>
              <a:rPr lang="en-US" sz="2800" dirty="0" smtClean="0">
                <a:solidFill>
                  <a:schemeClr val="accent1">
                    <a:lumMod val="50000"/>
                  </a:schemeClr>
                </a:solidFill>
              </a:rPr>
              <a:t> </a:t>
            </a:r>
            <a:r>
              <a:rPr lang="en-US" sz="2800" dirty="0" err="1" smtClean="0">
                <a:solidFill>
                  <a:schemeClr val="accent1">
                    <a:lumMod val="50000"/>
                  </a:schemeClr>
                </a:solidFill>
              </a:rPr>
              <a:t>দমন</a:t>
            </a:r>
            <a:r>
              <a:rPr lang="en-US" sz="2800" dirty="0" smtClean="0">
                <a:solidFill>
                  <a:schemeClr val="accent1">
                    <a:lumMod val="50000"/>
                  </a:schemeClr>
                </a:solidFill>
              </a:rPr>
              <a:t> </a:t>
            </a:r>
            <a:r>
              <a:rPr lang="en-US" sz="2800" dirty="0" err="1" smtClean="0">
                <a:solidFill>
                  <a:schemeClr val="accent1">
                    <a:lumMod val="50000"/>
                  </a:schemeClr>
                </a:solidFill>
              </a:rPr>
              <a:t>পিড়ন</a:t>
            </a:r>
            <a:r>
              <a:rPr lang="en-US" sz="2800" dirty="0" smtClean="0">
                <a:solidFill>
                  <a:schemeClr val="accent1">
                    <a:lumMod val="50000"/>
                  </a:schemeClr>
                </a:solidFill>
              </a:rPr>
              <a:t> </a:t>
            </a:r>
          </a:p>
          <a:p>
            <a:r>
              <a:rPr lang="en-US" sz="2800" dirty="0" smtClean="0">
                <a:solidFill>
                  <a:schemeClr val="accent1">
                    <a:lumMod val="50000"/>
                  </a:schemeClr>
                </a:solidFill>
              </a:rPr>
              <a:t>ও </a:t>
            </a:r>
            <a:r>
              <a:rPr lang="en-US" sz="2800" dirty="0" err="1" smtClean="0">
                <a:solidFill>
                  <a:schemeClr val="accent1">
                    <a:lumMod val="50000"/>
                  </a:schemeClr>
                </a:solidFill>
              </a:rPr>
              <a:t>হত্যার</a:t>
            </a:r>
            <a:r>
              <a:rPr lang="en-US" sz="2800" dirty="0" smtClean="0">
                <a:solidFill>
                  <a:schemeClr val="accent1">
                    <a:lumMod val="50000"/>
                  </a:schemeClr>
                </a:solidFill>
              </a:rPr>
              <a:t> </a:t>
            </a:r>
            <a:r>
              <a:rPr lang="en-US" sz="2800" dirty="0" err="1" smtClean="0">
                <a:solidFill>
                  <a:schemeClr val="accent1">
                    <a:lumMod val="50000"/>
                  </a:schemeClr>
                </a:solidFill>
              </a:rPr>
              <a:t>পথ</a:t>
            </a:r>
            <a:r>
              <a:rPr lang="en-US" sz="2800" dirty="0" smtClean="0">
                <a:solidFill>
                  <a:schemeClr val="accent1">
                    <a:lumMod val="50000"/>
                  </a:schemeClr>
                </a:solidFill>
              </a:rPr>
              <a:t> </a:t>
            </a:r>
            <a:r>
              <a:rPr lang="en-US" sz="2800" dirty="0" err="1" smtClean="0">
                <a:solidFill>
                  <a:schemeClr val="accent1">
                    <a:lumMod val="50000"/>
                  </a:schemeClr>
                </a:solidFill>
              </a:rPr>
              <a:t>বেছে</a:t>
            </a:r>
            <a:r>
              <a:rPr lang="en-US" sz="2800" dirty="0" smtClean="0">
                <a:solidFill>
                  <a:schemeClr val="accent1">
                    <a:lumMod val="50000"/>
                  </a:schemeClr>
                </a:solidFill>
              </a:rPr>
              <a:t> </a:t>
            </a:r>
            <a:r>
              <a:rPr lang="en-US" sz="2800" dirty="0" err="1" smtClean="0">
                <a:solidFill>
                  <a:schemeClr val="accent1">
                    <a:lumMod val="50000"/>
                  </a:schemeClr>
                </a:solidFill>
              </a:rPr>
              <a:t>নেন</a:t>
            </a:r>
            <a:r>
              <a:rPr lang="en-US" sz="2800" dirty="0" smtClean="0">
                <a:solidFill>
                  <a:schemeClr val="accent1">
                    <a:lumMod val="50000"/>
                  </a:schemeClr>
                </a:solidFill>
              </a:rPr>
              <a:t>। </a:t>
            </a:r>
            <a:r>
              <a:rPr lang="en-US" sz="2800" dirty="0" err="1" smtClean="0">
                <a:solidFill>
                  <a:schemeClr val="accent1">
                    <a:lumMod val="50000"/>
                  </a:schemeClr>
                </a:solidFill>
              </a:rPr>
              <a:t>মিছিলে</a:t>
            </a:r>
            <a:r>
              <a:rPr lang="en-US" sz="2800" dirty="0" smtClean="0">
                <a:solidFill>
                  <a:schemeClr val="accent1">
                    <a:lumMod val="50000"/>
                  </a:schemeClr>
                </a:solidFill>
              </a:rPr>
              <a:t> </a:t>
            </a:r>
            <a:r>
              <a:rPr lang="en-US" sz="2800" dirty="0" err="1" smtClean="0">
                <a:solidFill>
                  <a:schemeClr val="accent1">
                    <a:lumMod val="50000"/>
                  </a:schemeClr>
                </a:solidFill>
              </a:rPr>
              <a:t>পুলিশের</a:t>
            </a:r>
            <a:r>
              <a:rPr lang="en-US" sz="2800" dirty="0" smtClean="0">
                <a:solidFill>
                  <a:schemeClr val="accent1">
                    <a:lumMod val="50000"/>
                  </a:schemeClr>
                </a:solidFill>
              </a:rPr>
              <a:t> </a:t>
            </a:r>
            <a:r>
              <a:rPr lang="en-US" sz="2800" dirty="0" err="1" smtClean="0">
                <a:solidFill>
                  <a:schemeClr val="accent1">
                    <a:lumMod val="50000"/>
                  </a:schemeClr>
                </a:solidFill>
              </a:rPr>
              <a:t>ট্রাক</a:t>
            </a:r>
            <a:r>
              <a:rPr lang="en-US" sz="2800" dirty="0" smtClean="0">
                <a:solidFill>
                  <a:schemeClr val="accent1">
                    <a:lumMod val="50000"/>
                  </a:schemeClr>
                </a:solidFill>
              </a:rPr>
              <a:t> </a:t>
            </a:r>
            <a:r>
              <a:rPr lang="en-US" sz="2800" dirty="0" err="1" smtClean="0">
                <a:solidFill>
                  <a:schemeClr val="accent1">
                    <a:lumMod val="50000"/>
                  </a:schemeClr>
                </a:solidFill>
              </a:rPr>
              <a:t>তুলে</a:t>
            </a:r>
            <a:r>
              <a:rPr lang="en-US" sz="2800" dirty="0" smtClean="0">
                <a:solidFill>
                  <a:schemeClr val="accent1">
                    <a:lumMod val="50000"/>
                  </a:schemeClr>
                </a:solidFill>
              </a:rPr>
              <a:t> </a:t>
            </a:r>
            <a:r>
              <a:rPr lang="en-US" sz="2800" dirty="0" err="1" smtClean="0">
                <a:solidFill>
                  <a:schemeClr val="accent1">
                    <a:lumMod val="50000"/>
                  </a:schemeClr>
                </a:solidFill>
              </a:rPr>
              <a:t>দিতে</a:t>
            </a:r>
            <a:r>
              <a:rPr lang="en-US" sz="2800" dirty="0" smtClean="0">
                <a:solidFill>
                  <a:schemeClr val="accent1">
                    <a:lumMod val="50000"/>
                  </a:schemeClr>
                </a:solidFill>
              </a:rPr>
              <a:t> </a:t>
            </a:r>
            <a:r>
              <a:rPr lang="en-US" sz="2800" dirty="0" err="1" smtClean="0">
                <a:solidFill>
                  <a:schemeClr val="accent1">
                    <a:lumMod val="50000"/>
                  </a:schemeClr>
                </a:solidFill>
              </a:rPr>
              <a:t>বলেন</a:t>
            </a:r>
            <a:r>
              <a:rPr lang="en-US" sz="2800" dirty="0" smtClean="0">
                <a:solidFill>
                  <a:schemeClr val="accent1">
                    <a:lumMod val="50000"/>
                  </a:schemeClr>
                </a:solidFill>
              </a:rPr>
              <a:t>। </a:t>
            </a:r>
            <a:r>
              <a:rPr lang="en-US" sz="2800" dirty="0" err="1" smtClean="0">
                <a:solidFill>
                  <a:schemeClr val="accent1">
                    <a:lumMod val="50000"/>
                  </a:schemeClr>
                </a:solidFill>
              </a:rPr>
              <a:t>সরাসারি</a:t>
            </a:r>
            <a:r>
              <a:rPr lang="en-US" sz="2800" dirty="0" smtClean="0">
                <a:solidFill>
                  <a:schemeClr val="accent1">
                    <a:lumMod val="50000"/>
                  </a:schemeClr>
                </a:solidFill>
              </a:rPr>
              <a:t> </a:t>
            </a:r>
            <a:r>
              <a:rPr lang="en-US" sz="2800" dirty="0" err="1" smtClean="0">
                <a:solidFill>
                  <a:schemeClr val="accent1">
                    <a:lumMod val="50000"/>
                  </a:schemeClr>
                </a:solidFill>
              </a:rPr>
              <a:t>গুলির</a:t>
            </a:r>
            <a:r>
              <a:rPr lang="en-US" sz="2800" dirty="0" smtClean="0">
                <a:solidFill>
                  <a:schemeClr val="accent1">
                    <a:lumMod val="50000"/>
                  </a:schemeClr>
                </a:solidFill>
              </a:rPr>
              <a:t> </a:t>
            </a:r>
            <a:r>
              <a:rPr lang="en-US" sz="2800" dirty="0" err="1" smtClean="0">
                <a:solidFill>
                  <a:schemeClr val="accent1">
                    <a:lumMod val="50000"/>
                  </a:schemeClr>
                </a:solidFill>
              </a:rPr>
              <a:t>ঘটনাও</a:t>
            </a:r>
            <a:r>
              <a:rPr lang="en-US" sz="2800" dirty="0" smtClean="0">
                <a:solidFill>
                  <a:schemeClr val="accent1">
                    <a:lumMod val="50000"/>
                  </a:schemeClr>
                </a:solidFill>
              </a:rPr>
              <a:t> </a:t>
            </a:r>
            <a:r>
              <a:rPr lang="en-US" sz="2800" dirty="0" err="1" smtClean="0">
                <a:solidFill>
                  <a:schemeClr val="accent1">
                    <a:lumMod val="50000"/>
                  </a:schemeClr>
                </a:solidFill>
              </a:rPr>
              <a:t>কম</a:t>
            </a:r>
            <a:r>
              <a:rPr lang="en-US" sz="2800" dirty="0" smtClean="0">
                <a:solidFill>
                  <a:schemeClr val="accent1">
                    <a:lumMod val="50000"/>
                  </a:schemeClr>
                </a:solidFill>
              </a:rPr>
              <a:t> </a:t>
            </a:r>
            <a:r>
              <a:rPr lang="en-US" sz="2800" dirty="0" err="1" smtClean="0">
                <a:solidFill>
                  <a:schemeClr val="accent1">
                    <a:lumMod val="50000"/>
                  </a:schemeClr>
                </a:solidFill>
              </a:rPr>
              <a:t>হয়নি</a:t>
            </a:r>
            <a:r>
              <a:rPr lang="en-US" sz="2800" dirty="0" smtClean="0">
                <a:solidFill>
                  <a:schemeClr val="accent1">
                    <a:lumMod val="50000"/>
                  </a:schemeClr>
                </a:solidFill>
              </a:rPr>
              <a:t>। </a:t>
            </a:r>
            <a:r>
              <a:rPr lang="en-US" sz="2800" dirty="0" err="1" smtClean="0">
                <a:solidFill>
                  <a:schemeClr val="accent1">
                    <a:lumMod val="50000"/>
                  </a:schemeClr>
                </a:solidFill>
              </a:rPr>
              <a:t>তিনি</a:t>
            </a:r>
            <a:r>
              <a:rPr lang="en-US" sz="2800" dirty="0" smtClean="0">
                <a:solidFill>
                  <a:schemeClr val="accent1">
                    <a:lumMod val="50000"/>
                  </a:schemeClr>
                </a:solidFill>
              </a:rPr>
              <a:t> </a:t>
            </a:r>
            <a:r>
              <a:rPr lang="en-US" sz="2800" dirty="0" err="1" smtClean="0">
                <a:solidFill>
                  <a:schemeClr val="accent1">
                    <a:lumMod val="50000"/>
                  </a:schemeClr>
                </a:solidFill>
              </a:rPr>
              <a:t>অষ্টম</a:t>
            </a:r>
            <a:r>
              <a:rPr lang="en-US" sz="2800" dirty="0" smtClean="0">
                <a:solidFill>
                  <a:schemeClr val="accent1">
                    <a:lumMod val="50000"/>
                  </a:schemeClr>
                </a:solidFill>
              </a:rPr>
              <a:t> </a:t>
            </a:r>
            <a:r>
              <a:rPr lang="en-US" sz="2800" dirty="0" err="1" smtClean="0">
                <a:solidFill>
                  <a:schemeClr val="accent1">
                    <a:lumMod val="50000"/>
                  </a:schemeClr>
                </a:solidFill>
              </a:rPr>
              <a:t>সংশোধনিতে</a:t>
            </a:r>
            <a:r>
              <a:rPr lang="en-US" sz="2800" dirty="0" smtClean="0">
                <a:solidFill>
                  <a:schemeClr val="accent1">
                    <a:lumMod val="50000"/>
                  </a:schemeClr>
                </a:solidFill>
              </a:rPr>
              <a:t> </a:t>
            </a:r>
            <a:r>
              <a:rPr lang="en-US" sz="2800" dirty="0" err="1" smtClean="0">
                <a:solidFill>
                  <a:schemeClr val="accent1">
                    <a:lumMod val="50000"/>
                  </a:schemeClr>
                </a:solidFill>
              </a:rPr>
              <a:t>ইসলামকে</a:t>
            </a:r>
            <a:r>
              <a:rPr lang="en-US" sz="2800" dirty="0" smtClean="0">
                <a:solidFill>
                  <a:schemeClr val="accent1">
                    <a:lumMod val="50000"/>
                  </a:schemeClr>
                </a:solidFill>
              </a:rPr>
              <a:t> </a:t>
            </a:r>
            <a:r>
              <a:rPr lang="en-US" sz="2800" dirty="0" err="1" smtClean="0">
                <a:solidFill>
                  <a:schemeClr val="accent1">
                    <a:lumMod val="50000"/>
                  </a:schemeClr>
                </a:solidFill>
              </a:rPr>
              <a:t>রাষ্ট্রধর্ম</a:t>
            </a:r>
            <a:r>
              <a:rPr lang="en-US" sz="2800" dirty="0" smtClean="0">
                <a:solidFill>
                  <a:schemeClr val="accent1">
                    <a:lumMod val="50000"/>
                  </a:schemeClr>
                </a:solidFill>
              </a:rPr>
              <a:t> </a:t>
            </a:r>
            <a:r>
              <a:rPr lang="en-US" sz="2800" dirty="0" err="1" smtClean="0">
                <a:solidFill>
                  <a:schemeClr val="accent1">
                    <a:lumMod val="50000"/>
                  </a:schemeClr>
                </a:solidFill>
              </a:rPr>
              <a:t>করেন</a:t>
            </a:r>
            <a:r>
              <a:rPr lang="en-US" sz="2800" dirty="0" smtClean="0">
                <a:solidFill>
                  <a:schemeClr val="accent1">
                    <a:lumMod val="50000"/>
                  </a:schemeClr>
                </a:solidFill>
              </a:rPr>
              <a:t>। </a:t>
            </a:r>
          </a:p>
          <a:p>
            <a:r>
              <a:rPr lang="en-US" sz="2800" dirty="0" smtClean="0">
                <a:solidFill>
                  <a:schemeClr val="accent1">
                    <a:lumMod val="50000"/>
                  </a:schemeClr>
                </a:solidFill>
              </a:rPr>
              <a:t>১৯৯০ </a:t>
            </a:r>
            <a:r>
              <a:rPr lang="en-US" sz="2800" dirty="0" err="1" smtClean="0">
                <a:solidFill>
                  <a:schemeClr val="accent1">
                    <a:lumMod val="50000"/>
                  </a:schemeClr>
                </a:solidFill>
              </a:rPr>
              <a:t>সনে</a:t>
            </a:r>
            <a:r>
              <a:rPr lang="en-US" sz="2800" dirty="0" smtClean="0">
                <a:solidFill>
                  <a:schemeClr val="accent1">
                    <a:lumMod val="50000"/>
                  </a:schemeClr>
                </a:solidFill>
              </a:rPr>
              <a:t> </a:t>
            </a:r>
            <a:r>
              <a:rPr lang="en-US" sz="2800" dirty="0" err="1" smtClean="0">
                <a:solidFill>
                  <a:schemeClr val="accent1">
                    <a:lumMod val="50000"/>
                  </a:schemeClr>
                </a:solidFill>
              </a:rPr>
              <a:t>আওয়ামী</a:t>
            </a:r>
            <a:r>
              <a:rPr lang="en-US" sz="2800" dirty="0" smtClean="0">
                <a:solidFill>
                  <a:schemeClr val="accent1">
                    <a:lumMod val="50000"/>
                  </a:schemeClr>
                </a:solidFill>
              </a:rPr>
              <a:t> ১৫ </a:t>
            </a:r>
            <a:r>
              <a:rPr lang="en-US" sz="2800" dirty="0" err="1" smtClean="0">
                <a:solidFill>
                  <a:schemeClr val="accent1">
                    <a:lumMod val="50000"/>
                  </a:schemeClr>
                </a:solidFill>
              </a:rPr>
              <a:t>দলীয়</a:t>
            </a:r>
            <a:r>
              <a:rPr lang="en-US" sz="2800" dirty="0" smtClean="0">
                <a:solidFill>
                  <a:schemeClr val="accent1">
                    <a:lumMod val="50000"/>
                  </a:schemeClr>
                </a:solidFill>
              </a:rPr>
              <a:t> </a:t>
            </a:r>
            <a:r>
              <a:rPr lang="en-US" sz="2800" dirty="0" err="1" smtClean="0">
                <a:solidFill>
                  <a:schemeClr val="accent1">
                    <a:lumMod val="50000"/>
                  </a:schemeClr>
                </a:solidFill>
              </a:rPr>
              <a:t>জোট</a:t>
            </a:r>
            <a:r>
              <a:rPr lang="en-US" sz="2800" dirty="0" smtClean="0">
                <a:solidFill>
                  <a:schemeClr val="accent1">
                    <a:lumMod val="50000"/>
                  </a:schemeClr>
                </a:solidFill>
              </a:rPr>
              <a:t> </a:t>
            </a:r>
            <a:r>
              <a:rPr lang="en-US" sz="2800" dirty="0" err="1" smtClean="0">
                <a:solidFill>
                  <a:schemeClr val="accent1">
                    <a:lumMod val="50000"/>
                  </a:schemeClr>
                </a:solidFill>
              </a:rPr>
              <a:t>এবং</a:t>
            </a:r>
            <a:r>
              <a:rPr lang="en-US" sz="2800" dirty="0" smtClean="0">
                <a:solidFill>
                  <a:schemeClr val="accent1">
                    <a:lumMod val="50000"/>
                  </a:schemeClr>
                </a:solidFill>
              </a:rPr>
              <a:t> </a:t>
            </a:r>
            <a:r>
              <a:rPr lang="en-US" sz="2800" dirty="0" err="1" smtClean="0">
                <a:solidFill>
                  <a:schemeClr val="accent1">
                    <a:lumMod val="50000"/>
                  </a:schemeClr>
                </a:solidFill>
              </a:rPr>
              <a:t>বিএনপি</a:t>
            </a:r>
            <a:r>
              <a:rPr lang="en-US" sz="2800" dirty="0" smtClean="0">
                <a:solidFill>
                  <a:schemeClr val="accent1">
                    <a:lumMod val="50000"/>
                  </a:schemeClr>
                </a:solidFill>
              </a:rPr>
              <a:t> ৭দলীয় </a:t>
            </a:r>
            <a:r>
              <a:rPr lang="en-US" sz="2800" dirty="0" err="1" smtClean="0">
                <a:solidFill>
                  <a:schemeClr val="accent1">
                    <a:lumMod val="50000"/>
                  </a:schemeClr>
                </a:solidFill>
              </a:rPr>
              <a:t>জোট</a:t>
            </a:r>
            <a:r>
              <a:rPr lang="en-US" sz="2800" dirty="0" smtClean="0">
                <a:solidFill>
                  <a:schemeClr val="accent1">
                    <a:lumMod val="50000"/>
                  </a:schemeClr>
                </a:solidFill>
              </a:rPr>
              <a:t> </a:t>
            </a:r>
            <a:r>
              <a:rPr lang="en-US" sz="2800" dirty="0" err="1" smtClean="0">
                <a:solidFill>
                  <a:schemeClr val="accent1">
                    <a:lumMod val="50000"/>
                  </a:schemeClr>
                </a:solidFill>
              </a:rPr>
              <a:t>এর</a:t>
            </a:r>
            <a:r>
              <a:rPr lang="en-US" sz="2800" dirty="0" smtClean="0">
                <a:solidFill>
                  <a:schemeClr val="accent1">
                    <a:lumMod val="50000"/>
                  </a:schemeClr>
                </a:solidFill>
              </a:rPr>
              <a:t> </a:t>
            </a:r>
            <a:r>
              <a:rPr lang="en-US" sz="2800" dirty="0" err="1" smtClean="0">
                <a:solidFill>
                  <a:schemeClr val="accent1">
                    <a:lumMod val="50000"/>
                  </a:schemeClr>
                </a:solidFill>
              </a:rPr>
              <a:t>হাত</a:t>
            </a:r>
            <a:r>
              <a:rPr lang="en-US" sz="2800" dirty="0" smtClean="0">
                <a:solidFill>
                  <a:schemeClr val="accent1">
                    <a:lumMod val="50000"/>
                  </a:schemeClr>
                </a:solidFill>
              </a:rPr>
              <a:t> </a:t>
            </a:r>
            <a:r>
              <a:rPr lang="en-US" sz="2800" dirty="0" err="1" smtClean="0">
                <a:solidFill>
                  <a:schemeClr val="accent1">
                    <a:lumMod val="50000"/>
                  </a:schemeClr>
                </a:solidFill>
              </a:rPr>
              <a:t>ধরে</a:t>
            </a:r>
            <a:r>
              <a:rPr lang="en-US" sz="2800" dirty="0" smtClean="0">
                <a:solidFill>
                  <a:schemeClr val="accent1">
                    <a:lumMod val="50000"/>
                  </a:schemeClr>
                </a:solidFill>
              </a:rPr>
              <a:t> </a:t>
            </a:r>
            <a:r>
              <a:rPr lang="en-US" sz="2800" dirty="0" err="1" smtClean="0">
                <a:solidFill>
                  <a:schemeClr val="accent1">
                    <a:lumMod val="50000"/>
                  </a:schemeClr>
                </a:solidFill>
              </a:rPr>
              <a:t>এক</a:t>
            </a:r>
            <a:r>
              <a:rPr lang="en-US" sz="2800" dirty="0" smtClean="0">
                <a:solidFill>
                  <a:schemeClr val="accent1">
                    <a:lumMod val="50000"/>
                  </a:schemeClr>
                </a:solidFill>
              </a:rPr>
              <a:t> </a:t>
            </a:r>
            <a:r>
              <a:rPr lang="en-US" sz="2800" dirty="0" err="1" smtClean="0">
                <a:solidFill>
                  <a:schemeClr val="accent1">
                    <a:lumMod val="50000"/>
                  </a:schemeClr>
                </a:solidFill>
              </a:rPr>
              <a:t>গণ</a:t>
            </a:r>
            <a:r>
              <a:rPr lang="en-US" sz="2800" dirty="0" smtClean="0">
                <a:solidFill>
                  <a:schemeClr val="accent1">
                    <a:lumMod val="50000"/>
                  </a:schemeClr>
                </a:solidFill>
              </a:rPr>
              <a:t> </a:t>
            </a:r>
            <a:r>
              <a:rPr lang="en-US" sz="2800" dirty="0" err="1" smtClean="0">
                <a:solidFill>
                  <a:schemeClr val="accent1">
                    <a:lumMod val="50000"/>
                  </a:schemeClr>
                </a:solidFill>
              </a:rPr>
              <a:t>অভ্যুত্থানে</a:t>
            </a:r>
            <a:r>
              <a:rPr lang="en-US" sz="2800" dirty="0" smtClean="0">
                <a:solidFill>
                  <a:schemeClr val="accent1">
                    <a:lumMod val="50000"/>
                  </a:schemeClr>
                </a:solidFill>
              </a:rPr>
              <a:t> </a:t>
            </a:r>
            <a:r>
              <a:rPr lang="en-US" sz="2800" dirty="0" err="1" smtClean="0">
                <a:solidFill>
                  <a:schemeClr val="accent1">
                    <a:lumMod val="50000"/>
                  </a:schemeClr>
                </a:solidFill>
              </a:rPr>
              <a:t>বিএনপি</a:t>
            </a:r>
            <a:r>
              <a:rPr lang="en-US" sz="2800" dirty="0" smtClean="0">
                <a:solidFill>
                  <a:schemeClr val="accent1">
                    <a:lumMod val="50000"/>
                  </a:schemeClr>
                </a:solidFill>
              </a:rPr>
              <a:t> </a:t>
            </a:r>
            <a:r>
              <a:rPr lang="en-US" sz="2800" dirty="0" err="1" smtClean="0">
                <a:solidFill>
                  <a:schemeClr val="accent1">
                    <a:lumMod val="50000"/>
                  </a:schemeClr>
                </a:solidFill>
              </a:rPr>
              <a:t>ক্ষমতায়</a:t>
            </a:r>
            <a:r>
              <a:rPr lang="en-US" sz="2800" dirty="0" smtClean="0">
                <a:solidFill>
                  <a:schemeClr val="accent1">
                    <a:lumMod val="50000"/>
                  </a:schemeClr>
                </a:solidFill>
              </a:rPr>
              <a:t> </a:t>
            </a:r>
            <a:r>
              <a:rPr lang="en-US" sz="2800" dirty="0" err="1" smtClean="0">
                <a:solidFill>
                  <a:schemeClr val="accent1">
                    <a:lumMod val="50000"/>
                  </a:schemeClr>
                </a:solidFill>
              </a:rPr>
              <a:t>আসে</a:t>
            </a:r>
            <a:r>
              <a:rPr lang="en-US" sz="2800" dirty="0" smtClean="0">
                <a:solidFill>
                  <a:schemeClr val="accent1">
                    <a:lumMod val="50000"/>
                  </a:schemeClr>
                </a:solidFill>
              </a:rPr>
              <a:t>। </a:t>
            </a:r>
            <a:r>
              <a:rPr lang="en-US" sz="2800" dirty="0" err="1" smtClean="0">
                <a:solidFill>
                  <a:schemeClr val="accent1">
                    <a:lumMod val="50000"/>
                  </a:schemeClr>
                </a:solidFill>
              </a:rPr>
              <a:t>অবসান</a:t>
            </a:r>
            <a:r>
              <a:rPr lang="en-US" sz="2800" dirty="0" smtClean="0">
                <a:solidFill>
                  <a:schemeClr val="accent1">
                    <a:lumMod val="50000"/>
                  </a:schemeClr>
                </a:solidFill>
              </a:rPr>
              <a:t> </a:t>
            </a:r>
            <a:r>
              <a:rPr lang="en-US" sz="2800" dirty="0" err="1" smtClean="0">
                <a:solidFill>
                  <a:schemeClr val="accent1">
                    <a:lumMod val="50000"/>
                  </a:schemeClr>
                </a:solidFill>
              </a:rPr>
              <a:t>হয়</a:t>
            </a:r>
            <a:r>
              <a:rPr lang="en-US" sz="2800" dirty="0" smtClean="0">
                <a:solidFill>
                  <a:schemeClr val="accent1">
                    <a:lumMod val="50000"/>
                  </a:schemeClr>
                </a:solidFill>
              </a:rPr>
              <a:t> </a:t>
            </a:r>
            <a:r>
              <a:rPr lang="en-US" sz="2800" dirty="0" err="1" smtClean="0">
                <a:solidFill>
                  <a:schemeClr val="accent1">
                    <a:lumMod val="50000"/>
                  </a:schemeClr>
                </a:solidFill>
              </a:rPr>
              <a:t>সামরিক</a:t>
            </a:r>
            <a:r>
              <a:rPr lang="en-US" sz="2800" dirty="0" smtClean="0">
                <a:solidFill>
                  <a:schemeClr val="accent1">
                    <a:lumMod val="50000"/>
                  </a:schemeClr>
                </a:solidFill>
              </a:rPr>
              <a:t> </a:t>
            </a:r>
            <a:r>
              <a:rPr lang="en-US" sz="2800" dirty="0" err="1" smtClean="0">
                <a:solidFill>
                  <a:schemeClr val="accent1">
                    <a:lumMod val="50000"/>
                  </a:schemeClr>
                </a:solidFill>
              </a:rPr>
              <a:t>শাসনের</a:t>
            </a:r>
            <a:r>
              <a:rPr lang="en-US" sz="2800" dirty="0" smtClean="0">
                <a:solidFill>
                  <a:schemeClr val="accent1">
                    <a:lumMod val="50000"/>
                  </a:schemeClr>
                </a:solidFill>
              </a:rPr>
              <a:t>। </a:t>
            </a:r>
            <a:endParaRPr lang="en-US" sz="2800"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heel(4)">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075"/>
                                        </p:tgtEl>
                                        <p:attrNameLst>
                                          <p:attrName>style.visibility</p:attrName>
                                        </p:attrNameLst>
                                      </p:cBhvr>
                                      <p:to>
                                        <p:strVal val="visible"/>
                                      </p:to>
                                    </p:set>
                                    <p:anim calcmode="lin" valueType="num">
                                      <p:cBhvr>
                                        <p:cTn id="12" dur="1000" fill="hold"/>
                                        <p:tgtEl>
                                          <p:spTgt spid="3075"/>
                                        </p:tgtEl>
                                        <p:attrNameLst>
                                          <p:attrName>ppt_w</p:attrName>
                                        </p:attrNameLst>
                                      </p:cBhvr>
                                      <p:tavLst>
                                        <p:tav tm="0">
                                          <p:val>
                                            <p:strVal val="#ppt_w*0.70"/>
                                          </p:val>
                                        </p:tav>
                                        <p:tav tm="100000">
                                          <p:val>
                                            <p:strVal val="#ppt_w"/>
                                          </p:val>
                                        </p:tav>
                                      </p:tavLst>
                                    </p:anim>
                                    <p:anim calcmode="lin" valueType="num">
                                      <p:cBhvr>
                                        <p:cTn id="13" dur="1000" fill="hold"/>
                                        <p:tgtEl>
                                          <p:spTgt spid="3075"/>
                                        </p:tgtEl>
                                        <p:attrNameLst>
                                          <p:attrName>ppt_h</p:attrName>
                                        </p:attrNameLst>
                                      </p:cBhvr>
                                      <p:tavLst>
                                        <p:tav tm="0">
                                          <p:val>
                                            <p:strVal val="#ppt_h"/>
                                          </p:val>
                                        </p:tav>
                                        <p:tav tm="100000">
                                          <p:val>
                                            <p:strVal val="#ppt_h"/>
                                          </p:val>
                                        </p:tav>
                                      </p:tavLst>
                                    </p:anim>
                                    <p:animEffect transition="in" filter="fade">
                                      <p:cBhvr>
                                        <p:cTn id="14" dur="1000"/>
                                        <p:tgtEl>
                                          <p:spTgt spid="3075"/>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2000" fill="hold"/>
                                        <p:tgtEl>
                                          <p:spTgt spid="4"/>
                                        </p:tgtEl>
                                        <p:attrNameLst>
                                          <p:attrName>ppt_w</p:attrName>
                                        </p:attrNameLst>
                                      </p:cBhvr>
                                      <p:tavLst>
                                        <p:tav tm="0">
                                          <p:val>
                                            <p:strVal val="#ppt_w*0.70"/>
                                          </p:val>
                                        </p:tav>
                                        <p:tav tm="100000">
                                          <p:val>
                                            <p:strVal val="#ppt_w"/>
                                          </p:val>
                                        </p:tav>
                                      </p:tavLst>
                                    </p:anim>
                                    <p:anim calcmode="lin" valueType="num">
                                      <p:cBhvr>
                                        <p:cTn id="20" dur="2000" fill="hold"/>
                                        <p:tgtEl>
                                          <p:spTgt spid="4"/>
                                        </p:tgtEl>
                                        <p:attrNameLst>
                                          <p:attrName>ppt_h</p:attrName>
                                        </p:attrNameLst>
                                      </p:cBhvr>
                                      <p:tavLst>
                                        <p:tav tm="0">
                                          <p:val>
                                            <p:strVal val="#ppt_h"/>
                                          </p:val>
                                        </p:tav>
                                        <p:tav tm="100000">
                                          <p:val>
                                            <p:strVal val="#ppt_h"/>
                                          </p:val>
                                        </p:tav>
                                      </p:tavLst>
                                    </p:anim>
                                    <p:animEffect transition="in" filter="fade">
                                      <p:cBhvr>
                                        <p:cTn id="21" dur="2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grpId="1"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heel(4)">
                                      <p:cBhvr>
                                        <p:cTn id="2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r>
              <a:rPr lang="en-US" sz="7200" dirty="0" err="1" smtClean="0">
                <a:solidFill>
                  <a:srgbClr val="008000"/>
                </a:solidFill>
              </a:rPr>
              <a:t>মূল্যায়ন</a:t>
            </a:r>
            <a:endParaRPr lang="en-US" sz="7200" dirty="0">
              <a:solidFill>
                <a:srgbClr val="008000"/>
              </a:solidFill>
            </a:endParaRPr>
          </a:p>
        </p:txBody>
      </p:sp>
      <p:sp>
        <p:nvSpPr>
          <p:cNvPr id="3" name="Content Placeholder 2"/>
          <p:cNvSpPr>
            <a:spLocks noGrp="1"/>
          </p:cNvSpPr>
          <p:nvPr>
            <p:ph idx="1"/>
          </p:nvPr>
        </p:nvSpPr>
        <p:spPr>
          <a:xfrm>
            <a:off x="457200" y="1609416"/>
            <a:ext cx="7620000" cy="4846320"/>
          </a:xfrm>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en-US" sz="3200" dirty="0" smtClean="0">
                <a:solidFill>
                  <a:srgbClr val="C00000"/>
                </a:solidFill>
              </a:rPr>
              <a:t>১.ইনডেমনিটি </a:t>
            </a:r>
            <a:r>
              <a:rPr lang="en-US" sz="3200" dirty="0" err="1" smtClean="0">
                <a:solidFill>
                  <a:srgbClr val="C00000"/>
                </a:solidFill>
              </a:rPr>
              <a:t>অধ্যাদেশ</a:t>
            </a:r>
            <a:r>
              <a:rPr lang="en-US" sz="3200" dirty="0" smtClean="0">
                <a:solidFill>
                  <a:srgbClr val="C00000"/>
                </a:solidFill>
              </a:rPr>
              <a:t> </a:t>
            </a:r>
            <a:r>
              <a:rPr lang="en-US" sz="3200" dirty="0" err="1" smtClean="0">
                <a:solidFill>
                  <a:srgbClr val="C00000"/>
                </a:solidFill>
              </a:rPr>
              <a:t>কোন</a:t>
            </a:r>
            <a:r>
              <a:rPr lang="en-US" sz="3200" dirty="0" smtClean="0">
                <a:solidFill>
                  <a:srgbClr val="C00000"/>
                </a:solidFill>
              </a:rPr>
              <a:t> </a:t>
            </a:r>
            <a:r>
              <a:rPr lang="en-US" sz="3200" dirty="0" err="1" smtClean="0">
                <a:solidFill>
                  <a:srgbClr val="C00000"/>
                </a:solidFill>
              </a:rPr>
              <a:t>পত্রিকায়</a:t>
            </a:r>
            <a:r>
              <a:rPr lang="en-US" sz="3200" dirty="0" smtClean="0">
                <a:solidFill>
                  <a:srgbClr val="C00000"/>
                </a:solidFill>
              </a:rPr>
              <a:t> </a:t>
            </a:r>
            <a:r>
              <a:rPr lang="en-US" sz="3200" dirty="0" err="1" smtClean="0">
                <a:solidFill>
                  <a:srgbClr val="C00000"/>
                </a:solidFill>
              </a:rPr>
              <a:t>প্রকাশিত</a:t>
            </a:r>
            <a:r>
              <a:rPr lang="en-US" sz="3200" dirty="0" smtClean="0">
                <a:solidFill>
                  <a:srgbClr val="C00000"/>
                </a:solidFill>
              </a:rPr>
              <a:t> </a:t>
            </a:r>
            <a:r>
              <a:rPr lang="en-US" sz="3200" dirty="0" err="1" smtClean="0">
                <a:solidFill>
                  <a:srgbClr val="C00000"/>
                </a:solidFill>
              </a:rPr>
              <a:t>হয়</a:t>
            </a:r>
            <a:r>
              <a:rPr lang="en-US" sz="3200" dirty="0" smtClean="0">
                <a:solidFill>
                  <a:srgbClr val="C00000"/>
                </a:solidFill>
              </a:rPr>
              <a:t>?              </a:t>
            </a:r>
            <a:r>
              <a:rPr lang="en-US" sz="3200" dirty="0" err="1" smtClean="0">
                <a:solidFill>
                  <a:srgbClr val="002060"/>
                </a:solidFill>
              </a:rPr>
              <a:t>বাংলাদেশ</a:t>
            </a:r>
            <a:r>
              <a:rPr lang="en-US" sz="3200" dirty="0" smtClean="0">
                <a:solidFill>
                  <a:srgbClr val="002060"/>
                </a:solidFill>
              </a:rPr>
              <a:t> </a:t>
            </a:r>
            <a:r>
              <a:rPr lang="en-US" sz="3200" dirty="0" err="1" smtClean="0">
                <a:solidFill>
                  <a:srgbClr val="002060"/>
                </a:solidFill>
              </a:rPr>
              <a:t>গেজেট</a:t>
            </a:r>
            <a:r>
              <a:rPr lang="en-US" sz="3200" dirty="0" smtClean="0">
                <a:solidFill>
                  <a:srgbClr val="002060"/>
                </a:solidFill>
              </a:rPr>
              <a:t>                                     </a:t>
            </a:r>
          </a:p>
          <a:p>
            <a:r>
              <a:rPr lang="en-US" sz="3200" dirty="0" smtClean="0">
                <a:solidFill>
                  <a:srgbClr val="008000"/>
                </a:solidFill>
              </a:rPr>
              <a:t>২. </a:t>
            </a:r>
            <a:r>
              <a:rPr lang="en-US" sz="3200" dirty="0" err="1" smtClean="0">
                <a:solidFill>
                  <a:srgbClr val="008000"/>
                </a:solidFill>
              </a:rPr>
              <a:t>ইনডেমনিটি</a:t>
            </a:r>
            <a:r>
              <a:rPr lang="en-US" sz="3200" dirty="0" smtClean="0">
                <a:solidFill>
                  <a:srgbClr val="008000"/>
                </a:solidFill>
              </a:rPr>
              <a:t> </a:t>
            </a:r>
            <a:r>
              <a:rPr lang="en-US" sz="3200" dirty="0" err="1" smtClean="0">
                <a:solidFill>
                  <a:srgbClr val="008000"/>
                </a:solidFill>
              </a:rPr>
              <a:t>এর</a:t>
            </a:r>
            <a:r>
              <a:rPr lang="en-US" sz="3200" dirty="0" smtClean="0">
                <a:solidFill>
                  <a:srgbClr val="008000"/>
                </a:solidFill>
              </a:rPr>
              <a:t> </a:t>
            </a:r>
            <a:r>
              <a:rPr lang="en-US" sz="3200" dirty="0" err="1" smtClean="0">
                <a:solidFill>
                  <a:srgbClr val="008000"/>
                </a:solidFill>
              </a:rPr>
              <a:t>অর্থ</a:t>
            </a:r>
            <a:r>
              <a:rPr lang="en-US" sz="3200" dirty="0" smtClean="0">
                <a:solidFill>
                  <a:srgbClr val="008000"/>
                </a:solidFill>
              </a:rPr>
              <a:t> </a:t>
            </a:r>
            <a:r>
              <a:rPr lang="en-US" sz="3200" dirty="0" err="1" smtClean="0">
                <a:solidFill>
                  <a:srgbClr val="008000"/>
                </a:solidFill>
              </a:rPr>
              <a:t>কি</a:t>
            </a:r>
            <a:r>
              <a:rPr lang="en-US" sz="3200" dirty="0" smtClean="0">
                <a:solidFill>
                  <a:srgbClr val="008000"/>
                </a:solidFill>
              </a:rPr>
              <a:t>?    </a:t>
            </a:r>
          </a:p>
          <a:p>
            <a:r>
              <a:rPr lang="en-US" sz="3200" dirty="0" smtClean="0">
                <a:solidFill>
                  <a:srgbClr val="008000"/>
                </a:solidFill>
              </a:rPr>
              <a:t>                             </a:t>
            </a:r>
            <a:r>
              <a:rPr lang="en-US" sz="3200" dirty="0" err="1" smtClean="0">
                <a:solidFill>
                  <a:srgbClr val="002060"/>
                </a:solidFill>
              </a:rPr>
              <a:t>নিরাপত্তা</a:t>
            </a:r>
            <a:r>
              <a:rPr lang="en-US" sz="3200" dirty="0" smtClean="0">
                <a:solidFill>
                  <a:srgbClr val="002060"/>
                </a:solidFill>
              </a:rPr>
              <a:t> </a:t>
            </a:r>
            <a:r>
              <a:rPr lang="en-US" sz="3200" dirty="0" err="1" smtClean="0">
                <a:solidFill>
                  <a:srgbClr val="002060"/>
                </a:solidFill>
              </a:rPr>
              <a:t>বিধান</a:t>
            </a:r>
            <a:r>
              <a:rPr lang="en-US" sz="3200" dirty="0" smtClean="0">
                <a:solidFill>
                  <a:srgbClr val="002060"/>
                </a:solidFill>
              </a:rPr>
              <a:t> </a:t>
            </a:r>
            <a:r>
              <a:rPr lang="en-US" sz="3200" dirty="0" err="1" smtClean="0">
                <a:solidFill>
                  <a:srgbClr val="002060"/>
                </a:solidFill>
              </a:rPr>
              <a:t>করা</a:t>
            </a:r>
            <a:endParaRPr lang="en-US" sz="3200" dirty="0" smtClean="0">
              <a:solidFill>
                <a:srgbClr val="002060"/>
              </a:solidFill>
            </a:endParaRPr>
          </a:p>
          <a:p>
            <a:r>
              <a:rPr lang="en-US" sz="3200" dirty="0" smtClean="0">
                <a:solidFill>
                  <a:srgbClr val="C00000"/>
                </a:solidFill>
              </a:rPr>
              <a:t>৩.জিয়া </a:t>
            </a:r>
            <a:r>
              <a:rPr lang="en-US" sz="3200" dirty="0" err="1" smtClean="0">
                <a:solidFill>
                  <a:srgbClr val="C00000"/>
                </a:solidFill>
              </a:rPr>
              <a:t>হত্যাকান্ড</a:t>
            </a:r>
            <a:r>
              <a:rPr lang="en-US" sz="3200" dirty="0" smtClean="0">
                <a:solidFill>
                  <a:srgbClr val="C00000"/>
                </a:solidFill>
              </a:rPr>
              <a:t> </a:t>
            </a:r>
            <a:r>
              <a:rPr lang="en-US" sz="3200" dirty="0" err="1" smtClean="0">
                <a:solidFill>
                  <a:srgbClr val="C00000"/>
                </a:solidFill>
              </a:rPr>
              <a:t>কত</a:t>
            </a:r>
            <a:r>
              <a:rPr lang="en-US" sz="3200" dirty="0" smtClean="0">
                <a:solidFill>
                  <a:srgbClr val="C00000"/>
                </a:solidFill>
              </a:rPr>
              <a:t> </a:t>
            </a:r>
            <a:r>
              <a:rPr lang="en-US" sz="3200" dirty="0" err="1" smtClean="0">
                <a:solidFill>
                  <a:srgbClr val="C00000"/>
                </a:solidFill>
              </a:rPr>
              <a:t>সনে</a:t>
            </a:r>
            <a:r>
              <a:rPr lang="en-US" sz="3200" dirty="0" smtClean="0">
                <a:solidFill>
                  <a:srgbClr val="C00000"/>
                </a:solidFill>
              </a:rPr>
              <a:t> </a:t>
            </a:r>
            <a:r>
              <a:rPr lang="en-US" sz="3200" dirty="0" err="1" smtClean="0">
                <a:solidFill>
                  <a:srgbClr val="C00000"/>
                </a:solidFill>
              </a:rPr>
              <a:t>সংঘটিত</a:t>
            </a:r>
            <a:r>
              <a:rPr lang="en-US" sz="3200" dirty="0" smtClean="0">
                <a:solidFill>
                  <a:srgbClr val="C00000"/>
                </a:solidFill>
              </a:rPr>
              <a:t> </a:t>
            </a:r>
            <a:r>
              <a:rPr lang="en-US" sz="3200" dirty="0" err="1" smtClean="0">
                <a:solidFill>
                  <a:srgbClr val="C00000"/>
                </a:solidFill>
              </a:rPr>
              <a:t>হয়</a:t>
            </a:r>
            <a:r>
              <a:rPr lang="en-US" sz="3200" dirty="0" smtClean="0">
                <a:solidFill>
                  <a:srgbClr val="C00000"/>
                </a:solidFill>
              </a:rPr>
              <a:t>?    </a:t>
            </a:r>
          </a:p>
          <a:p>
            <a:r>
              <a:rPr lang="en-US" sz="3200" dirty="0" smtClean="0">
                <a:solidFill>
                  <a:srgbClr val="C00000"/>
                </a:solidFill>
              </a:rPr>
              <a:t>                        </a:t>
            </a:r>
            <a:r>
              <a:rPr lang="en-US" sz="3200" dirty="0" smtClean="0">
                <a:solidFill>
                  <a:srgbClr val="002060"/>
                </a:solidFill>
              </a:rPr>
              <a:t>১৯৮১  </a:t>
            </a:r>
            <a:r>
              <a:rPr lang="en-US" sz="3200" dirty="0" err="1" smtClean="0">
                <a:solidFill>
                  <a:srgbClr val="002060"/>
                </a:solidFill>
              </a:rPr>
              <a:t>সনের</a:t>
            </a:r>
            <a:r>
              <a:rPr lang="en-US" sz="3200" dirty="0" smtClean="0">
                <a:solidFill>
                  <a:srgbClr val="002060"/>
                </a:solidFill>
              </a:rPr>
              <a:t> ৩০শে </a:t>
            </a:r>
            <a:r>
              <a:rPr lang="en-US" sz="3200" dirty="0" err="1" smtClean="0">
                <a:solidFill>
                  <a:srgbClr val="002060"/>
                </a:solidFill>
              </a:rPr>
              <a:t>মে</a:t>
            </a:r>
            <a:r>
              <a:rPr lang="en-US" sz="3200" dirty="0" smtClean="0">
                <a:solidFill>
                  <a:srgbClr val="002060"/>
                </a:solidFill>
              </a:rPr>
              <a:t>           </a:t>
            </a:r>
          </a:p>
          <a:p>
            <a:r>
              <a:rPr lang="en-US" sz="3200" dirty="0" smtClean="0">
                <a:solidFill>
                  <a:srgbClr val="C00000"/>
                </a:solidFill>
              </a:rPr>
              <a:t>৪.সামরিক </a:t>
            </a:r>
            <a:r>
              <a:rPr lang="en-US" sz="3200" dirty="0" err="1" smtClean="0">
                <a:solidFill>
                  <a:srgbClr val="C00000"/>
                </a:solidFill>
              </a:rPr>
              <a:t>সরকার</a:t>
            </a:r>
            <a:r>
              <a:rPr lang="en-US" sz="3200" dirty="0" smtClean="0">
                <a:solidFill>
                  <a:srgbClr val="C00000"/>
                </a:solidFill>
              </a:rPr>
              <a:t>  </a:t>
            </a:r>
            <a:r>
              <a:rPr lang="en-US" sz="3200" dirty="0" err="1" smtClean="0">
                <a:solidFill>
                  <a:srgbClr val="C00000"/>
                </a:solidFill>
              </a:rPr>
              <a:t>হুসাইন</a:t>
            </a:r>
            <a:r>
              <a:rPr lang="en-US" sz="3200" dirty="0" smtClean="0">
                <a:solidFill>
                  <a:srgbClr val="C00000"/>
                </a:solidFill>
              </a:rPr>
              <a:t> </a:t>
            </a:r>
            <a:r>
              <a:rPr lang="en-US" sz="3200" dirty="0" err="1" smtClean="0">
                <a:solidFill>
                  <a:srgbClr val="C00000"/>
                </a:solidFill>
              </a:rPr>
              <a:t>মোহাম্মাদ</a:t>
            </a:r>
            <a:r>
              <a:rPr lang="en-US" sz="3200" dirty="0" smtClean="0">
                <a:solidFill>
                  <a:srgbClr val="C00000"/>
                </a:solidFill>
              </a:rPr>
              <a:t> </a:t>
            </a:r>
            <a:r>
              <a:rPr lang="en-US" sz="3200" dirty="0" err="1" smtClean="0">
                <a:solidFill>
                  <a:srgbClr val="C00000"/>
                </a:solidFill>
              </a:rPr>
              <a:t>এরশাদ</a:t>
            </a:r>
            <a:r>
              <a:rPr lang="en-US" sz="3200" dirty="0" smtClean="0">
                <a:solidFill>
                  <a:srgbClr val="C00000"/>
                </a:solidFill>
              </a:rPr>
              <a:t> </a:t>
            </a:r>
            <a:r>
              <a:rPr lang="en-US" sz="3200" dirty="0" err="1" smtClean="0">
                <a:solidFill>
                  <a:srgbClr val="C00000"/>
                </a:solidFill>
              </a:rPr>
              <a:t>এর</a:t>
            </a:r>
            <a:r>
              <a:rPr lang="en-US" sz="3200" dirty="0" smtClean="0">
                <a:solidFill>
                  <a:srgbClr val="C00000"/>
                </a:solidFill>
              </a:rPr>
              <a:t> </a:t>
            </a:r>
            <a:r>
              <a:rPr lang="en-US" sz="3200" dirty="0" err="1" smtClean="0">
                <a:solidFill>
                  <a:srgbClr val="C00000"/>
                </a:solidFill>
              </a:rPr>
              <a:t>বড়</a:t>
            </a:r>
            <a:r>
              <a:rPr lang="en-US" sz="3200" dirty="0" smtClean="0">
                <a:solidFill>
                  <a:srgbClr val="C00000"/>
                </a:solidFill>
              </a:rPr>
              <a:t> </a:t>
            </a:r>
            <a:r>
              <a:rPr lang="en-US" sz="3200" dirty="0" err="1" smtClean="0">
                <a:solidFill>
                  <a:srgbClr val="C00000"/>
                </a:solidFill>
              </a:rPr>
              <a:t>সাফল্য</a:t>
            </a:r>
            <a:r>
              <a:rPr lang="en-US" sz="3200" dirty="0" smtClean="0">
                <a:solidFill>
                  <a:srgbClr val="C00000"/>
                </a:solidFill>
              </a:rPr>
              <a:t> </a:t>
            </a:r>
            <a:r>
              <a:rPr lang="en-US" sz="3200" dirty="0" err="1" smtClean="0">
                <a:solidFill>
                  <a:srgbClr val="C00000"/>
                </a:solidFill>
              </a:rPr>
              <a:t>কোনটি</a:t>
            </a:r>
            <a:r>
              <a:rPr lang="en-US" sz="3200" dirty="0" smtClean="0">
                <a:solidFill>
                  <a:srgbClr val="C00000"/>
                </a:solidFill>
              </a:rPr>
              <a:t>?                                                        </a:t>
            </a:r>
          </a:p>
          <a:p>
            <a:r>
              <a:rPr lang="en-US" sz="3200" dirty="0" smtClean="0">
                <a:solidFill>
                  <a:srgbClr val="C00000"/>
                </a:solidFill>
              </a:rPr>
              <a:t>                                        </a:t>
            </a:r>
            <a:r>
              <a:rPr lang="en-US" sz="3200" dirty="0" err="1" smtClean="0">
                <a:solidFill>
                  <a:srgbClr val="002060"/>
                </a:solidFill>
              </a:rPr>
              <a:t>সার্ক</a:t>
            </a:r>
            <a:r>
              <a:rPr lang="en-US" sz="3200" dirty="0" smtClean="0">
                <a:solidFill>
                  <a:srgbClr val="002060"/>
                </a:solidFill>
              </a:rPr>
              <a:t> </a:t>
            </a:r>
            <a:r>
              <a:rPr lang="en-US" sz="3200" dirty="0" err="1" smtClean="0">
                <a:solidFill>
                  <a:srgbClr val="002060"/>
                </a:solidFill>
              </a:rPr>
              <a:t>গঠন</a:t>
            </a:r>
            <a:endParaRPr lang="en-US" sz="3200" dirty="0" smtClean="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iterate type="lt">
                                    <p:tmPct val="10000"/>
                                  </p:iterate>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2000"/>
                                        <p:tgtEl>
                                          <p:spTgt spid="3">
                                            <p:bg/>
                                          </p:spTgt>
                                        </p:tgtEl>
                                      </p:cBhvr>
                                    </p:animEffect>
                                    <p:anim calcmode="lin" valueType="num">
                                      <p:cBhvr>
                                        <p:cTn id="14" dur="2000" fill="hold"/>
                                        <p:tgtEl>
                                          <p:spTgt spid="3">
                                            <p:bg/>
                                          </p:spTgt>
                                        </p:tgtEl>
                                        <p:attrNameLst>
                                          <p:attrName>ppt_w</p:attrName>
                                        </p:attrNameLst>
                                      </p:cBhvr>
                                      <p:tavLst>
                                        <p:tav tm="0" fmla="#ppt_w*sin(2.5*pi*$)">
                                          <p:val>
                                            <p:fltVal val="0"/>
                                          </p:val>
                                        </p:tav>
                                        <p:tav tm="100000">
                                          <p:val>
                                            <p:fltVal val="1"/>
                                          </p:val>
                                        </p:tav>
                                      </p:tavLst>
                                    </p:anim>
                                    <p:anim calcmode="lin" valueType="num">
                                      <p:cBhvr>
                                        <p:cTn id="15" dur="20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iterate type="lt">
                                    <p:tmPct val="10000"/>
                                  </p:iterate>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2000"/>
                                        <p:tgtEl>
                                          <p:spTgt spid="3">
                                            <p:txEl>
                                              <p:pRg st="0" end="0"/>
                                            </p:txEl>
                                          </p:spTgt>
                                        </p:tgtEl>
                                      </p:cBhvr>
                                    </p:animEffect>
                                    <p:anim calcmode="lin" valueType="num">
                                      <p:cBhvr>
                                        <p:cTn id="21"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2"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iterate type="lt">
                                    <p:tmPct val="10000"/>
                                  </p:iterate>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2000"/>
                                        <p:tgtEl>
                                          <p:spTgt spid="3">
                                            <p:txEl>
                                              <p:pRg st="1" end="1"/>
                                            </p:txEl>
                                          </p:spTgt>
                                        </p:tgtEl>
                                      </p:cBhvr>
                                    </p:animEffect>
                                    <p:anim calcmode="lin" valueType="num">
                                      <p:cBhvr>
                                        <p:cTn id="28"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grpId="0" nodeType="clickEffect">
                                  <p:stCondLst>
                                    <p:cond delay="0"/>
                                  </p:stCondLst>
                                  <p:iterate type="lt">
                                    <p:tmPct val="10000"/>
                                  </p:iterate>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2000"/>
                                        <p:tgtEl>
                                          <p:spTgt spid="3">
                                            <p:txEl>
                                              <p:pRg st="2" end="2"/>
                                            </p:txEl>
                                          </p:spTgt>
                                        </p:tgtEl>
                                      </p:cBhvr>
                                    </p:animEffect>
                                    <p:anim calcmode="lin" valueType="num">
                                      <p:cBhvr>
                                        <p:cTn id="35"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6"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grpId="0" nodeType="clickEffect">
                                  <p:stCondLst>
                                    <p:cond delay="0"/>
                                  </p:stCondLst>
                                  <p:iterate type="lt">
                                    <p:tmPct val="10000"/>
                                  </p:iterate>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2000"/>
                                        <p:tgtEl>
                                          <p:spTgt spid="3">
                                            <p:txEl>
                                              <p:pRg st="3" end="3"/>
                                            </p:txEl>
                                          </p:spTgt>
                                        </p:tgtEl>
                                      </p:cBhvr>
                                    </p:animEffect>
                                    <p:anim calcmode="lin" valueType="num">
                                      <p:cBhvr>
                                        <p:cTn id="42"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43"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45" presetClass="entr" presetSubtype="0" fill="hold" grpId="0" nodeType="clickEffect">
                                  <p:stCondLst>
                                    <p:cond delay="0"/>
                                  </p:stCondLst>
                                  <p:iterate type="lt">
                                    <p:tmPct val="10000"/>
                                  </p:iterate>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2000"/>
                                        <p:tgtEl>
                                          <p:spTgt spid="3">
                                            <p:txEl>
                                              <p:pRg st="4" end="4"/>
                                            </p:txEl>
                                          </p:spTgt>
                                        </p:tgtEl>
                                      </p:cBhvr>
                                    </p:animEffect>
                                    <p:anim calcmode="lin" valueType="num">
                                      <p:cBhvr>
                                        <p:cTn id="49"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50"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45" presetClass="entr" presetSubtype="0" fill="hold" grpId="0" nodeType="clickEffect">
                                  <p:stCondLst>
                                    <p:cond delay="0"/>
                                  </p:stCondLst>
                                  <p:iterate type="lt">
                                    <p:tmPct val="10000"/>
                                  </p:iterate>
                                  <p:childTnLst>
                                    <p:set>
                                      <p:cBhvr>
                                        <p:cTn id="54" dur="1" fill="hold">
                                          <p:stCondLst>
                                            <p:cond delay="0"/>
                                          </p:stCondLst>
                                        </p:cTn>
                                        <p:tgtEl>
                                          <p:spTgt spid="3">
                                            <p:txEl>
                                              <p:pRg st="5" end="5"/>
                                            </p:txEl>
                                          </p:spTgt>
                                        </p:tgtEl>
                                        <p:attrNameLst>
                                          <p:attrName>style.visibility</p:attrName>
                                        </p:attrNameLst>
                                      </p:cBhvr>
                                      <p:to>
                                        <p:strVal val="visible"/>
                                      </p:to>
                                    </p:set>
                                    <p:animEffect transition="in" filter="fade">
                                      <p:cBhvr>
                                        <p:cTn id="55" dur="2000"/>
                                        <p:tgtEl>
                                          <p:spTgt spid="3">
                                            <p:txEl>
                                              <p:pRg st="5" end="5"/>
                                            </p:txEl>
                                          </p:spTgt>
                                        </p:tgtEl>
                                      </p:cBhvr>
                                    </p:animEffect>
                                    <p:anim calcmode="lin" valueType="num">
                                      <p:cBhvr>
                                        <p:cTn id="56"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57"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45" presetClass="entr" presetSubtype="0" fill="hold" grpId="0" nodeType="clickEffect">
                                  <p:stCondLst>
                                    <p:cond delay="0"/>
                                  </p:stCondLst>
                                  <p:iterate type="lt">
                                    <p:tmPct val="10000"/>
                                  </p:iterate>
                                  <p:childTnLst>
                                    <p:set>
                                      <p:cBhvr>
                                        <p:cTn id="61" dur="1" fill="hold">
                                          <p:stCondLst>
                                            <p:cond delay="0"/>
                                          </p:stCondLst>
                                        </p:cTn>
                                        <p:tgtEl>
                                          <p:spTgt spid="3">
                                            <p:txEl>
                                              <p:pRg st="6" end="6"/>
                                            </p:txEl>
                                          </p:spTgt>
                                        </p:tgtEl>
                                        <p:attrNameLst>
                                          <p:attrName>style.visibility</p:attrName>
                                        </p:attrNameLst>
                                      </p:cBhvr>
                                      <p:to>
                                        <p:strVal val="visible"/>
                                      </p:to>
                                    </p:set>
                                    <p:animEffect transition="in" filter="fade">
                                      <p:cBhvr>
                                        <p:cTn id="62" dur="2000"/>
                                        <p:tgtEl>
                                          <p:spTgt spid="3">
                                            <p:txEl>
                                              <p:pRg st="6" end="6"/>
                                            </p:txEl>
                                          </p:spTgt>
                                        </p:tgtEl>
                                      </p:cBhvr>
                                    </p:animEffect>
                                    <p:anim calcmode="lin" valueType="num">
                                      <p:cBhvr>
                                        <p:cTn id="63"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64"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772400" cy="114300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a:r>
              <a:rPr lang="en-US" sz="7200" dirty="0" smtClean="0">
                <a:solidFill>
                  <a:srgbClr val="008000"/>
                </a:solidFill>
              </a:rPr>
              <a:t> </a:t>
            </a:r>
            <a:r>
              <a:rPr lang="en-US" sz="7200" dirty="0" err="1" smtClean="0">
                <a:solidFill>
                  <a:srgbClr val="008000"/>
                </a:solidFill>
              </a:rPr>
              <a:t>কাজ</a:t>
            </a:r>
            <a:endParaRPr lang="en-US" sz="7200" dirty="0">
              <a:solidFill>
                <a:srgbClr val="008000"/>
              </a:solidFill>
            </a:endParaRPr>
          </a:p>
        </p:txBody>
      </p:sp>
      <p:sp>
        <p:nvSpPr>
          <p:cNvPr id="5" name="Rectangle 4"/>
          <p:cNvSpPr/>
          <p:nvPr/>
        </p:nvSpPr>
        <p:spPr>
          <a:xfrm>
            <a:off x="228600" y="1752600"/>
            <a:ext cx="4495800" cy="267765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3200" dirty="0" err="1" smtClean="0">
                <a:solidFill>
                  <a:srgbClr val="008000"/>
                </a:solidFill>
              </a:rPr>
              <a:t>স্বাধীনতা</a:t>
            </a:r>
            <a:r>
              <a:rPr lang="en-US" sz="3200" dirty="0" smtClean="0">
                <a:solidFill>
                  <a:srgbClr val="008000"/>
                </a:solidFill>
              </a:rPr>
              <a:t> </a:t>
            </a:r>
            <a:r>
              <a:rPr lang="en-US" sz="3200" dirty="0" err="1" smtClean="0">
                <a:solidFill>
                  <a:srgbClr val="008000"/>
                </a:solidFill>
              </a:rPr>
              <a:t>পরবর্তী</a:t>
            </a:r>
            <a:r>
              <a:rPr lang="en-US" sz="3200" dirty="0" smtClean="0">
                <a:solidFill>
                  <a:srgbClr val="008000"/>
                </a:solidFill>
              </a:rPr>
              <a:t> </a:t>
            </a:r>
            <a:r>
              <a:rPr lang="en-US" sz="3200" dirty="0" err="1" smtClean="0">
                <a:solidFill>
                  <a:srgbClr val="008000"/>
                </a:solidFill>
              </a:rPr>
              <a:t>সামরিক</a:t>
            </a:r>
            <a:r>
              <a:rPr lang="en-US" sz="3200" dirty="0" smtClean="0">
                <a:solidFill>
                  <a:srgbClr val="008000"/>
                </a:solidFill>
              </a:rPr>
              <a:t> </a:t>
            </a:r>
            <a:r>
              <a:rPr lang="en-US" sz="3200" dirty="0" err="1" smtClean="0">
                <a:solidFill>
                  <a:srgbClr val="008000"/>
                </a:solidFill>
              </a:rPr>
              <a:t>অভ্যুত্থান</a:t>
            </a:r>
            <a:r>
              <a:rPr lang="en-US" sz="3200" dirty="0" smtClean="0">
                <a:solidFill>
                  <a:srgbClr val="008000"/>
                </a:solidFill>
              </a:rPr>
              <a:t> </a:t>
            </a:r>
            <a:r>
              <a:rPr lang="en-US" sz="3200" dirty="0" err="1" smtClean="0">
                <a:solidFill>
                  <a:srgbClr val="008000"/>
                </a:solidFill>
              </a:rPr>
              <a:t>ব্যাখ্যা</a:t>
            </a:r>
            <a:r>
              <a:rPr lang="en-US" sz="3200" dirty="0" smtClean="0">
                <a:solidFill>
                  <a:srgbClr val="008000"/>
                </a:solidFill>
              </a:rPr>
              <a:t> </a:t>
            </a:r>
            <a:r>
              <a:rPr lang="en-US" sz="3200" dirty="0" err="1" smtClean="0">
                <a:solidFill>
                  <a:srgbClr val="008000"/>
                </a:solidFill>
              </a:rPr>
              <a:t>কর</a:t>
            </a:r>
            <a:r>
              <a:rPr lang="en-US" sz="3200" dirty="0" smtClean="0">
                <a:solidFill>
                  <a:srgbClr val="008000"/>
                </a:solidFill>
              </a:rPr>
              <a:t> ।</a:t>
            </a:r>
          </a:p>
          <a:p>
            <a:endParaRPr lang="en-US" sz="3200" dirty="0" smtClean="0">
              <a:solidFill>
                <a:srgbClr val="002060"/>
              </a:solidFill>
            </a:endParaRPr>
          </a:p>
          <a:p>
            <a:r>
              <a:rPr lang="en-US" sz="3600" dirty="0" err="1" smtClean="0">
                <a:solidFill>
                  <a:srgbClr val="008000"/>
                </a:solidFill>
              </a:rPr>
              <a:t>এদেশের</a:t>
            </a:r>
            <a:r>
              <a:rPr lang="en-US" sz="3600" dirty="0" smtClean="0">
                <a:solidFill>
                  <a:srgbClr val="008000"/>
                </a:solidFill>
              </a:rPr>
              <a:t> </a:t>
            </a:r>
            <a:r>
              <a:rPr lang="en-US" sz="3600" dirty="0" err="1" smtClean="0">
                <a:solidFill>
                  <a:srgbClr val="008000"/>
                </a:solidFill>
              </a:rPr>
              <a:t>গণতন্ত্র</a:t>
            </a:r>
            <a:r>
              <a:rPr lang="en-US" sz="3600" dirty="0" smtClean="0">
                <a:solidFill>
                  <a:srgbClr val="008000"/>
                </a:solidFill>
              </a:rPr>
              <a:t> </a:t>
            </a:r>
            <a:r>
              <a:rPr lang="en-US" sz="3600" dirty="0" err="1" smtClean="0">
                <a:solidFill>
                  <a:srgbClr val="008000"/>
                </a:solidFill>
              </a:rPr>
              <a:t>কিভাবে</a:t>
            </a:r>
            <a:r>
              <a:rPr lang="en-US" sz="3600" dirty="0" smtClean="0">
                <a:solidFill>
                  <a:srgbClr val="008000"/>
                </a:solidFill>
              </a:rPr>
              <a:t> </a:t>
            </a:r>
            <a:r>
              <a:rPr lang="en-US" sz="3600" dirty="0" err="1" smtClean="0">
                <a:solidFill>
                  <a:srgbClr val="008000"/>
                </a:solidFill>
              </a:rPr>
              <a:t>মুক্তি</a:t>
            </a:r>
            <a:r>
              <a:rPr lang="en-US" sz="3600" dirty="0" smtClean="0">
                <a:solidFill>
                  <a:srgbClr val="008000"/>
                </a:solidFill>
              </a:rPr>
              <a:t> </a:t>
            </a:r>
            <a:r>
              <a:rPr lang="en-US" sz="3600" dirty="0" err="1" smtClean="0">
                <a:solidFill>
                  <a:srgbClr val="008000"/>
                </a:solidFill>
              </a:rPr>
              <a:t>পায়</a:t>
            </a:r>
            <a:r>
              <a:rPr lang="en-US" sz="3600" dirty="0" smtClean="0">
                <a:solidFill>
                  <a:srgbClr val="008000"/>
                </a:solidFill>
              </a:rPr>
              <a:t> ?</a:t>
            </a:r>
            <a:endParaRPr lang="en-US" sz="3600" dirty="0">
              <a:solidFill>
                <a:srgbClr val="008000"/>
              </a:solidFill>
            </a:endParaRPr>
          </a:p>
        </p:txBody>
      </p:sp>
      <p:pic>
        <p:nvPicPr>
          <p:cNvPr id="3" name="Content Placeholder 2" descr="C:\Users\Admin\Desktop\ssac college slide\wellcome video\images (1).jpg"/>
          <p:cNvPicPr>
            <a:picLocks noGrp="1" noChangeAspect="1" noChangeArrowheads="1"/>
          </p:cNvPicPr>
          <p:nvPr>
            <p:ph idx="1"/>
          </p:nvPr>
        </p:nvPicPr>
        <p:blipFill>
          <a:blip r:embed="rId2"/>
          <a:srcRect/>
          <a:stretch>
            <a:fillRect/>
          </a:stretch>
        </p:blipFill>
        <p:spPr bwMode="auto">
          <a:xfrm>
            <a:off x="4876800" y="1676400"/>
            <a:ext cx="3200400" cy="2438400"/>
          </a:xfrm>
          <a:prstGeom prst="rect">
            <a:avLst/>
          </a:prstGeom>
          <a:noFill/>
        </p:spPr>
      </p:pic>
      <p:pic>
        <p:nvPicPr>
          <p:cNvPr id="1027" name="Picture 3" descr="C:\Users\Admin\Desktop\ssac college slide\wellcome video\images (2).jpg"/>
          <p:cNvPicPr>
            <a:picLocks noChangeAspect="1" noChangeArrowheads="1"/>
          </p:cNvPicPr>
          <p:nvPr/>
        </p:nvPicPr>
        <p:blipFill>
          <a:blip r:embed="rId3"/>
          <a:srcRect/>
          <a:stretch>
            <a:fillRect/>
          </a:stretch>
        </p:blipFill>
        <p:spPr bwMode="auto">
          <a:xfrm>
            <a:off x="4876800" y="4419600"/>
            <a:ext cx="3200400" cy="2076450"/>
          </a:xfrm>
          <a:prstGeom prst="rect">
            <a:avLst/>
          </a:prstGeom>
          <a:noFill/>
        </p:spPr>
      </p:pic>
      <p:pic>
        <p:nvPicPr>
          <p:cNvPr id="1026" name="Picture 2" descr="C:\Users\Admin\Desktop\ssac college slide\wellcome video\images (3).jpg"/>
          <p:cNvPicPr>
            <a:picLocks noChangeAspect="1" noChangeArrowheads="1"/>
          </p:cNvPicPr>
          <p:nvPr/>
        </p:nvPicPr>
        <p:blipFill>
          <a:blip r:embed="rId4"/>
          <a:srcRect/>
          <a:stretch>
            <a:fillRect/>
          </a:stretch>
        </p:blipFill>
        <p:spPr bwMode="auto">
          <a:xfrm>
            <a:off x="228600" y="4419600"/>
            <a:ext cx="4495800" cy="2209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027"/>
                                        </p:tgtEl>
                                        <p:attrNameLst>
                                          <p:attrName>style.visibility</p:attrName>
                                        </p:attrNameLst>
                                      </p:cBhvr>
                                      <p:to>
                                        <p:strVal val="visible"/>
                                      </p:to>
                                    </p:set>
                                    <p:animEffect transition="in" filter="wipe(down)">
                                      <p:cBhvr>
                                        <p:cTn id="18" dur="500"/>
                                        <p:tgtEl>
                                          <p:spTgt spid="1027"/>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slide(fromBottom)">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animEffect transition="in" filter="wheel(4)">
                                      <p:cBhvr>
                                        <p:cTn id="28"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20040"/>
            <a:ext cx="6400800" cy="1143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n-US" sz="8000" dirty="0" err="1" smtClean="0">
                <a:solidFill>
                  <a:srgbClr val="008000"/>
                </a:solidFill>
              </a:rPr>
              <a:t>ধন্যবাদ</a:t>
            </a:r>
            <a:endParaRPr lang="en-US" sz="8000" dirty="0">
              <a:solidFill>
                <a:srgbClr val="008000"/>
              </a:solidFill>
            </a:endParaRPr>
          </a:p>
        </p:txBody>
      </p:sp>
      <p:pic>
        <p:nvPicPr>
          <p:cNvPr id="16" name="Content Placeholder 15" descr="images (4).jpg"/>
          <p:cNvPicPr>
            <a:picLocks noGrp="1" noChangeAspect="1"/>
          </p:cNvPicPr>
          <p:nvPr>
            <p:ph idx="1"/>
          </p:nvPr>
        </p:nvPicPr>
        <p:blipFill>
          <a:blip r:embed="rId2"/>
          <a:stretch>
            <a:fillRect/>
          </a:stretch>
        </p:blipFill>
        <p:spPr>
          <a:xfrm>
            <a:off x="762000" y="1524000"/>
            <a:ext cx="6400800" cy="4495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609600" y="152400"/>
            <a:ext cx="1981200" cy="6248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11500" dirty="0"/>
          </a:p>
        </p:txBody>
      </p:sp>
      <p:sp>
        <p:nvSpPr>
          <p:cNvPr id="16" name="Round Diagonal Corner Rectangle 15"/>
          <p:cNvSpPr/>
          <p:nvPr/>
        </p:nvSpPr>
        <p:spPr>
          <a:xfrm>
            <a:off x="3810000" y="1066800"/>
            <a:ext cx="4800600" cy="472440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err="1" smtClean="0">
                <a:solidFill>
                  <a:srgbClr val="990100"/>
                </a:solidFill>
                <a:latin typeface="NikoshBAN" panose="02000000000000000000" pitchFamily="2" charset="0"/>
                <a:cs typeface="NikoshBAN" panose="02000000000000000000" pitchFamily="2" charset="0"/>
              </a:rPr>
              <a:t>উ</a:t>
            </a:r>
            <a:r>
              <a:rPr lang="en-US" sz="4800" b="1" dirty="0" err="1" smtClean="0">
                <a:solidFill>
                  <a:srgbClr val="990100"/>
                </a:solidFill>
                <a:latin typeface="NikoshBAN" panose="02000000000000000000" pitchFamily="2" charset="0"/>
                <a:cs typeface="NikoshBAN" panose="02000000000000000000" pitchFamily="2" charset="0"/>
              </a:rPr>
              <a:t>পস্থাপনা</a:t>
            </a:r>
            <a:endParaRPr lang="en-US" sz="4800" b="1" dirty="0" smtClean="0">
              <a:solidFill>
                <a:srgbClr val="990100"/>
              </a:solidFill>
              <a:latin typeface="NikoshBAN" panose="02000000000000000000" pitchFamily="2" charset="0"/>
              <a:cs typeface="NikoshBAN" panose="02000000000000000000" pitchFamily="2" charset="0"/>
            </a:endParaRPr>
          </a:p>
          <a:p>
            <a:pPr algn="ctr"/>
            <a:r>
              <a:rPr lang="en-US" sz="3600" b="1" dirty="0" err="1" smtClean="0">
                <a:solidFill>
                  <a:srgbClr val="7030A0"/>
                </a:solidFill>
                <a:latin typeface="NikoshBAN" panose="02000000000000000000" pitchFamily="2" charset="0"/>
                <a:cs typeface="NikoshBAN" panose="02000000000000000000" pitchFamily="2" charset="0"/>
              </a:rPr>
              <a:t>চামেলী</a:t>
            </a:r>
            <a:r>
              <a:rPr lang="en-US" sz="3600" b="1" dirty="0" smtClean="0">
                <a:solidFill>
                  <a:srgbClr val="7030A0"/>
                </a:solidFill>
                <a:latin typeface="NikoshBAN" panose="02000000000000000000" pitchFamily="2" charset="0"/>
                <a:cs typeface="NikoshBAN" panose="02000000000000000000" pitchFamily="2" charset="0"/>
              </a:rPr>
              <a:t> </a:t>
            </a:r>
            <a:r>
              <a:rPr lang="en-US" sz="3600" b="1" dirty="0" err="1" smtClean="0">
                <a:solidFill>
                  <a:srgbClr val="7030A0"/>
                </a:solidFill>
                <a:latin typeface="NikoshBAN" panose="02000000000000000000" pitchFamily="2" charset="0"/>
                <a:cs typeface="NikoshBAN" panose="02000000000000000000" pitchFamily="2" charset="0"/>
              </a:rPr>
              <a:t>আফরোজ</a:t>
            </a:r>
            <a:endParaRPr lang="bn-IN" sz="3600" b="1" dirty="0" smtClean="0">
              <a:solidFill>
                <a:srgbClr val="7030A0"/>
              </a:solidFill>
              <a:latin typeface="NikoshBAN" panose="02000000000000000000" pitchFamily="2" charset="0"/>
              <a:cs typeface="NikoshBAN" panose="02000000000000000000" pitchFamily="2" charset="0"/>
            </a:endParaRPr>
          </a:p>
          <a:p>
            <a:pPr algn="ctr"/>
            <a:r>
              <a:rPr lang="en-US" sz="2800" b="1" dirty="0" err="1" smtClean="0">
                <a:solidFill>
                  <a:srgbClr val="002060"/>
                </a:solidFill>
                <a:latin typeface="NikoshBAN" panose="02000000000000000000" pitchFamily="2" charset="0"/>
                <a:cs typeface="NikoshBAN" panose="02000000000000000000" pitchFamily="2" charset="0"/>
              </a:rPr>
              <a:t>প্রভাষক</a:t>
            </a:r>
            <a:r>
              <a:rPr lang="en-US" sz="2800" b="1" dirty="0" smtClean="0">
                <a:solidFill>
                  <a:srgbClr val="002060"/>
                </a:solidFill>
                <a:latin typeface="NikoshBAN" panose="02000000000000000000" pitchFamily="2" charset="0"/>
                <a:cs typeface="NikoshBAN" panose="02000000000000000000" pitchFamily="2" charset="0"/>
              </a:rPr>
              <a:t>:</a:t>
            </a:r>
            <a:r>
              <a:rPr lang="en-US" sz="2800" b="1" dirty="0" smtClean="0">
                <a:latin typeface="NikoshBAN" panose="02000000000000000000" pitchFamily="2" charset="0"/>
                <a:cs typeface="NikoshBAN" panose="02000000000000000000" pitchFamily="2" charset="0"/>
              </a:rPr>
              <a:t> </a:t>
            </a:r>
          </a:p>
          <a:p>
            <a:pPr algn="ctr"/>
            <a:endParaRPr lang="en-US" sz="400" b="1" dirty="0" smtClean="0">
              <a:latin typeface="NikoshBAN" panose="02000000000000000000" pitchFamily="2" charset="0"/>
              <a:cs typeface="NikoshBAN" panose="02000000000000000000" pitchFamily="2" charset="0"/>
            </a:endParaRPr>
          </a:p>
          <a:p>
            <a:pPr algn="ctr"/>
            <a:r>
              <a:rPr lang="en-US" sz="2400" b="1" dirty="0" err="1" smtClean="0">
                <a:solidFill>
                  <a:srgbClr val="0070C0"/>
                </a:solidFill>
                <a:latin typeface="NikoshBAN" panose="02000000000000000000" pitchFamily="2" charset="0"/>
                <a:cs typeface="NikoshBAN" panose="02000000000000000000" pitchFamily="2" charset="0"/>
              </a:rPr>
              <a:t>ইসলামের</a:t>
            </a:r>
            <a:r>
              <a:rPr lang="en-US" sz="2400" b="1" dirty="0" smtClean="0">
                <a:solidFill>
                  <a:srgbClr val="0070C0"/>
                </a:solidFill>
                <a:latin typeface="NikoshBAN" panose="02000000000000000000" pitchFamily="2" charset="0"/>
                <a:cs typeface="NikoshBAN" panose="02000000000000000000" pitchFamily="2" charset="0"/>
              </a:rPr>
              <a:t> </a:t>
            </a:r>
            <a:r>
              <a:rPr lang="en-US" sz="2400" b="1" dirty="0" err="1" smtClean="0">
                <a:solidFill>
                  <a:srgbClr val="0070C0"/>
                </a:solidFill>
                <a:latin typeface="NikoshBAN" panose="02000000000000000000" pitchFamily="2" charset="0"/>
                <a:cs typeface="NikoshBAN" panose="02000000000000000000" pitchFamily="2" charset="0"/>
              </a:rPr>
              <a:t>ইতিহাস</a:t>
            </a:r>
            <a:r>
              <a:rPr lang="en-US" sz="2400" b="1" dirty="0" smtClean="0">
                <a:solidFill>
                  <a:srgbClr val="0070C0"/>
                </a:solidFill>
                <a:latin typeface="NikoshBAN" panose="02000000000000000000" pitchFamily="2" charset="0"/>
                <a:cs typeface="NikoshBAN" panose="02000000000000000000" pitchFamily="2" charset="0"/>
              </a:rPr>
              <a:t> ও </a:t>
            </a:r>
            <a:r>
              <a:rPr lang="en-US" sz="2400" b="1" dirty="0" err="1" smtClean="0">
                <a:solidFill>
                  <a:srgbClr val="0070C0"/>
                </a:solidFill>
                <a:latin typeface="NikoshBAN" panose="02000000000000000000" pitchFamily="2" charset="0"/>
                <a:cs typeface="NikoshBAN" panose="02000000000000000000" pitchFamily="2" charset="0"/>
              </a:rPr>
              <a:t>সংস্কৃতি</a:t>
            </a:r>
            <a:endParaRPr lang="bn-IN" sz="3200" b="1" dirty="0" smtClean="0">
              <a:solidFill>
                <a:srgbClr val="0070C0"/>
              </a:solidFill>
              <a:latin typeface="NikoshBAN" panose="02000000000000000000" pitchFamily="2" charset="0"/>
              <a:cs typeface="NikoshBAN" panose="02000000000000000000" pitchFamily="2" charset="0"/>
            </a:endParaRPr>
          </a:p>
          <a:p>
            <a:pPr algn="ctr"/>
            <a:endParaRPr lang="en-US" sz="2000" b="1" dirty="0" smtClean="0">
              <a:solidFill>
                <a:srgbClr val="C2181D"/>
              </a:solidFill>
              <a:latin typeface="NikoshBAN" panose="02000000000000000000" pitchFamily="2" charset="0"/>
              <a:cs typeface="NikoshBAN" panose="02000000000000000000" pitchFamily="2" charset="0"/>
            </a:endParaRPr>
          </a:p>
          <a:p>
            <a:pPr algn="ctr"/>
            <a:r>
              <a:rPr lang="en-US" sz="2000" b="1" dirty="0" err="1" smtClean="0">
                <a:solidFill>
                  <a:srgbClr val="C2181D"/>
                </a:solidFill>
                <a:latin typeface="NikoshBAN" panose="02000000000000000000" pitchFamily="2" charset="0"/>
                <a:cs typeface="NikoshBAN" panose="02000000000000000000" pitchFamily="2" charset="0"/>
              </a:rPr>
              <a:t>সফিউদ্দিন</a:t>
            </a:r>
            <a:r>
              <a:rPr lang="en-US" sz="2000" b="1" dirty="0" smtClean="0">
                <a:solidFill>
                  <a:srgbClr val="C2181D"/>
                </a:solidFill>
                <a:latin typeface="NikoshBAN" panose="02000000000000000000" pitchFamily="2" charset="0"/>
                <a:cs typeface="NikoshBAN" panose="02000000000000000000" pitchFamily="2" charset="0"/>
              </a:rPr>
              <a:t> </a:t>
            </a:r>
            <a:r>
              <a:rPr lang="en-US" sz="2000" b="1" dirty="0" err="1" smtClean="0">
                <a:solidFill>
                  <a:srgbClr val="C2181D"/>
                </a:solidFill>
                <a:latin typeface="NikoshBAN" panose="02000000000000000000" pitchFamily="2" charset="0"/>
                <a:cs typeface="NikoshBAN" panose="02000000000000000000" pitchFamily="2" charset="0"/>
              </a:rPr>
              <a:t>সরকার</a:t>
            </a:r>
            <a:r>
              <a:rPr lang="en-US" sz="2000" b="1" dirty="0" smtClean="0">
                <a:solidFill>
                  <a:srgbClr val="C2181D"/>
                </a:solidFill>
                <a:latin typeface="NikoshBAN" panose="02000000000000000000" pitchFamily="2" charset="0"/>
                <a:cs typeface="NikoshBAN" panose="02000000000000000000" pitchFamily="2" charset="0"/>
              </a:rPr>
              <a:t> </a:t>
            </a:r>
            <a:r>
              <a:rPr lang="en-US" sz="2000" b="1" dirty="0" err="1" smtClean="0">
                <a:solidFill>
                  <a:srgbClr val="C2181D"/>
                </a:solidFill>
                <a:latin typeface="NikoshBAN" panose="02000000000000000000" pitchFamily="2" charset="0"/>
                <a:cs typeface="NikoshBAN" panose="02000000000000000000" pitchFamily="2" charset="0"/>
              </a:rPr>
              <a:t>একাডেমী</a:t>
            </a:r>
            <a:r>
              <a:rPr lang="en-US" sz="2000" b="1" dirty="0" smtClean="0">
                <a:solidFill>
                  <a:srgbClr val="C2181D"/>
                </a:solidFill>
                <a:latin typeface="NikoshBAN" panose="02000000000000000000" pitchFamily="2" charset="0"/>
                <a:cs typeface="NikoshBAN" panose="02000000000000000000" pitchFamily="2" charset="0"/>
              </a:rPr>
              <a:t> </a:t>
            </a:r>
            <a:r>
              <a:rPr lang="en-US" sz="2000" b="1" dirty="0" err="1" smtClean="0">
                <a:solidFill>
                  <a:srgbClr val="C2181D"/>
                </a:solidFill>
                <a:latin typeface="NikoshBAN" panose="02000000000000000000" pitchFamily="2" charset="0"/>
                <a:cs typeface="NikoshBAN" panose="02000000000000000000" pitchFamily="2" charset="0"/>
              </a:rPr>
              <a:t>এন্ড</a:t>
            </a:r>
            <a:r>
              <a:rPr lang="en-US" sz="2000" b="1" dirty="0" smtClean="0">
                <a:solidFill>
                  <a:srgbClr val="C2181D"/>
                </a:solidFill>
                <a:latin typeface="NikoshBAN" panose="02000000000000000000" pitchFamily="2" charset="0"/>
                <a:cs typeface="NikoshBAN" panose="02000000000000000000" pitchFamily="2" charset="0"/>
              </a:rPr>
              <a:t> </a:t>
            </a:r>
            <a:r>
              <a:rPr lang="en-US" sz="2000" b="1" dirty="0" err="1" smtClean="0">
                <a:solidFill>
                  <a:srgbClr val="C2181D"/>
                </a:solidFill>
                <a:latin typeface="NikoshBAN" panose="02000000000000000000" pitchFamily="2" charset="0"/>
                <a:cs typeface="NikoshBAN" panose="02000000000000000000" pitchFamily="2" charset="0"/>
              </a:rPr>
              <a:t>কলেজ</a:t>
            </a:r>
            <a:endParaRPr lang="bn-IN" sz="2000" b="1" dirty="0" smtClean="0">
              <a:solidFill>
                <a:srgbClr val="C2181D"/>
              </a:solidFill>
              <a:latin typeface="NikoshBAN" panose="02000000000000000000" pitchFamily="2" charset="0"/>
              <a:cs typeface="NikoshBAN" panose="02000000000000000000" pitchFamily="2" charset="0"/>
            </a:endParaRPr>
          </a:p>
          <a:p>
            <a:pPr algn="ctr"/>
            <a:endParaRPr lang="en-US" sz="2800" b="1" dirty="0" smtClean="0">
              <a:latin typeface="NikoshBAN" panose="02000000000000000000" pitchFamily="2" charset="0"/>
              <a:cs typeface="NikoshBAN" panose="02000000000000000000" pitchFamily="2" charset="0"/>
            </a:endParaRPr>
          </a:p>
          <a:p>
            <a:pPr algn="ctr"/>
            <a:r>
              <a:rPr lang="en-US" sz="2800" b="1" dirty="0" err="1" smtClean="0">
                <a:solidFill>
                  <a:schemeClr val="accent2">
                    <a:lumMod val="75000"/>
                  </a:schemeClr>
                </a:solidFill>
                <a:latin typeface="NikoshBAN" panose="02000000000000000000" pitchFamily="2" charset="0"/>
                <a:cs typeface="NikoshBAN" panose="02000000000000000000" pitchFamily="2" charset="0"/>
              </a:rPr>
              <a:t>মোবাইল</a:t>
            </a:r>
            <a:r>
              <a:rPr lang="en-US" sz="2800" b="1" dirty="0" smtClean="0">
                <a:solidFill>
                  <a:schemeClr val="accent2">
                    <a:lumMod val="75000"/>
                  </a:schemeClr>
                </a:solidFill>
                <a:latin typeface="NikoshBAN" panose="02000000000000000000" pitchFamily="2" charset="0"/>
                <a:cs typeface="NikoshBAN" panose="02000000000000000000" pitchFamily="2" charset="0"/>
              </a:rPr>
              <a:t> </a:t>
            </a:r>
            <a:r>
              <a:rPr lang="en-US" sz="2800" b="1" dirty="0" err="1" smtClean="0">
                <a:solidFill>
                  <a:schemeClr val="accent2">
                    <a:lumMod val="75000"/>
                  </a:schemeClr>
                </a:solidFill>
                <a:latin typeface="NikoshBAN" panose="02000000000000000000" pitchFamily="2" charset="0"/>
                <a:cs typeface="NikoshBAN" panose="02000000000000000000" pitchFamily="2" charset="0"/>
              </a:rPr>
              <a:t>নং</a:t>
            </a:r>
            <a:r>
              <a:rPr lang="en-US" sz="2800" b="1" dirty="0" smtClean="0">
                <a:solidFill>
                  <a:schemeClr val="accent2">
                    <a:lumMod val="75000"/>
                  </a:schemeClr>
                </a:solidFill>
                <a:latin typeface="NikoshBAN" panose="02000000000000000000" pitchFamily="2" charset="0"/>
                <a:cs typeface="NikoshBAN" panose="02000000000000000000" pitchFamily="2" charset="0"/>
              </a:rPr>
              <a:t>: 01711565687</a:t>
            </a:r>
          </a:p>
        </p:txBody>
      </p:sp>
      <p:sp>
        <p:nvSpPr>
          <p:cNvPr id="19" name="Down Arrow 18"/>
          <p:cNvSpPr/>
          <p:nvPr/>
        </p:nvSpPr>
        <p:spPr>
          <a:xfrm rot="16200000">
            <a:off x="2247900" y="2933700"/>
            <a:ext cx="1447800"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1938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nodePh="1">
                                  <p:stCondLst>
                                    <p:cond delay="0"/>
                                  </p:stCondLst>
                                  <p:endCondLst>
                                    <p:cond evt="begin" delay="0">
                                      <p:tn val="5"/>
                                    </p:cond>
                                  </p:endCondLst>
                                  <p:childTnLst>
                                    <p:animScale>
                                      <p:cBhvr>
                                        <p:cTn id="6" dur="2000" fill="hold"/>
                                        <p:tgtEl>
                                          <p:spTgt spid="14">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circle(in)">
                                      <p:cBhvr>
                                        <p:cTn id="11" dur="20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grpId="1"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diamond(in)">
                                      <p:cBhvr>
                                        <p:cTn id="16" dur="20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14">
                                            <p:bg/>
                                          </p:spTgt>
                                        </p:tgtEl>
                                        <p:attrNameLst>
                                          <p:attrName>style.visibility</p:attrName>
                                        </p:attrNameLst>
                                      </p:cBhvr>
                                      <p:to>
                                        <p:strVal val="visible"/>
                                      </p:to>
                                    </p:set>
                                    <p:anim calcmode="lin" valueType="num">
                                      <p:cBhvr>
                                        <p:cTn id="21" dur="500" fill="hold"/>
                                        <p:tgtEl>
                                          <p:spTgt spid="14">
                                            <p:bg/>
                                          </p:spTgt>
                                        </p:tgtEl>
                                        <p:attrNameLst>
                                          <p:attrName>ppt_w</p:attrName>
                                        </p:attrNameLst>
                                      </p:cBhvr>
                                      <p:tavLst>
                                        <p:tav tm="0">
                                          <p:val>
                                            <p:fltVal val="0"/>
                                          </p:val>
                                        </p:tav>
                                        <p:tav tm="100000">
                                          <p:val>
                                            <p:strVal val="#ppt_w"/>
                                          </p:val>
                                        </p:tav>
                                      </p:tavLst>
                                    </p:anim>
                                    <p:anim calcmode="lin" valueType="num">
                                      <p:cBhvr>
                                        <p:cTn id="22" dur="500" fill="hold"/>
                                        <p:tgtEl>
                                          <p:spTgt spid="14">
                                            <p:bg/>
                                          </p:spTgt>
                                        </p:tgtEl>
                                        <p:attrNameLst>
                                          <p:attrName>ppt_h</p:attrName>
                                        </p:attrNameLst>
                                      </p:cBhvr>
                                      <p:tavLst>
                                        <p:tav tm="0">
                                          <p:val>
                                            <p:fltVal val="0"/>
                                          </p:val>
                                        </p:tav>
                                        <p:tav tm="100000">
                                          <p:val>
                                            <p:strVal val="#ppt_h"/>
                                          </p:val>
                                        </p:tav>
                                      </p:tavLst>
                                    </p:anim>
                                    <p:anim calcmode="lin" valueType="num">
                                      <p:cBhvr>
                                        <p:cTn id="23" dur="500" fill="hold"/>
                                        <p:tgtEl>
                                          <p:spTgt spid="14">
                                            <p:bg/>
                                          </p:spTgt>
                                        </p:tgtEl>
                                        <p:attrNameLst>
                                          <p:attrName>style.rotation</p:attrName>
                                        </p:attrNameLst>
                                      </p:cBhvr>
                                      <p:tavLst>
                                        <p:tav tm="0">
                                          <p:val>
                                            <p:fltVal val="360"/>
                                          </p:val>
                                        </p:tav>
                                        <p:tav tm="100000">
                                          <p:val>
                                            <p:fltVal val="0"/>
                                          </p:val>
                                        </p:tav>
                                      </p:tavLst>
                                    </p:anim>
                                    <p:animEffect transition="in" filter="fade">
                                      <p:cBhvr>
                                        <p:cTn id="24" dur="500"/>
                                        <p:tgtEl>
                                          <p:spTgt spid="14">
                                            <p:bg/>
                                          </p:spTgt>
                                        </p:tgtEl>
                                      </p:cBhvr>
                                    </p:animEffect>
                                  </p:childTnLst>
                                </p:cTn>
                              </p:par>
                              <p:par>
                                <p:cTn id="25" presetID="49" presetClass="entr" presetSubtype="0" decel="100000" fill="hold" grpId="0" nodeType="withEffect" nodePh="1">
                                  <p:stCondLst>
                                    <p:cond delay="0"/>
                                  </p:stCondLst>
                                  <p:endCondLst>
                                    <p:cond evt="begin" delay="0">
                                      <p:tn val="25"/>
                                    </p:cond>
                                  </p:endCondLst>
                                  <p:childTnLst>
                                    <p:set>
                                      <p:cBhvr>
                                        <p:cTn id="26" dur="1" fill="hold">
                                          <p:stCondLst>
                                            <p:cond delay="0"/>
                                          </p:stCondLst>
                                        </p:cTn>
                                        <p:tgtEl>
                                          <p:spTgt spid="14">
                                            <p:txEl>
                                              <p:pRg st="0" end="0"/>
                                            </p:txEl>
                                          </p:spTgt>
                                        </p:tgtEl>
                                        <p:attrNameLst>
                                          <p:attrName>style.visibility</p:attrName>
                                        </p:attrNameLst>
                                      </p:cBhvr>
                                      <p:to>
                                        <p:strVal val="visible"/>
                                      </p:to>
                                    </p:set>
                                    <p:anim calcmode="lin" valueType="num">
                                      <p:cBhvr>
                                        <p:cTn id="2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14">
                                            <p:txEl>
                                              <p:pRg st="0" end="0"/>
                                            </p:txEl>
                                          </p:spTgt>
                                        </p:tgtEl>
                                        <p:attrNameLst>
                                          <p:attrName>ppt_h</p:attrName>
                                        </p:attrNameLst>
                                      </p:cBhvr>
                                      <p:tavLst>
                                        <p:tav tm="0">
                                          <p:val>
                                            <p:fltVal val="0"/>
                                          </p:val>
                                        </p:tav>
                                        <p:tav tm="100000">
                                          <p:val>
                                            <p:strVal val="#ppt_h"/>
                                          </p:val>
                                        </p:tav>
                                      </p:tavLst>
                                    </p:anim>
                                    <p:anim calcmode="lin" valueType="num">
                                      <p:cBhvr>
                                        <p:cTn id="29" dur="500" fill="hold"/>
                                        <p:tgtEl>
                                          <p:spTgt spid="14">
                                            <p:txEl>
                                              <p:pRg st="0" end="0"/>
                                            </p:txEl>
                                          </p:spTgt>
                                        </p:tgtEl>
                                        <p:attrNameLst>
                                          <p:attrName>style.rotation</p:attrName>
                                        </p:attrNameLst>
                                      </p:cBhvr>
                                      <p:tavLst>
                                        <p:tav tm="0">
                                          <p:val>
                                            <p:fltVal val="360"/>
                                          </p:val>
                                        </p:tav>
                                        <p:tav tm="100000">
                                          <p:val>
                                            <p:fltVal val="0"/>
                                          </p:val>
                                        </p:tav>
                                      </p:tavLst>
                                    </p:anim>
                                    <p:animEffect transition="in" filter="fade">
                                      <p:cBhvr>
                                        <p:cTn id="30"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allAtOnce" animBg="1"/>
      <p:bldP spid="16" grpId="0" animBg="1"/>
      <p:bldP spid="16"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7574280" cy="5565648"/>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indent="0" algn="ctr">
              <a:buNone/>
            </a:pPr>
            <a:r>
              <a:rPr lang="bn-BD" sz="7200" b="1" u="sng" dirty="0" smtClean="0">
                <a:solidFill>
                  <a:srgbClr val="C00000"/>
                </a:solidFill>
                <a:latin typeface="NikoshBAN" pitchFamily="2" charset="0"/>
                <a:cs typeface="NikoshBAN" pitchFamily="2" charset="0"/>
              </a:rPr>
              <a:t>পাঠ পরিচিতি</a:t>
            </a:r>
          </a:p>
          <a:p>
            <a:pPr marL="0" indent="0" algn="ctr">
              <a:buNone/>
            </a:pPr>
            <a:r>
              <a:rPr lang="en-US" sz="7000" dirty="0" err="1" smtClean="0">
                <a:solidFill>
                  <a:schemeClr val="accent3">
                    <a:lumMod val="50000"/>
                  </a:schemeClr>
                </a:solidFill>
                <a:latin typeface="NikoshBAN" pitchFamily="2" charset="0"/>
                <a:cs typeface="NikoshBAN" pitchFamily="2" charset="0"/>
              </a:rPr>
              <a:t>দশম</a:t>
            </a:r>
            <a:r>
              <a:rPr lang="en-US" sz="7000" dirty="0" smtClean="0">
                <a:solidFill>
                  <a:schemeClr val="accent3">
                    <a:lumMod val="50000"/>
                  </a:schemeClr>
                </a:solidFill>
                <a:latin typeface="NikoshBAN" pitchFamily="2" charset="0"/>
                <a:cs typeface="NikoshBAN" pitchFamily="2" charset="0"/>
              </a:rPr>
              <a:t> </a:t>
            </a:r>
            <a:r>
              <a:rPr lang="en-US" sz="7000" dirty="0" err="1" smtClean="0">
                <a:solidFill>
                  <a:schemeClr val="accent3">
                    <a:lumMod val="50000"/>
                  </a:schemeClr>
                </a:solidFill>
                <a:latin typeface="NikoshBAN" pitchFamily="2" charset="0"/>
                <a:cs typeface="NikoshBAN" pitchFamily="2" charset="0"/>
              </a:rPr>
              <a:t>শ্রেণী</a:t>
            </a:r>
            <a:endParaRPr lang="bn-BD" sz="7000" dirty="0" smtClean="0">
              <a:solidFill>
                <a:schemeClr val="accent3">
                  <a:lumMod val="50000"/>
                </a:schemeClr>
              </a:solidFill>
              <a:latin typeface="NikoshBAN" pitchFamily="2" charset="0"/>
              <a:cs typeface="NikoshBAN" pitchFamily="2" charset="0"/>
            </a:endParaRPr>
          </a:p>
          <a:p>
            <a:r>
              <a:rPr lang="bn-BD" sz="7000" dirty="0" smtClean="0">
                <a:latin typeface="NikoshBAN" pitchFamily="2" charset="0"/>
                <a:cs typeface="NikoshBAN" pitchFamily="2" charset="0"/>
              </a:rPr>
              <a:t>বিষয়ঃ</a:t>
            </a:r>
            <a:r>
              <a:rPr lang="bn-BD" sz="5100" dirty="0" smtClean="0">
                <a:latin typeface="NikoshBAN" pitchFamily="2" charset="0"/>
                <a:cs typeface="NikoshBAN" pitchFamily="2" charset="0"/>
              </a:rPr>
              <a:t> </a:t>
            </a:r>
            <a:r>
              <a:rPr lang="bn-IN" sz="5400" b="1" dirty="0" smtClean="0">
                <a:solidFill>
                  <a:srgbClr val="002060"/>
                </a:solidFill>
                <a:latin typeface="NikoshBAN" pitchFamily="2" charset="0"/>
                <a:cs typeface="NikoshBAN" pitchFamily="2" charset="0"/>
              </a:rPr>
              <a:t>বাংলাদেশের ইতিহাস ও বিশ্বসভ্যতা</a:t>
            </a:r>
            <a:endParaRPr lang="bn-BD" sz="5100" b="1" dirty="0" smtClean="0">
              <a:solidFill>
                <a:srgbClr val="002060"/>
              </a:solidFill>
              <a:latin typeface="NikoshBAN" pitchFamily="2" charset="0"/>
              <a:cs typeface="NikoshBAN" pitchFamily="2" charset="0"/>
            </a:endParaRPr>
          </a:p>
          <a:p>
            <a:endParaRPr lang="en-US" sz="5100" dirty="0" smtClean="0">
              <a:latin typeface="NikoshBAN" pitchFamily="2" charset="0"/>
              <a:cs typeface="NikoshBAN" pitchFamily="2" charset="0"/>
            </a:endParaRPr>
          </a:p>
          <a:p>
            <a:r>
              <a:rPr lang="bn-BD" sz="5100" dirty="0" smtClean="0">
                <a:latin typeface="NikoshBAN" pitchFamily="2" charset="0"/>
                <a:cs typeface="NikoshBAN" pitchFamily="2" charset="0"/>
              </a:rPr>
              <a:t>পাঠ শিরোনামঃ</a:t>
            </a:r>
            <a:r>
              <a:rPr lang="bn-BD" sz="5100" dirty="0" smtClean="0">
                <a:solidFill>
                  <a:schemeClr val="accent4">
                    <a:lumMod val="75000"/>
                  </a:schemeClr>
                </a:solidFill>
                <a:latin typeface="NikoshBAN" pitchFamily="2" charset="0"/>
                <a:cs typeface="NikoshBAN" pitchFamily="2" charset="0"/>
              </a:rPr>
              <a:t> </a:t>
            </a:r>
            <a:r>
              <a:rPr lang="en-US" sz="5400" b="1" dirty="0" err="1" smtClean="0">
                <a:solidFill>
                  <a:schemeClr val="accent4">
                    <a:lumMod val="75000"/>
                  </a:schemeClr>
                </a:solidFill>
                <a:latin typeface="NikoshBAN" pitchFamily="2" charset="0"/>
                <a:cs typeface="NikoshBAN" pitchFamily="2" charset="0"/>
              </a:rPr>
              <a:t>সামরিক</a:t>
            </a:r>
            <a:r>
              <a:rPr lang="en-US" sz="5400" b="1" dirty="0" smtClean="0">
                <a:solidFill>
                  <a:schemeClr val="accent4">
                    <a:lumMod val="75000"/>
                  </a:schemeClr>
                </a:solidFill>
                <a:latin typeface="NikoshBAN" pitchFamily="2" charset="0"/>
                <a:cs typeface="NikoshBAN" pitchFamily="2" charset="0"/>
              </a:rPr>
              <a:t> </a:t>
            </a:r>
            <a:r>
              <a:rPr lang="en-US" sz="5400" b="1" dirty="0" err="1" smtClean="0">
                <a:solidFill>
                  <a:schemeClr val="accent4">
                    <a:lumMod val="75000"/>
                  </a:schemeClr>
                </a:solidFill>
                <a:latin typeface="NikoshBAN" pitchFamily="2" charset="0"/>
                <a:cs typeface="NikoshBAN" pitchFamily="2" charset="0"/>
              </a:rPr>
              <a:t>শাসন</a:t>
            </a:r>
            <a:r>
              <a:rPr lang="en-US" sz="5400" b="1" dirty="0" smtClean="0">
                <a:solidFill>
                  <a:schemeClr val="accent4">
                    <a:lumMod val="75000"/>
                  </a:schemeClr>
                </a:solidFill>
                <a:latin typeface="NikoshBAN" pitchFamily="2" charset="0"/>
                <a:cs typeface="NikoshBAN" pitchFamily="2" charset="0"/>
              </a:rPr>
              <a:t> ও </a:t>
            </a:r>
            <a:r>
              <a:rPr lang="en-US" sz="5400" b="1" dirty="0" err="1" smtClean="0">
                <a:solidFill>
                  <a:schemeClr val="accent4">
                    <a:lumMod val="75000"/>
                  </a:schemeClr>
                </a:solidFill>
                <a:latin typeface="NikoshBAN" pitchFamily="2" charset="0"/>
                <a:cs typeface="NikoshBAN" pitchFamily="2" charset="0"/>
              </a:rPr>
              <a:t>পরবর্তি</a:t>
            </a:r>
            <a:r>
              <a:rPr lang="en-US" sz="5400" b="1" dirty="0" smtClean="0">
                <a:solidFill>
                  <a:schemeClr val="accent4">
                    <a:lumMod val="75000"/>
                  </a:schemeClr>
                </a:solidFill>
                <a:latin typeface="NikoshBAN" pitchFamily="2" charset="0"/>
                <a:cs typeface="NikoshBAN" pitchFamily="2" charset="0"/>
              </a:rPr>
              <a:t> </a:t>
            </a:r>
            <a:r>
              <a:rPr lang="en-US" sz="5400" b="1" dirty="0" err="1" smtClean="0">
                <a:solidFill>
                  <a:schemeClr val="accent4">
                    <a:lumMod val="75000"/>
                  </a:schemeClr>
                </a:solidFill>
                <a:latin typeface="NikoshBAN" pitchFamily="2" charset="0"/>
                <a:cs typeface="NikoshBAN" pitchFamily="2" charset="0"/>
              </a:rPr>
              <a:t>ঘটনা</a:t>
            </a:r>
            <a:r>
              <a:rPr lang="en-US" sz="5400" b="1" dirty="0" smtClean="0">
                <a:solidFill>
                  <a:schemeClr val="accent4">
                    <a:lumMod val="75000"/>
                  </a:schemeClr>
                </a:solidFill>
                <a:latin typeface="NikoshBAN" pitchFamily="2" charset="0"/>
                <a:cs typeface="NikoshBAN" pitchFamily="2" charset="0"/>
              </a:rPr>
              <a:t> </a:t>
            </a:r>
            <a:r>
              <a:rPr lang="en-US" sz="5400" b="1" dirty="0" err="1" smtClean="0">
                <a:solidFill>
                  <a:schemeClr val="accent4">
                    <a:lumMod val="75000"/>
                  </a:schemeClr>
                </a:solidFill>
                <a:latin typeface="NikoshBAN" pitchFamily="2" charset="0"/>
                <a:cs typeface="NikoshBAN" pitchFamily="2" charset="0"/>
              </a:rPr>
              <a:t>প্রবাহ</a:t>
            </a:r>
            <a:endParaRPr lang="bn-BD" sz="5400" b="1" dirty="0" smtClean="0">
              <a:solidFill>
                <a:schemeClr val="accent4">
                  <a:lumMod val="75000"/>
                </a:schemeClr>
              </a:solidFill>
              <a:latin typeface="NikoshBAN" pitchFamily="2" charset="0"/>
              <a:cs typeface="NikoshBAN" pitchFamily="2" charset="0"/>
            </a:endParaRPr>
          </a:p>
          <a:p>
            <a:pPr>
              <a:buNone/>
            </a:pPr>
            <a:endParaRPr lang="bn-BD" sz="5400" b="1" dirty="0" smtClean="0">
              <a:solidFill>
                <a:srgbClr val="FF0000"/>
              </a:solidFill>
              <a:latin typeface="NikoshBAN" pitchFamily="2" charset="0"/>
              <a:cs typeface="NikoshBAN" pitchFamily="2" charset="0"/>
            </a:endParaRPr>
          </a:p>
          <a:p>
            <a:r>
              <a:rPr lang="bn-BD" sz="5100" dirty="0" smtClean="0">
                <a:latin typeface="NikoshBAN" pitchFamily="2" charset="0"/>
                <a:cs typeface="NikoshBAN" pitchFamily="2" charset="0"/>
              </a:rPr>
              <a:t>সময়ঃ </a:t>
            </a:r>
            <a:r>
              <a:rPr lang="en-US" sz="5400" b="1" dirty="0" smtClean="0">
                <a:solidFill>
                  <a:srgbClr val="7030A0"/>
                </a:solidFill>
                <a:latin typeface="NikoshBAN" pitchFamily="2" charset="0"/>
                <a:cs typeface="NikoshBAN" pitchFamily="2" charset="0"/>
              </a:rPr>
              <a:t>৩৫মিনিট</a:t>
            </a:r>
            <a:endParaRPr lang="bn-BD" sz="5400" b="1" dirty="0" smtClean="0">
              <a:solidFill>
                <a:srgbClr val="7030A0"/>
              </a:solidFill>
              <a:latin typeface="NikoshBAN" pitchFamily="2" charset="0"/>
              <a:cs typeface="NikoshBAN" pitchFamily="2" charset="0"/>
            </a:endParaRPr>
          </a:p>
          <a:p>
            <a:endParaRPr lang="en-US" dirty="0">
              <a:latin typeface="NikoshBAN" pitchFamily="2" charset="0"/>
              <a:cs typeface="NikoshBAN" pitchFamily="2" charset="0"/>
            </a:endParaRPr>
          </a:p>
        </p:txBody>
      </p:sp>
    </p:spTree>
    <p:extLst>
      <p:ext uri="{BB962C8B-B14F-4D97-AF65-F5344CB8AC3E}">
        <p14:creationId xmlns:p14="http://schemas.microsoft.com/office/powerpoint/2010/main" xmlns="" val="94903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arn(inVertical)">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382000" cy="58785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bn-BD" sz="4400" u="sng" dirty="0">
                <a:solidFill>
                  <a:srgbClr val="00B050"/>
                </a:solidFill>
                <a:latin typeface="NikoshBAN" pitchFamily="2" charset="0"/>
                <a:cs typeface="NikoshBAN" pitchFamily="2" charset="0"/>
              </a:rPr>
              <a:t>শিখনফলঃ</a:t>
            </a:r>
            <a:r>
              <a:rPr lang="bn-BD" sz="4400" dirty="0">
                <a:latin typeface="NikoshBAN" pitchFamily="2" charset="0"/>
                <a:cs typeface="NikoshBAN" pitchFamily="2" charset="0"/>
              </a:rPr>
              <a:t/>
            </a:r>
            <a:br>
              <a:rPr lang="bn-BD" sz="4400" dirty="0">
                <a:latin typeface="NikoshBAN" pitchFamily="2" charset="0"/>
                <a:cs typeface="NikoshBAN" pitchFamily="2" charset="0"/>
              </a:rPr>
            </a:br>
            <a:r>
              <a:rPr lang="bn-BD" sz="4400" dirty="0">
                <a:solidFill>
                  <a:srgbClr val="002060"/>
                </a:solidFill>
                <a:latin typeface="NikoshBAN" pitchFamily="2" charset="0"/>
                <a:cs typeface="NikoshBAN" pitchFamily="2" charset="0"/>
              </a:rPr>
              <a:t>এ পাঠ শেষে শিক্ষার্থীরা </a:t>
            </a:r>
            <a:r>
              <a:rPr lang="bn-BD" sz="4400" dirty="0" smtClean="0">
                <a:solidFill>
                  <a:srgbClr val="002060"/>
                </a:solidFill>
                <a:latin typeface="NikoshBAN" pitchFamily="2" charset="0"/>
                <a:cs typeface="NikoshBAN" pitchFamily="2" charset="0"/>
              </a:rPr>
              <a:t>----</a:t>
            </a:r>
            <a:endParaRPr lang="en-US" sz="4400" dirty="0" smtClean="0">
              <a:solidFill>
                <a:srgbClr val="002060"/>
              </a:solidFill>
              <a:latin typeface="NikoshBAN" pitchFamily="2" charset="0"/>
              <a:cs typeface="NikoshBAN" pitchFamily="2" charset="0"/>
            </a:endParaRPr>
          </a:p>
          <a:p>
            <a:r>
              <a:rPr lang="en-US" sz="3200" dirty="0" smtClean="0">
                <a:solidFill>
                  <a:srgbClr val="C00000"/>
                </a:solidFill>
                <a:latin typeface="NikoshBAN" pitchFamily="2" charset="0"/>
                <a:cs typeface="NikoshBAN" pitchFamily="2" charset="0"/>
              </a:rPr>
              <a:t>১। </a:t>
            </a:r>
            <a:r>
              <a:rPr lang="en-US" sz="3200" dirty="0" err="1" smtClean="0">
                <a:solidFill>
                  <a:srgbClr val="C00000"/>
                </a:solidFill>
                <a:latin typeface="NikoshBAN" pitchFamily="2" charset="0"/>
                <a:cs typeface="NikoshBAN" pitchFamily="2" charset="0"/>
              </a:rPr>
              <a:t>রাষ্ট্রপতি</a:t>
            </a:r>
            <a:r>
              <a:rPr lang="en-US" sz="3200" dirty="0" smtClean="0">
                <a:solidFill>
                  <a:srgbClr val="C00000"/>
                </a:solidFill>
                <a:latin typeface="NikoshBAN" pitchFamily="2" charset="0"/>
                <a:cs typeface="NikoshBAN" pitchFamily="2" charset="0"/>
              </a:rPr>
              <a:t> </a:t>
            </a:r>
            <a:r>
              <a:rPr lang="en-US" sz="3200" dirty="0" err="1" smtClean="0">
                <a:solidFill>
                  <a:srgbClr val="C00000"/>
                </a:solidFill>
                <a:latin typeface="NikoshBAN" pitchFamily="2" charset="0"/>
                <a:cs typeface="NikoshBAN" pitchFamily="2" charset="0"/>
              </a:rPr>
              <a:t>জিয়াউর</a:t>
            </a:r>
            <a:r>
              <a:rPr lang="en-US" sz="3200" dirty="0" smtClean="0">
                <a:solidFill>
                  <a:srgbClr val="C00000"/>
                </a:solidFill>
                <a:latin typeface="NikoshBAN" pitchFamily="2" charset="0"/>
                <a:cs typeface="NikoshBAN" pitchFamily="2" charset="0"/>
              </a:rPr>
              <a:t> </a:t>
            </a:r>
            <a:r>
              <a:rPr lang="en-US" sz="3200" dirty="0" err="1" smtClean="0">
                <a:solidFill>
                  <a:srgbClr val="C00000"/>
                </a:solidFill>
                <a:latin typeface="NikoshBAN" pitchFamily="2" charset="0"/>
                <a:cs typeface="NikoshBAN" pitchFamily="2" charset="0"/>
              </a:rPr>
              <a:t>রহমানের</a:t>
            </a:r>
            <a:r>
              <a:rPr lang="en-US" sz="3200" dirty="0" smtClean="0">
                <a:solidFill>
                  <a:srgbClr val="C00000"/>
                </a:solidFill>
                <a:latin typeface="NikoshBAN" pitchFamily="2" charset="0"/>
                <a:cs typeface="NikoshBAN" pitchFamily="2" charset="0"/>
              </a:rPr>
              <a:t> </a:t>
            </a:r>
            <a:r>
              <a:rPr lang="en-US" sz="3200" dirty="0" err="1" smtClean="0">
                <a:solidFill>
                  <a:srgbClr val="C00000"/>
                </a:solidFill>
                <a:latin typeface="NikoshBAN" pitchFamily="2" charset="0"/>
                <a:cs typeface="NikoshBAN" pitchFamily="2" charset="0"/>
              </a:rPr>
              <a:t>শাসন</a:t>
            </a:r>
            <a:r>
              <a:rPr lang="en-US" sz="3200" dirty="0" smtClean="0">
                <a:solidFill>
                  <a:srgbClr val="C00000"/>
                </a:solidFill>
                <a:latin typeface="NikoshBAN" pitchFamily="2" charset="0"/>
                <a:cs typeface="NikoshBAN" pitchFamily="2" charset="0"/>
              </a:rPr>
              <a:t> </a:t>
            </a:r>
            <a:r>
              <a:rPr lang="en-US" sz="3200" dirty="0" err="1" smtClean="0">
                <a:solidFill>
                  <a:srgbClr val="C00000"/>
                </a:solidFill>
                <a:latin typeface="NikoshBAN" pitchFamily="2" charset="0"/>
                <a:cs typeface="NikoshBAN" pitchFamily="2" charset="0"/>
              </a:rPr>
              <a:t>আমলের</a:t>
            </a:r>
            <a:r>
              <a:rPr lang="en-US" sz="3200" dirty="0" smtClean="0">
                <a:solidFill>
                  <a:srgbClr val="C00000"/>
                </a:solidFill>
                <a:latin typeface="NikoshBAN" pitchFamily="2" charset="0"/>
                <a:cs typeface="NikoshBAN" pitchFamily="2" charset="0"/>
              </a:rPr>
              <a:t> </a:t>
            </a:r>
            <a:r>
              <a:rPr lang="en-US" sz="3200" dirty="0" err="1" smtClean="0">
                <a:solidFill>
                  <a:srgbClr val="C00000"/>
                </a:solidFill>
                <a:latin typeface="NikoshBAN" pitchFamily="2" charset="0"/>
                <a:cs typeface="NikoshBAN" pitchFamily="2" charset="0"/>
              </a:rPr>
              <a:t>উল্লেখযোগ্য</a:t>
            </a:r>
            <a:r>
              <a:rPr lang="en-US" sz="3200" dirty="0" smtClean="0">
                <a:solidFill>
                  <a:srgbClr val="C00000"/>
                </a:solidFill>
                <a:latin typeface="NikoshBAN" pitchFamily="2" charset="0"/>
                <a:cs typeface="NikoshBAN" pitchFamily="2" charset="0"/>
              </a:rPr>
              <a:t> </a:t>
            </a:r>
            <a:r>
              <a:rPr lang="en-US" sz="3200" dirty="0" err="1" smtClean="0">
                <a:solidFill>
                  <a:srgbClr val="C00000"/>
                </a:solidFill>
                <a:latin typeface="NikoshBAN" pitchFamily="2" charset="0"/>
                <a:cs typeface="NikoshBAN" pitchFamily="2" charset="0"/>
              </a:rPr>
              <a:t>দিক</a:t>
            </a:r>
            <a:r>
              <a:rPr lang="en-US" sz="3200" dirty="0" smtClean="0">
                <a:solidFill>
                  <a:srgbClr val="C00000"/>
                </a:solidFill>
                <a:latin typeface="NikoshBAN" pitchFamily="2" charset="0"/>
                <a:cs typeface="NikoshBAN" pitchFamily="2" charset="0"/>
              </a:rPr>
              <a:t> </a:t>
            </a:r>
            <a:r>
              <a:rPr lang="en-US" sz="3200" dirty="0" err="1" smtClean="0">
                <a:solidFill>
                  <a:srgbClr val="C00000"/>
                </a:solidFill>
                <a:latin typeface="NikoshBAN" pitchFamily="2" charset="0"/>
                <a:cs typeface="NikoshBAN" pitchFamily="2" charset="0"/>
              </a:rPr>
              <a:t>বর্ননা</a:t>
            </a:r>
            <a:r>
              <a:rPr lang="en-US" sz="3200" dirty="0" smtClean="0">
                <a:solidFill>
                  <a:srgbClr val="C00000"/>
                </a:solidFill>
                <a:latin typeface="NikoshBAN" pitchFamily="2" charset="0"/>
                <a:cs typeface="NikoshBAN" pitchFamily="2" charset="0"/>
              </a:rPr>
              <a:t> </a:t>
            </a:r>
            <a:r>
              <a:rPr lang="en-US" sz="3200" dirty="0" err="1" smtClean="0">
                <a:solidFill>
                  <a:srgbClr val="C00000"/>
                </a:solidFill>
                <a:latin typeface="NikoshBAN" pitchFamily="2" charset="0"/>
                <a:cs typeface="NikoshBAN" pitchFamily="2" charset="0"/>
              </a:rPr>
              <a:t>করতে</a:t>
            </a:r>
            <a:r>
              <a:rPr lang="en-US" sz="3200" dirty="0" smtClean="0">
                <a:solidFill>
                  <a:srgbClr val="C00000"/>
                </a:solidFill>
                <a:latin typeface="NikoshBAN" pitchFamily="2" charset="0"/>
                <a:cs typeface="NikoshBAN" pitchFamily="2" charset="0"/>
              </a:rPr>
              <a:t> </a:t>
            </a:r>
            <a:r>
              <a:rPr lang="en-US" sz="3200" dirty="0" err="1" smtClean="0">
                <a:solidFill>
                  <a:srgbClr val="C00000"/>
                </a:solidFill>
                <a:latin typeface="NikoshBAN" pitchFamily="2" charset="0"/>
                <a:cs typeface="NikoshBAN" pitchFamily="2" charset="0"/>
              </a:rPr>
              <a:t>পারবে</a:t>
            </a:r>
            <a:r>
              <a:rPr lang="en-US" sz="3200" dirty="0" smtClean="0">
                <a:solidFill>
                  <a:srgbClr val="C00000"/>
                </a:solidFill>
                <a:latin typeface="NikoshBAN" pitchFamily="2" charset="0"/>
                <a:cs typeface="NikoshBAN" pitchFamily="2" charset="0"/>
              </a:rPr>
              <a:t>।</a:t>
            </a:r>
          </a:p>
          <a:p>
            <a:r>
              <a:rPr lang="en-US" sz="3200" dirty="0" smtClean="0">
                <a:solidFill>
                  <a:schemeClr val="bg2">
                    <a:lumMod val="10000"/>
                  </a:schemeClr>
                </a:solidFill>
                <a:latin typeface="NikoshBAN" pitchFamily="2" charset="0"/>
                <a:cs typeface="NikoshBAN" pitchFamily="2" charset="0"/>
              </a:rPr>
              <a:t>২। </a:t>
            </a:r>
            <a:r>
              <a:rPr lang="en-US" sz="3200" dirty="0" err="1" smtClean="0">
                <a:solidFill>
                  <a:schemeClr val="bg2">
                    <a:lumMod val="10000"/>
                  </a:schemeClr>
                </a:solidFill>
                <a:latin typeface="NikoshBAN" pitchFamily="2" charset="0"/>
                <a:cs typeface="NikoshBAN" pitchFamily="2" charset="0"/>
              </a:rPr>
              <a:t>এরশাদ</a:t>
            </a:r>
            <a:r>
              <a:rPr lang="en-US" sz="3200" dirty="0" smtClean="0">
                <a:solidFill>
                  <a:schemeClr val="bg2">
                    <a:lumMod val="10000"/>
                  </a:schemeClr>
                </a:solidFill>
                <a:latin typeface="NikoshBAN" pitchFamily="2" charset="0"/>
                <a:cs typeface="NikoshBAN" pitchFamily="2" charset="0"/>
              </a:rPr>
              <a:t> </a:t>
            </a:r>
            <a:r>
              <a:rPr lang="en-US" sz="3200" dirty="0" err="1" smtClean="0">
                <a:solidFill>
                  <a:schemeClr val="bg2">
                    <a:lumMod val="10000"/>
                  </a:schemeClr>
                </a:solidFill>
                <a:latin typeface="NikoshBAN" pitchFamily="2" charset="0"/>
                <a:cs typeface="NikoshBAN" pitchFamily="2" charset="0"/>
              </a:rPr>
              <a:t>সরকারের</a:t>
            </a:r>
            <a:r>
              <a:rPr lang="en-US" sz="3200" dirty="0" smtClean="0">
                <a:solidFill>
                  <a:schemeClr val="bg2">
                    <a:lumMod val="10000"/>
                  </a:schemeClr>
                </a:solidFill>
                <a:latin typeface="NikoshBAN" pitchFamily="2" charset="0"/>
                <a:cs typeface="NikoshBAN" pitchFamily="2" charset="0"/>
              </a:rPr>
              <a:t> </a:t>
            </a:r>
            <a:r>
              <a:rPr lang="en-US" sz="3200" dirty="0" err="1" smtClean="0">
                <a:solidFill>
                  <a:schemeClr val="bg2">
                    <a:lumMod val="10000"/>
                  </a:schemeClr>
                </a:solidFill>
                <a:latin typeface="NikoshBAN" pitchFamily="2" charset="0"/>
                <a:cs typeface="NikoshBAN" pitchFamily="2" charset="0"/>
              </a:rPr>
              <a:t>প্রশাসনিক</a:t>
            </a:r>
            <a:r>
              <a:rPr lang="en-US" sz="3200" dirty="0" smtClean="0">
                <a:solidFill>
                  <a:schemeClr val="bg2">
                    <a:lumMod val="10000"/>
                  </a:schemeClr>
                </a:solidFill>
                <a:latin typeface="NikoshBAN" pitchFamily="2" charset="0"/>
                <a:cs typeface="NikoshBAN" pitchFamily="2" charset="0"/>
              </a:rPr>
              <a:t> </a:t>
            </a:r>
            <a:r>
              <a:rPr lang="en-US" sz="3200" dirty="0" err="1" smtClean="0">
                <a:solidFill>
                  <a:schemeClr val="bg2">
                    <a:lumMod val="10000"/>
                  </a:schemeClr>
                </a:solidFill>
                <a:latin typeface="NikoshBAN" pitchFamily="2" charset="0"/>
                <a:cs typeface="NikoshBAN" pitchFamily="2" charset="0"/>
              </a:rPr>
              <a:t>সংস্কার</a:t>
            </a:r>
            <a:r>
              <a:rPr lang="en-US" sz="3200" dirty="0" smtClean="0">
                <a:solidFill>
                  <a:schemeClr val="bg2">
                    <a:lumMod val="10000"/>
                  </a:schemeClr>
                </a:solidFill>
                <a:latin typeface="NikoshBAN" pitchFamily="2" charset="0"/>
                <a:cs typeface="NikoshBAN" pitchFamily="2" charset="0"/>
              </a:rPr>
              <a:t> </a:t>
            </a:r>
            <a:r>
              <a:rPr lang="en-US" sz="3200" dirty="0" err="1" smtClean="0">
                <a:solidFill>
                  <a:schemeClr val="bg2">
                    <a:lumMod val="10000"/>
                  </a:schemeClr>
                </a:solidFill>
                <a:latin typeface="NikoshBAN" pitchFamily="2" charset="0"/>
                <a:cs typeface="NikoshBAN" pitchFamily="2" charset="0"/>
              </a:rPr>
              <a:t>ব্যাখ্যা</a:t>
            </a:r>
            <a:r>
              <a:rPr lang="en-US" sz="3200" dirty="0" smtClean="0">
                <a:solidFill>
                  <a:schemeClr val="bg2">
                    <a:lumMod val="10000"/>
                  </a:schemeClr>
                </a:solidFill>
                <a:latin typeface="NikoshBAN" pitchFamily="2" charset="0"/>
                <a:cs typeface="NikoshBAN" pitchFamily="2" charset="0"/>
              </a:rPr>
              <a:t> </a:t>
            </a:r>
            <a:r>
              <a:rPr lang="en-US" sz="3200" dirty="0" err="1" smtClean="0">
                <a:solidFill>
                  <a:schemeClr val="bg2">
                    <a:lumMod val="10000"/>
                  </a:schemeClr>
                </a:solidFill>
                <a:latin typeface="NikoshBAN" pitchFamily="2" charset="0"/>
                <a:cs typeface="NikoshBAN" pitchFamily="2" charset="0"/>
              </a:rPr>
              <a:t>করতে</a:t>
            </a:r>
            <a:r>
              <a:rPr lang="en-US" sz="3200" dirty="0" smtClean="0">
                <a:solidFill>
                  <a:schemeClr val="bg2">
                    <a:lumMod val="10000"/>
                  </a:schemeClr>
                </a:solidFill>
                <a:latin typeface="NikoshBAN" pitchFamily="2" charset="0"/>
                <a:cs typeface="NikoshBAN" pitchFamily="2" charset="0"/>
              </a:rPr>
              <a:t> </a:t>
            </a:r>
            <a:r>
              <a:rPr lang="en-US" sz="3200" dirty="0" err="1" smtClean="0">
                <a:solidFill>
                  <a:schemeClr val="bg2">
                    <a:lumMod val="10000"/>
                  </a:schemeClr>
                </a:solidFill>
                <a:latin typeface="NikoshBAN" pitchFamily="2" charset="0"/>
                <a:cs typeface="NikoshBAN" pitchFamily="2" charset="0"/>
              </a:rPr>
              <a:t>পারবে</a:t>
            </a:r>
            <a:r>
              <a:rPr lang="en-US" sz="3200" dirty="0" smtClean="0">
                <a:solidFill>
                  <a:schemeClr val="bg2">
                    <a:lumMod val="10000"/>
                  </a:schemeClr>
                </a:solidFill>
                <a:latin typeface="NikoshBAN" pitchFamily="2" charset="0"/>
                <a:cs typeface="NikoshBAN" pitchFamily="2" charset="0"/>
              </a:rPr>
              <a:t>।</a:t>
            </a:r>
          </a:p>
          <a:p>
            <a:r>
              <a:rPr lang="en-US" sz="3200" dirty="0" smtClean="0">
                <a:solidFill>
                  <a:srgbClr val="FFFF00"/>
                </a:solidFill>
                <a:latin typeface="NikoshBAN" pitchFamily="2" charset="0"/>
                <a:cs typeface="NikoshBAN" pitchFamily="2" charset="0"/>
              </a:rPr>
              <a:t>৩। </a:t>
            </a:r>
            <a:r>
              <a:rPr lang="en-US" sz="3200" dirty="0" err="1" smtClean="0">
                <a:solidFill>
                  <a:srgbClr val="FFFF00"/>
                </a:solidFill>
                <a:latin typeface="NikoshBAN" pitchFamily="2" charset="0"/>
                <a:cs typeface="NikoshBAN" pitchFamily="2" charset="0"/>
              </a:rPr>
              <a:t>নব্বই</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এর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গণঅভ্যুত্থানের</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পটভূমি</a:t>
            </a:r>
            <a:r>
              <a:rPr lang="en-US" sz="3200" dirty="0" smtClean="0">
                <a:solidFill>
                  <a:srgbClr val="FFFF00"/>
                </a:solidFill>
                <a:latin typeface="NikoshBAN" pitchFamily="2" charset="0"/>
                <a:cs typeface="NikoshBAN" pitchFamily="2" charset="0"/>
              </a:rPr>
              <a:t> ও </a:t>
            </a:r>
            <a:r>
              <a:rPr lang="en-US" sz="3200" dirty="0" err="1" smtClean="0">
                <a:solidFill>
                  <a:srgbClr val="FFFF00"/>
                </a:solidFill>
                <a:latin typeface="NikoshBAN" pitchFamily="2" charset="0"/>
                <a:cs typeface="NikoshBAN" pitchFamily="2" charset="0"/>
              </a:rPr>
              <a:t>ফলাফল</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ব্যাখ্যা</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করতে</a:t>
            </a:r>
            <a:r>
              <a:rPr lang="en-US" sz="3200" dirty="0" smtClean="0">
                <a:solidFill>
                  <a:srgbClr val="FFFF00"/>
                </a:solidFill>
                <a:latin typeface="NikoshBAN" pitchFamily="2" charset="0"/>
                <a:cs typeface="NikoshBAN" pitchFamily="2" charset="0"/>
              </a:rPr>
              <a:t> </a:t>
            </a:r>
            <a:r>
              <a:rPr lang="en-US" sz="3200" dirty="0" err="1" smtClean="0">
                <a:solidFill>
                  <a:srgbClr val="FFFF00"/>
                </a:solidFill>
                <a:latin typeface="NikoshBAN" pitchFamily="2" charset="0"/>
                <a:cs typeface="NikoshBAN" pitchFamily="2" charset="0"/>
              </a:rPr>
              <a:t>পারবে</a:t>
            </a:r>
            <a:r>
              <a:rPr lang="en-US" sz="3200" dirty="0" smtClean="0">
                <a:solidFill>
                  <a:schemeClr val="bg2">
                    <a:lumMod val="10000"/>
                  </a:schemeClr>
                </a:solidFill>
                <a:latin typeface="NikoshBAN" pitchFamily="2" charset="0"/>
                <a:cs typeface="NikoshBAN" pitchFamily="2" charset="0"/>
              </a:rPr>
              <a:t>।</a:t>
            </a:r>
          </a:p>
          <a:p>
            <a:r>
              <a:rPr lang="en-US" sz="3200" dirty="0" smtClean="0">
                <a:solidFill>
                  <a:schemeClr val="bg2">
                    <a:lumMod val="10000"/>
                  </a:schemeClr>
                </a:solidFill>
                <a:latin typeface="NikoshBAN" pitchFamily="2" charset="0"/>
                <a:cs typeface="NikoshBAN" pitchFamily="2" charset="0"/>
              </a:rPr>
              <a:t>৪। </a:t>
            </a:r>
            <a:r>
              <a:rPr lang="en-US" sz="3200" dirty="0" err="1" smtClean="0">
                <a:solidFill>
                  <a:schemeClr val="bg2">
                    <a:lumMod val="10000"/>
                  </a:schemeClr>
                </a:solidFill>
                <a:latin typeface="NikoshBAN" pitchFamily="2" charset="0"/>
                <a:cs typeface="NikoshBAN" pitchFamily="2" charset="0"/>
              </a:rPr>
              <a:t>বাংলাদেশের</a:t>
            </a:r>
            <a:r>
              <a:rPr lang="en-US" sz="3200" dirty="0" smtClean="0">
                <a:solidFill>
                  <a:schemeClr val="bg2">
                    <a:lumMod val="10000"/>
                  </a:schemeClr>
                </a:solidFill>
                <a:latin typeface="NikoshBAN" pitchFamily="2" charset="0"/>
                <a:cs typeface="NikoshBAN" pitchFamily="2" charset="0"/>
              </a:rPr>
              <a:t> </a:t>
            </a:r>
            <a:r>
              <a:rPr lang="en-US" sz="3200" dirty="0" err="1" smtClean="0">
                <a:solidFill>
                  <a:schemeClr val="bg2">
                    <a:lumMod val="10000"/>
                  </a:schemeClr>
                </a:solidFill>
                <a:latin typeface="NikoshBAN" pitchFamily="2" charset="0"/>
                <a:cs typeface="NikoshBAN" pitchFamily="2" charset="0"/>
              </a:rPr>
              <a:t>গণতন্ত্রের</a:t>
            </a:r>
            <a:r>
              <a:rPr lang="en-US" sz="3200" dirty="0" smtClean="0">
                <a:solidFill>
                  <a:schemeClr val="bg2">
                    <a:lumMod val="10000"/>
                  </a:schemeClr>
                </a:solidFill>
                <a:latin typeface="NikoshBAN" pitchFamily="2" charset="0"/>
                <a:cs typeface="NikoshBAN" pitchFamily="2" charset="0"/>
              </a:rPr>
              <a:t> </a:t>
            </a:r>
            <a:r>
              <a:rPr lang="en-US" sz="3200" dirty="0" err="1" smtClean="0">
                <a:solidFill>
                  <a:schemeClr val="bg2">
                    <a:lumMod val="10000"/>
                  </a:schemeClr>
                </a:solidFill>
                <a:latin typeface="NikoshBAN" pitchFamily="2" charset="0"/>
                <a:cs typeface="NikoshBAN" pitchFamily="2" charset="0"/>
              </a:rPr>
              <a:t>তাৎপর্য</a:t>
            </a:r>
            <a:r>
              <a:rPr lang="en-US" sz="3200" dirty="0" smtClean="0">
                <a:solidFill>
                  <a:schemeClr val="bg2">
                    <a:lumMod val="10000"/>
                  </a:schemeClr>
                </a:solidFill>
                <a:latin typeface="NikoshBAN" pitchFamily="2" charset="0"/>
                <a:cs typeface="NikoshBAN" pitchFamily="2" charset="0"/>
              </a:rPr>
              <a:t> </a:t>
            </a:r>
            <a:r>
              <a:rPr lang="en-US" sz="3200" dirty="0" err="1" smtClean="0">
                <a:solidFill>
                  <a:schemeClr val="bg2">
                    <a:lumMod val="10000"/>
                  </a:schemeClr>
                </a:solidFill>
                <a:latin typeface="NikoshBAN" pitchFamily="2" charset="0"/>
                <a:cs typeface="NikoshBAN" pitchFamily="2" charset="0"/>
              </a:rPr>
              <a:t>উপলব্ধি</a:t>
            </a:r>
            <a:r>
              <a:rPr lang="en-US" sz="3200" dirty="0" smtClean="0">
                <a:solidFill>
                  <a:schemeClr val="bg2">
                    <a:lumMod val="10000"/>
                  </a:schemeClr>
                </a:solidFill>
                <a:latin typeface="NikoshBAN" pitchFamily="2" charset="0"/>
                <a:cs typeface="NikoshBAN" pitchFamily="2" charset="0"/>
              </a:rPr>
              <a:t> </a:t>
            </a:r>
            <a:r>
              <a:rPr lang="en-US" sz="3200" dirty="0" err="1" smtClean="0">
                <a:solidFill>
                  <a:schemeClr val="bg2">
                    <a:lumMod val="10000"/>
                  </a:schemeClr>
                </a:solidFill>
                <a:latin typeface="NikoshBAN" pitchFamily="2" charset="0"/>
                <a:cs typeface="NikoshBAN" pitchFamily="2" charset="0"/>
              </a:rPr>
              <a:t>করতে</a:t>
            </a:r>
            <a:r>
              <a:rPr lang="en-US" sz="3200" dirty="0" smtClean="0">
                <a:solidFill>
                  <a:schemeClr val="bg2">
                    <a:lumMod val="10000"/>
                  </a:schemeClr>
                </a:solidFill>
                <a:latin typeface="NikoshBAN" pitchFamily="2" charset="0"/>
                <a:cs typeface="NikoshBAN" pitchFamily="2" charset="0"/>
              </a:rPr>
              <a:t> </a:t>
            </a:r>
            <a:r>
              <a:rPr lang="en-US" sz="3200" dirty="0" err="1" smtClean="0">
                <a:solidFill>
                  <a:schemeClr val="bg2">
                    <a:lumMod val="10000"/>
                  </a:schemeClr>
                </a:solidFill>
                <a:latin typeface="NikoshBAN" pitchFamily="2" charset="0"/>
                <a:cs typeface="NikoshBAN" pitchFamily="2" charset="0"/>
              </a:rPr>
              <a:t>পারবে</a:t>
            </a:r>
            <a:r>
              <a:rPr lang="en-US" sz="3200" dirty="0" smtClean="0">
                <a:solidFill>
                  <a:schemeClr val="bg2">
                    <a:lumMod val="10000"/>
                  </a:schemeClr>
                </a:solidFill>
                <a:latin typeface="NikoshBAN" pitchFamily="2" charset="0"/>
                <a:cs typeface="NikoshBAN" pitchFamily="2" charset="0"/>
              </a:rPr>
              <a:t>।</a:t>
            </a:r>
          </a:p>
          <a:p>
            <a:endParaRPr lang="bn-BD" sz="2800" dirty="0" smtClean="0">
              <a:solidFill>
                <a:schemeClr val="bg2">
                  <a:lumMod val="10000"/>
                </a:schemeClr>
              </a:solidFill>
              <a:latin typeface="NikoshBAN" pitchFamily="2" charset="0"/>
              <a:cs typeface="NikoshBAN" pitchFamily="2" charset="0"/>
            </a:endParaRPr>
          </a:p>
        </p:txBody>
      </p:sp>
    </p:spTree>
    <p:extLst>
      <p:ext uri="{BB962C8B-B14F-4D97-AF65-F5344CB8AC3E}">
        <p14:creationId xmlns:p14="http://schemas.microsoft.com/office/powerpoint/2010/main" xmlns="" val="926476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304800" y="3581400"/>
            <a:ext cx="4267200" cy="2819400"/>
          </a:xfr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4800" y="381000"/>
            <a:ext cx="8458200" cy="3124200"/>
          </a:xfrm>
          <a:prstGeom prst="rect">
            <a:avLst/>
          </a:prstGeom>
        </p:spPr>
      </p:pic>
      <p:pic>
        <p:nvPicPr>
          <p:cNvPr id="11" name="Picture 3" descr="C:\Users\DOEL\Desktop\hg.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572001" y="3505200"/>
            <a:ext cx="4191000" cy="2895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9714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plus(in)">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bangabandhu+Killer.jpg"/>
          <p:cNvPicPr>
            <a:picLocks noGrp="1" noChangeAspect="1"/>
          </p:cNvPicPr>
          <p:nvPr>
            <p:ph idx="1"/>
          </p:nvPr>
        </p:nvPicPr>
        <p:blipFill>
          <a:blip r:embed="rId2"/>
          <a:stretch>
            <a:fillRect/>
          </a:stretch>
        </p:blipFill>
        <p:spPr>
          <a:xfrm>
            <a:off x="623887" y="1942306"/>
            <a:ext cx="6905625" cy="4181475"/>
          </a:xfrm>
        </p:spPr>
      </p:pic>
      <p:sp>
        <p:nvSpPr>
          <p:cNvPr id="3" name="Rectangle 2"/>
          <p:cNvSpPr/>
          <p:nvPr/>
        </p:nvSpPr>
        <p:spPr>
          <a:xfrm>
            <a:off x="381000" y="914400"/>
            <a:ext cx="7772400" cy="769441"/>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en-US" sz="4400" b="1" dirty="0" err="1" smtClean="0">
                <a:solidFill>
                  <a:srgbClr val="FFFF00"/>
                </a:solidFill>
                <a:latin typeface="NikoshBAN" pitchFamily="2" charset="0"/>
                <a:cs typeface="NikoshBAN" pitchFamily="2" charset="0"/>
              </a:rPr>
              <a:t>বঙ্গবন্ধুর</a:t>
            </a:r>
            <a:r>
              <a:rPr lang="en-US" sz="4400" b="1" dirty="0" smtClean="0">
                <a:solidFill>
                  <a:srgbClr val="FFFF00"/>
                </a:solidFill>
                <a:latin typeface="NikoshBAN" pitchFamily="2" charset="0"/>
                <a:cs typeface="NikoshBAN" pitchFamily="2" charset="0"/>
              </a:rPr>
              <a:t> </a:t>
            </a:r>
            <a:r>
              <a:rPr lang="en-US" sz="4400" b="1" dirty="0" err="1" smtClean="0">
                <a:solidFill>
                  <a:srgbClr val="FFFF00"/>
                </a:solidFill>
                <a:latin typeface="NikoshBAN" pitchFamily="2" charset="0"/>
                <a:cs typeface="NikoshBAN" pitchFamily="2" charset="0"/>
              </a:rPr>
              <a:t>খুনি</a:t>
            </a:r>
            <a:r>
              <a:rPr lang="en-US" sz="4400" b="1" dirty="0" smtClean="0">
                <a:solidFill>
                  <a:srgbClr val="FFFF00"/>
                </a:solidFill>
                <a:latin typeface="NikoshBAN" pitchFamily="2" charset="0"/>
                <a:cs typeface="NikoshBAN" pitchFamily="2" charset="0"/>
              </a:rPr>
              <a:t> </a:t>
            </a:r>
            <a:r>
              <a:rPr lang="en-US" sz="4400" b="1" dirty="0" err="1" smtClean="0">
                <a:solidFill>
                  <a:srgbClr val="FFFF00"/>
                </a:solidFill>
                <a:latin typeface="NikoshBAN" pitchFamily="2" charset="0"/>
                <a:cs typeface="NikoshBAN" pitchFamily="2" charset="0"/>
              </a:rPr>
              <a:t>চক্রের</a:t>
            </a:r>
            <a:r>
              <a:rPr lang="en-US" sz="4400" b="1" dirty="0" smtClean="0">
                <a:solidFill>
                  <a:srgbClr val="FFFF00"/>
                </a:solidFill>
                <a:latin typeface="NikoshBAN" pitchFamily="2" charset="0"/>
                <a:cs typeface="NikoshBAN" pitchFamily="2" charset="0"/>
              </a:rPr>
              <a:t> </a:t>
            </a:r>
            <a:r>
              <a:rPr lang="en-US" sz="4400" b="1" dirty="0" err="1" smtClean="0">
                <a:solidFill>
                  <a:srgbClr val="FFFF00"/>
                </a:solidFill>
                <a:latin typeface="NikoshBAN" pitchFamily="2" charset="0"/>
                <a:cs typeface="NikoshBAN" pitchFamily="2" charset="0"/>
              </a:rPr>
              <a:t>সদস্য</a:t>
            </a:r>
            <a:endParaRPr lang="en-US" sz="4400" dirty="0">
              <a:solidFill>
                <a:srgbClr val="FFFF00"/>
              </a:solidFill>
            </a:endParaRPr>
          </a:p>
        </p:txBody>
      </p:sp>
    </p:spTree>
    <p:extLst>
      <p:ext uri="{BB962C8B-B14F-4D97-AF65-F5344CB8AC3E}">
        <p14:creationId xmlns:p14="http://schemas.microsoft.com/office/powerpoint/2010/main" xmlns="" val="63806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edge">
                                      <p:cBhvr>
                                        <p:cTn id="2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a:xfrm>
            <a:off x="5029200" y="3581400"/>
            <a:ext cx="3657600" cy="2057400"/>
          </a:xfrm>
        </p:spPr>
        <p:txBody>
          <a:bodyPr/>
          <a:lstStyle/>
          <a:p>
            <a:endParaRPr lang="en-US" dirty="0"/>
          </a:p>
        </p:txBody>
      </p:sp>
      <p:pic>
        <p:nvPicPr>
          <p:cNvPr id="20" name="Content Placeholder 19" descr="download (2).jpg"/>
          <p:cNvPicPr>
            <a:picLocks noGrp="1" noChangeAspect="1"/>
          </p:cNvPicPr>
          <p:nvPr>
            <p:ph idx="1"/>
          </p:nvPr>
        </p:nvPicPr>
        <p:blipFill>
          <a:blip r:embed="rId2"/>
          <a:stretch>
            <a:fillRect/>
          </a:stretch>
        </p:blipFill>
        <p:spPr>
          <a:xfrm>
            <a:off x="381000" y="3429000"/>
            <a:ext cx="3276601" cy="3048000"/>
          </a:xfrm>
        </p:spPr>
      </p:pic>
      <p:pic>
        <p:nvPicPr>
          <p:cNvPr id="1026" name="Picture 2" descr="C:\Users\Admin\Desktop\ssac college slide\wellcome video\download (5).jpg"/>
          <p:cNvPicPr>
            <a:picLocks noChangeAspect="1" noChangeArrowheads="1"/>
          </p:cNvPicPr>
          <p:nvPr/>
        </p:nvPicPr>
        <p:blipFill>
          <a:blip r:embed="rId3"/>
          <a:srcRect/>
          <a:stretch>
            <a:fillRect/>
          </a:stretch>
        </p:blipFill>
        <p:spPr bwMode="auto">
          <a:xfrm>
            <a:off x="1905000" y="1219200"/>
            <a:ext cx="6248400" cy="2438400"/>
          </a:xfrm>
          <a:prstGeom prst="rect">
            <a:avLst/>
          </a:prstGeom>
          <a:noFill/>
        </p:spPr>
      </p:pic>
      <p:pic>
        <p:nvPicPr>
          <p:cNvPr id="2" name="Picture 2" descr="C:\Users\Admin\Desktop\ssac college slide\wellcome video\download (3).jpg"/>
          <p:cNvPicPr>
            <a:picLocks noChangeAspect="1" noChangeArrowheads="1"/>
          </p:cNvPicPr>
          <p:nvPr/>
        </p:nvPicPr>
        <p:blipFill>
          <a:blip r:embed="rId4"/>
          <a:srcRect/>
          <a:stretch>
            <a:fillRect/>
          </a:stretch>
        </p:blipFill>
        <p:spPr bwMode="auto">
          <a:xfrm>
            <a:off x="3886200" y="3657600"/>
            <a:ext cx="4800600" cy="2819400"/>
          </a:xfrm>
          <a:prstGeom prst="rect">
            <a:avLst/>
          </a:prstGeom>
          <a:noFill/>
        </p:spPr>
      </p:pic>
      <p:sp>
        <p:nvSpPr>
          <p:cNvPr id="6" name="Rectangle 5"/>
          <p:cNvSpPr/>
          <p:nvPr/>
        </p:nvSpPr>
        <p:spPr>
          <a:xfrm>
            <a:off x="2895600" y="304800"/>
            <a:ext cx="4847802" cy="830997"/>
          </a:xfrm>
          <a:prstGeom prst="rect">
            <a:avLst/>
          </a:prstGeom>
        </p:spPr>
        <p:style>
          <a:lnRef idx="3">
            <a:schemeClr val="lt1"/>
          </a:lnRef>
          <a:fillRef idx="1">
            <a:schemeClr val="accent2"/>
          </a:fillRef>
          <a:effectRef idx="1">
            <a:schemeClr val="accent2"/>
          </a:effectRef>
          <a:fontRef idx="minor">
            <a:schemeClr val="lt1"/>
          </a:fontRef>
        </p:style>
        <p:txBody>
          <a:bodyPr wrap="none">
            <a:spAutoFit/>
          </a:bodyPr>
          <a:lstStyle/>
          <a:p>
            <a:r>
              <a:rPr lang="en-US" sz="4800" b="1" dirty="0" err="1" smtClean="0">
                <a:solidFill>
                  <a:srgbClr val="7030A0"/>
                </a:solidFill>
                <a:latin typeface="NikoshBAN" pitchFamily="2" charset="0"/>
                <a:cs typeface="NikoshBAN" pitchFamily="2" charset="0"/>
              </a:rPr>
              <a:t>জাতীয়</a:t>
            </a:r>
            <a:r>
              <a:rPr lang="en-US" sz="4800" b="1" dirty="0" smtClean="0">
                <a:solidFill>
                  <a:srgbClr val="7030A0"/>
                </a:solidFill>
                <a:latin typeface="NikoshBAN" pitchFamily="2" charset="0"/>
                <a:cs typeface="NikoshBAN" pitchFamily="2" charset="0"/>
              </a:rPr>
              <a:t> </a:t>
            </a:r>
            <a:r>
              <a:rPr lang="en-US" sz="4800" b="1" dirty="0" err="1" smtClean="0">
                <a:solidFill>
                  <a:srgbClr val="7030A0"/>
                </a:solidFill>
                <a:latin typeface="NikoshBAN" pitchFamily="2" charset="0"/>
                <a:cs typeface="NikoshBAN" pitchFamily="2" charset="0"/>
              </a:rPr>
              <a:t>চারনেতা</a:t>
            </a:r>
            <a:endParaRPr lang="en-US" sz="4800" dirty="0"/>
          </a:p>
        </p:txBody>
      </p:sp>
      <p:sp>
        <p:nvSpPr>
          <p:cNvPr id="7" name="Rectangle 6"/>
          <p:cNvSpPr/>
          <p:nvPr/>
        </p:nvSpPr>
        <p:spPr>
          <a:xfrm>
            <a:off x="228600" y="3048000"/>
            <a:ext cx="3233578" cy="523220"/>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800" b="1" dirty="0" err="1" smtClean="0">
                <a:solidFill>
                  <a:srgbClr val="7030A0"/>
                </a:solidFill>
                <a:latin typeface="NikoshBAN" pitchFamily="2" charset="0"/>
                <a:cs typeface="NikoshBAN" pitchFamily="2" charset="0"/>
              </a:rPr>
              <a:t>খন্দকার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মোশতাক</a:t>
            </a:r>
            <a:endParaRPr lang="en-US" sz="2800" dirty="0"/>
          </a:p>
        </p:txBody>
      </p:sp>
      <p:sp>
        <p:nvSpPr>
          <p:cNvPr id="8" name="Rectangle 7"/>
          <p:cNvSpPr/>
          <p:nvPr/>
        </p:nvSpPr>
        <p:spPr>
          <a:xfrm>
            <a:off x="457200" y="6334780"/>
            <a:ext cx="3180679" cy="523220"/>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800" b="1" dirty="0" err="1" smtClean="0">
                <a:solidFill>
                  <a:srgbClr val="7030A0"/>
                </a:solidFill>
                <a:latin typeface="NikoshBAN" pitchFamily="2" charset="0"/>
                <a:cs typeface="NikoshBAN" pitchFamily="2" charset="0"/>
              </a:rPr>
              <a:t>খালেদ</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মোশাররফ</a:t>
            </a:r>
            <a:endParaRPr lang="en-US" sz="2800" dirty="0"/>
          </a:p>
        </p:txBody>
      </p:sp>
      <p:pic>
        <p:nvPicPr>
          <p:cNvPr id="11266" name="Picture 2" descr="https://tse2.mm.bing.net/th?id=OIP.WR-KoDBLlffIV2LEvgOgkgAAAA&amp;pid=Api&amp;P=0&amp;w=300&amp;h=300"/>
          <p:cNvPicPr>
            <a:picLocks noChangeAspect="1" noChangeArrowheads="1"/>
          </p:cNvPicPr>
          <p:nvPr/>
        </p:nvPicPr>
        <p:blipFill>
          <a:blip r:embed="rId5"/>
          <a:srcRect/>
          <a:stretch>
            <a:fillRect/>
          </a:stretch>
        </p:blipFill>
        <p:spPr bwMode="auto">
          <a:xfrm>
            <a:off x="457200" y="152400"/>
            <a:ext cx="2438400" cy="2819400"/>
          </a:xfrm>
          <a:prstGeom prst="rect">
            <a:avLst/>
          </a:prstGeom>
          <a:noFill/>
        </p:spPr>
      </p:pic>
    </p:spTree>
    <p:extLst>
      <p:ext uri="{BB962C8B-B14F-4D97-AF65-F5344CB8AC3E}">
        <p14:creationId xmlns:p14="http://schemas.microsoft.com/office/powerpoint/2010/main" xmlns="" val="60263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p:cTn id="15" dur="2000" fill="hold"/>
                                        <p:tgtEl>
                                          <p:spTgt spid="1026"/>
                                        </p:tgtEl>
                                        <p:attrNameLst>
                                          <p:attrName>ppt_h</p:attrName>
                                        </p:attrNameLst>
                                      </p:cBhvr>
                                      <p:tavLst>
                                        <p:tav tm="0">
                                          <p:val>
                                            <p:strVal val="#ppt_h/20"/>
                                          </p:val>
                                        </p:tav>
                                        <p:tav tm="50000">
                                          <p:val>
                                            <p:strVal val="#ppt_h/20"/>
                                          </p:val>
                                        </p:tav>
                                        <p:tav tm="100000">
                                          <p:val>
                                            <p:strVal val="#ppt_h"/>
                                          </p:val>
                                        </p:tav>
                                      </p:tavLst>
                                    </p:anim>
                                    <p:anim calcmode="lin" valueType="num">
                                      <p:cBhvr>
                                        <p:cTn id="16" dur="2000" fill="hold"/>
                                        <p:tgtEl>
                                          <p:spTgt spid="1026"/>
                                        </p:tgtEl>
                                        <p:attrNameLst>
                                          <p:attrName>ppt_w</p:attrName>
                                        </p:attrNameLst>
                                      </p:cBhvr>
                                      <p:tavLst>
                                        <p:tav tm="0">
                                          <p:val>
                                            <p:strVal val="#ppt_w+.3"/>
                                          </p:val>
                                        </p:tav>
                                        <p:tav tm="50000">
                                          <p:val>
                                            <p:strVal val="#ppt_w+.3"/>
                                          </p:val>
                                        </p:tav>
                                        <p:tav tm="100000">
                                          <p:val>
                                            <p:strVal val="#ppt_w"/>
                                          </p:val>
                                        </p:tav>
                                      </p:tavLst>
                                    </p:anim>
                                    <p:anim calcmode="lin" valueType="num">
                                      <p:cBhvr>
                                        <p:cTn id="17" dur="2000" fill="hold"/>
                                        <p:tgtEl>
                                          <p:spTgt spid="1026"/>
                                        </p:tgtEl>
                                        <p:attrNameLst>
                                          <p:attrName>ppt_x</p:attrName>
                                        </p:attrNameLst>
                                      </p:cBhvr>
                                      <p:tavLst>
                                        <p:tav tm="0">
                                          <p:val>
                                            <p:strVal val="#ppt_x-.3"/>
                                          </p:val>
                                        </p:tav>
                                        <p:tav tm="50000">
                                          <p:val>
                                            <p:strVal val="#ppt_x"/>
                                          </p:val>
                                        </p:tav>
                                        <p:tav tm="100000">
                                          <p:val>
                                            <p:strVal val="#ppt_x"/>
                                          </p:val>
                                        </p:tav>
                                      </p:tavLst>
                                    </p:anim>
                                    <p:anim calcmode="lin" valueType="num">
                                      <p:cBhvr>
                                        <p:cTn id="18" dur="20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9" presetClass="entr" presetSubtype="0" accel="10000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20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36" dur="20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37" dur="20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38"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514600"/>
            <a:ext cx="8260080" cy="3810000"/>
          </a:xfrm>
        </p:spPr>
        <p:style>
          <a:lnRef idx="1">
            <a:schemeClr val="accent2"/>
          </a:lnRef>
          <a:fillRef idx="2">
            <a:schemeClr val="accent2"/>
          </a:fillRef>
          <a:effectRef idx="1">
            <a:schemeClr val="accent2"/>
          </a:effectRef>
          <a:fontRef idx="minor">
            <a:schemeClr val="dk1"/>
          </a:fontRef>
        </p:style>
        <p:txBody>
          <a:bodyPr>
            <a:noAutofit/>
          </a:bodyPr>
          <a:lstStyle/>
          <a:p>
            <a:r>
              <a:rPr lang="en-US" sz="2400" dirty="0" err="1" smtClean="0">
                <a:latin typeface="NikoshBAN" pitchFamily="2" charset="0"/>
                <a:cs typeface="NikoshBAN" pitchFamily="2" charset="0"/>
              </a:rPr>
              <a:t>নবনিযুক্ত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জেনারেল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জিয়া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সেনাবাহিনীতে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শৃংখলা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ফেরানোর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পদক্ষেপ</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নেয়নি</a:t>
            </a:r>
            <a:r>
              <a:rPr lang="en-US" sz="2400" dirty="0" smtClean="0">
                <a:latin typeface="NikoshBAN" pitchFamily="2" charset="0"/>
                <a:cs typeface="NikoshBAN" pitchFamily="2" charset="0"/>
              </a:rPr>
              <a:t>।  ৩রা </a:t>
            </a:r>
            <a:r>
              <a:rPr lang="en-US" sz="2400" dirty="0" err="1" smtClean="0">
                <a:latin typeface="NikoshBAN" pitchFamily="2" charset="0"/>
                <a:cs typeface="NikoshBAN" pitchFamily="2" charset="0"/>
              </a:rPr>
              <a:t>নভেম্বর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খন্দকার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মোশতাক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অনুমতি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কারাগারে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বন্দি</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জাতীয়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চার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নেতাকে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হত্যা</a:t>
            </a:r>
            <a:r>
              <a:rPr lang="en-US" sz="2400" dirty="0" smtClean="0">
                <a:latin typeface="NikoshBAN" pitchFamily="2" charset="0"/>
                <a:cs typeface="NikoshBAN" pitchFamily="2" charset="0"/>
              </a:rPr>
              <a:t> করে।৪ঠা </a:t>
            </a:r>
            <a:r>
              <a:rPr lang="en-US" sz="2400" dirty="0" err="1" smtClean="0">
                <a:latin typeface="NikoshBAN" pitchFamily="2" charset="0"/>
                <a:cs typeface="NikoshBAN" pitchFamily="2" charset="0"/>
              </a:rPr>
              <a:t>নভেম্বর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ওসমানীর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পরামর্শে</a:t>
            </a:r>
            <a:r>
              <a:rPr lang="en-US" sz="2400" dirty="0" smtClean="0">
                <a:latin typeface="NikoshBAN" pitchFamily="2" charset="0"/>
                <a:cs typeface="NikoshBAN" pitchFamily="2" charset="0"/>
              </a:rPr>
              <a:t> ১৫আগষ্ট </a:t>
            </a:r>
            <a:r>
              <a:rPr lang="en-US" sz="2400" dirty="0" err="1" smtClean="0">
                <a:latin typeface="NikoshBAN" pitchFamily="2" charset="0"/>
                <a:cs typeface="NikoshBAN" pitchFamily="2" charset="0"/>
              </a:rPr>
              <a:t>হত্যাকাণ্ডের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খুনিচক্র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পরিবারসহ</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ব্যাঙ্কক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চলে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যায়</a:t>
            </a:r>
            <a:r>
              <a:rPr lang="en-US" sz="2400" dirty="0" smtClean="0">
                <a:latin typeface="NikoshBAN" pitchFamily="2" charset="0"/>
                <a:cs typeface="NikoshBAN" pitchFamily="2" charset="0"/>
              </a:rPr>
              <a:t> । </a:t>
            </a:r>
            <a:r>
              <a:rPr lang="en-US" sz="2400" dirty="0" err="1" smtClean="0">
                <a:latin typeface="NikoshBAN" pitchFamily="2" charset="0"/>
                <a:cs typeface="NikoshBAN" pitchFamily="2" charset="0"/>
              </a:rPr>
              <a:t>সেনাবাহিনীতে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খালেদ</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মোশাররফের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জনপ্রিয়তা</a:t>
            </a:r>
            <a:r>
              <a:rPr lang="en-US" sz="2400" dirty="0" smtClean="0">
                <a:latin typeface="NikoshBAN" pitchFamily="2" charset="0"/>
                <a:cs typeface="NikoshBAN" pitchFamily="2" charset="0"/>
              </a:rPr>
              <a:t> ছিল</a:t>
            </a:r>
            <a:r>
              <a:rPr lang="en-US" sz="2400" dirty="0" smtClean="0">
                <a:latin typeface="NikoshBAN" pitchFamily="2" charset="0"/>
                <a:cs typeface="NikoshBAN" pitchFamily="2" charset="0"/>
              </a:rPr>
              <a:t>।এমতাবস্থায়৩রা-৬নভেম্বর </a:t>
            </a:r>
            <a:r>
              <a:rPr lang="en-US" sz="2400" dirty="0" err="1" smtClean="0">
                <a:latin typeface="NikoshBAN" pitchFamily="2" charset="0"/>
                <a:cs typeface="NikoshBAN" pitchFamily="2" charset="0"/>
              </a:rPr>
              <a:t>খালেদ</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ক্ষমতায়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ছিল</a:t>
            </a:r>
            <a:r>
              <a:rPr lang="en-US" sz="2400" dirty="0" smtClean="0">
                <a:latin typeface="NikoshBAN" pitchFamily="2" charset="0"/>
                <a:cs typeface="NikoshBAN" pitchFamily="2" charset="0"/>
              </a:rPr>
              <a:t>। ৭ </a:t>
            </a:r>
            <a:r>
              <a:rPr lang="en-US" sz="2400" dirty="0" err="1" smtClean="0">
                <a:latin typeface="NikoshBAN" pitchFamily="2" charset="0"/>
                <a:cs typeface="NikoshBAN" pitchFamily="2" charset="0"/>
              </a:rPr>
              <a:t>নভেম্বর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কর্নেল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তাহের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পাল্টা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অভ্যুত্থানে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খালেদ</a:t>
            </a:r>
            <a:r>
              <a:rPr lang="en-US" sz="2400" dirty="0" smtClean="0">
                <a:latin typeface="NikoshBAN" pitchFamily="2" charset="0"/>
                <a:cs typeface="NikoshBAN" pitchFamily="2" charset="0"/>
              </a:rPr>
              <a:t> ও </a:t>
            </a:r>
            <a:r>
              <a:rPr lang="en-US" sz="2400" dirty="0" err="1" smtClean="0">
                <a:latin typeface="NikoshBAN" pitchFamily="2" charset="0"/>
                <a:cs typeface="NikoshBAN" pitchFamily="2" charset="0"/>
              </a:rPr>
              <a:t>তার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ঘনিষ্ঠদের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হত্যা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বিচারপতি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সায়েম</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পুতুল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রাষট্রপতির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দায়িত্ব</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পালন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করেন</a:t>
            </a:r>
            <a:r>
              <a:rPr lang="en-US" sz="2400" dirty="0" smtClean="0">
                <a:latin typeface="NikoshBAN" pitchFamily="2" charset="0"/>
                <a:cs typeface="NikoshBAN" pitchFamily="2" charset="0"/>
              </a:rPr>
              <a:t>।</a:t>
            </a:r>
            <a:endParaRPr lang="en-US" sz="2400" dirty="0">
              <a:latin typeface="NikoshBAN" pitchFamily="2" charset="0"/>
              <a:cs typeface="NikoshBAN" pitchFamily="2" charset="0"/>
            </a:endParaRPr>
          </a:p>
        </p:txBody>
      </p:sp>
      <p:pic>
        <p:nvPicPr>
          <p:cNvPr id="4" name="Content Placeholder 3" descr="images (1).jpg"/>
          <p:cNvPicPr>
            <a:picLocks noGrp="1" noChangeAspect="1"/>
          </p:cNvPicPr>
          <p:nvPr>
            <p:ph idx="1"/>
          </p:nvPr>
        </p:nvPicPr>
        <p:blipFill>
          <a:blip r:embed="rId2"/>
          <a:stretch>
            <a:fillRect/>
          </a:stretch>
        </p:blipFill>
        <p:spPr>
          <a:xfrm>
            <a:off x="457200" y="228600"/>
            <a:ext cx="8229600" cy="2286000"/>
          </a:xfrm>
        </p:spPr>
      </p:pic>
    </p:spTree>
    <p:extLst>
      <p:ext uri="{BB962C8B-B14F-4D97-AF65-F5344CB8AC3E}">
        <p14:creationId xmlns:p14="http://schemas.microsoft.com/office/powerpoint/2010/main" xmlns="" val="13417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2000" fill="hold"/>
                                        <p:tgtEl>
                                          <p:spTgt spid="2"/>
                                        </p:tgtEl>
                                        <p:attrNameLst>
                                          <p:attrName>ppt_x</p:attrName>
                                        </p:attrNameLst>
                                      </p:cBhvr>
                                      <p:tavLst>
                                        <p:tav tm="0">
                                          <p:val>
                                            <p:strVal val="#ppt_x"/>
                                          </p:val>
                                        </p:tav>
                                        <p:tav tm="100000">
                                          <p:val>
                                            <p:strVal val="#ppt_x"/>
                                          </p:val>
                                        </p:tav>
                                      </p:tavLst>
                                    </p:anim>
                                    <p:anim calcmode="lin" valueType="num">
                                      <p:cBhvr additive="base">
                                        <p:cTn id="14"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7162800" cy="584775"/>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sz="3200" dirty="0" err="1" smtClean="0">
                <a:solidFill>
                  <a:srgbClr val="002060"/>
                </a:solidFill>
              </a:rPr>
              <a:t>সামরিক</a:t>
            </a:r>
            <a:r>
              <a:rPr lang="en-US" sz="3200" dirty="0" smtClean="0">
                <a:solidFill>
                  <a:srgbClr val="002060"/>
                </a:solidFill>
              </a:rPr>
              <a:t> </a:t>
            </a:r>
            <a:r>
              <a:rPr lang="en-US" sz="3200" dirty="0" err="1" smtClean="0">
                <a:solidFill>
                  <a:srgbClr val="002060"/>
                </a:solidFill>
              </a:rPr>
              <a:t>ফরমান</a:t>
            </a:r>
            <a:r>
              <a:rPr lang="en-US" sz="3200" dirty="0" smtClean="0">
                <a:solidFill>
                  <a:srgbClr val="002060"/>
                </a:solidFill>
              </a:rPr>
              <a:t> </a:t>
            </a:r>
            <a:r>
              <a:rPr lang="en-US" sz="3200" dirty="0" err="1" smtClean="0">
                <a:solidFill>
                  <a:srgbClr val="002060"/>
                </a:solidFill>
              </a:rPr>
              <a:t>জারি</a:t>
            </a:r>
            <a:endParaRPr lang="en-US" sz="3200" dirty="0"/>
          </a:p>
        </p:txBody>
      </p:sp>
      <p:sp>
        <p:nvSpPr>
          <p:cNvPr id="3" name="Rectangle 2"/>
          <p:cNvSpPr/>
          <p:nvPr/>
        </p:nvSpPr>
        <p:spPr>
          <a:xfrm>
            <a:off x="228600" y="990600"/>
            <a:ext cx="7467600" cy="49859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just"/>
            <a:r>
              <a:rPr lang="en-US" sz="2000" dirty="0" err="1" smtClean="0">
                <a:solidFill>
                  <a:srgbClr val="002060"/>
                </a:solidFill>
              </a:rPr>
              <a:t>জাসদ</a:t>
            </a:r>
            <a:r>
              <a:rPr lang="en-US" sz="2000" dirty="0" smtClean="0">
                <a:solidFill>
                  <a:srgbClr val="002060"/>
                </a:solidFill>
              </a:rPr>
              <a:t> </a:t>
            </a:r>
            <a:r>
              <a:rPr lang="en-US" sz="2000" dirty="0" err="1" smtClean="0">
                <a:solidFill>
                  <a:srgbClr val="002060"/>
                </a:solidFill>
              </a:rPr>
              <a:t>দলের</a:t>
            </a:r>
            <a:r>
              <a:rPr lang="en-US" sz="2000" dirty="0" smtClean="0">
                <a:solidFill>
                  <a:srgbClr val="002060"/>
                </a:solidFill>
              </a:rPr>
              <a:t> </a:t>
            </a:r>
            <a:r>
              <a:rPr lang="en-US" sz="2000" dirty="0" err="1" smtClean="0">
                <a:solidFill>
                  <a:srgbClr val="002060"/>
                </a:solidFill>
              </a:rPr>
              <a:t>প্রতিষ্ঠাতা</a:t>
            </a:r>
            <a:r>
              <a:rPr lang="en-US" sz="2000" dirty="0" smtClean="0">
                <a:solidFill>
                  <a:srgbClr val="002060"/>
                </a:solidFill>
              </a:rPr>
              <a:t> </a:t>
            </a:r>
            <a:r>
              <a:rPr lang="en-US" sz="2000" dirty="0" err="1" smtClean="0">
                <a:solidFill>
                  <a:srgbClr val="002060"/>
                </a:solidFill>
              </a:rPr>
              <a:t>কর্নেল</a:t>
            </a:r>
            <a:r>
              <a:rPr lang="en-US" sz="2000" dirty="0" smtClean="0">
                <a:solidFill>
                  <a:srgbClr val="002060"/>
                </a:solidFill>
              </a:rPr>
              <a:t> </a:t>
            </a:r>
            <a:r>
              <a:rPr lang="en-US" sz="2000" dirty="0" err="1" smtClean="0">
                <a:solidFill>
                  <a:srgbClr val="002060"/>
                </a:solidFill>
              </a:rPr>
              <a:t>তাহের</a:t>
            </a:r>
            <a:r>
              <a:rPr lang="en-US" sz="2000" dirty="0" smtClean="0">
                <a:solidFill>
                  <a:srgbClr val="002060"/>
                </a:solidFill>
              </a:rPr>
              <a:t>।  </a:t>
            </a:r>
            <a:r>
              <a:rPr lang="en-US" sz="2000" dirty="0" err="1" smtClean="0">
                <a:solidFill>
                  <a:srgbClr val="002060"/>
                </a:solidFill>
              </a:rPr>
              <a:t>সে</a:t>
            </a:r>
            <a:r>
              <a:rPr lang="en-US" sz="2000" dirty="0" smtClean="0">
                <a:solidFill>
                  <a:srgbClr val="002060"/>
                </a:solidFill>
              </a:rPr>
              <a:t> </a:t>
            </a:r>
            <a:r>
              <a:rPr lang="en-US" sz="2000" dirty="0" err="1" smtClean="0">
                <a:solidFill>
                  <a:srgbClr val="002060"/>
                </a:solidFill>
              </a:rPr>
              <a:t>সময়</a:t>
            </a:r>
            <a:r>
              <a:rPr lang="en-US" sz="2000" dirty="0" smtClean="0">
                <a:solidFill>
                  <a:srgbClr val="002060"/>
                </a:solidFill>
              </a:rPr>
              <a:t> </a:t>
            </a:r>
            <a:r>
              <a:rPr lang="en-US" sz="2000" dirty="0" err="1" smtClean="0">
                <a:solidFill>
                  <a:srgbClr val="002060"/>
                </a:solidFill>
              </a:rPr>
              <a:t>মেজর</a:t>
            </a:r>
            <a:r>
              <a:rPr lang="en-US" sz="2000" dirty="0" smtClean="0">
                <a:solidFill>
                  <a:srgbClr val="002060"/>
                </a:solidFill>
              </a:rPr>
              <a:t> </a:t>
            </a:r>
            <a:r>
              <a:rPr lang="en-US" sz="2000" dirty="0" err="1" smtClean="0">
                <a:solidFill>
                  <a:srgbClr val="002060"/>
                </a:solidFill>
              </a:rPr>
              <a:t>জিয়াকে</a:t>
            </a:r>
            <a:r>
              <a:rPr lang="en-US" sz="2000" dirty="0" smtClean="0">
                <a:solidFill>
                  <a:srgbClr val="002060"/>
                </a:solidFill>
              </a:rPr>
              <a:t> </a:t>
            </a:r>
            <a:r>
              <a:rPr lang="en-US" sz="2000" dirty="0" err="1" smtClean="0">
                <a:solidFill>
                  <a:srgbClr val="002060"/>
                </a:solidFill>
              </a:rPr>
              <a:t>শুধুমাত্র</a:t>
            </a:r>
            <a:r>
              <a:rPr lang="en-US" sz="2000" dirty="0" smtClean="0">
                <a:solidFill>
                  <a:srgbClr val="002060"/>
                </a:solidFill>
              </a:rPr>
              <a:t> </a:t>
            </a:r>
            <a:r>
              <a:rPr lang="en-US" sz="2000" dirty="0" err="1" smtClean="0">
                <a:solidFill>
                  <a:srgbClr val="002060"/>
                </a:solidFill>
              </a:rPr>
              <a:t>তিনি</a:t>
            </a:r>
            <a:r>
              <a:rPr lang="en-US" sz="2000" dirty="0" smtClean="0">
                <a:solidFill>
                  <a:srgbClr val="002060"/>
                </a:solidFill>
              </a:rPr>
              <a:t> </a:t>
            </a:r>
            <a:r>
              <a:rPr lang="en-US" sz="2000" dirty="0" err="1" smtClean="0">
                <a:solidFill>
                  <a:srgbClr val="002060"/>
                </a:solidFill>
              </a:rPr>
              <a:t>চ্যালেঞ্জ</a:t>
            </a:r>
            <a:r>
              <a:rPr lang="en-US" sz="2000" dirty="0" smtClean="0">
                <a:solidFill>
                  <a:srgbClr val="002060"/>
                </a:solidFill>
              </a:rPr>
              <a:t> </a:t>
            </a:r>
            <a:r>
              <a:rPr lang="en-US" sz="2000" dirty="0" err="1" smtClean="0">
                <a:solidFill>
                  <a:srgbClr val="002060"/>
                </a:solidFill>
              </a:rPr>
              <a:t>করতে</a:t>
            </a:r>
            <a:r>
              <a:rPr lang="en-US" sz="2000" dirty="0" smtClean="0">
                <a:solidFill>
                  <a:srgbClr val="002060"/>
                </a:solidFill>
              </a:rPr>
              <a:t> </a:t>
            </a:r>
            <a:r>
              <a:rPr lang="en-US" sz="2000" dirty="0" err="1" smtClean="0">
                <a:solidFill>
                  <a:srgbClr val="002060"/>
                </a:solidFill>
              </a:rPr>
              <a:t>পারতেন</a:t>
            </a:r>
            <a:r>
              <a:rPr lang="en-US" sz="2000" dirty="0" smtClean="0">
                <a:solidFill>
                  <a:srgbClr val="002060"/>
                </a:solidFill>
              </a:rPr>
              <a:t>। </a:t>
            </a:r>
            <a:r>
              <a:rPr lang="en-US" sz="2000" dirty="0" err="1" smtClean="0">
                <a:solidFill>
                  <a:srgbClr val="002060"/>
                </a:solidFill>
              </a:rPr>
              <a:t>তাই</a:t>
            </a:r>
            <a:r>
              <a:rPr lang="en-US" sz="2000" dirty="0" smtClean="0">
                <a:solidFill>
                  <a:srgbClr val="002060"/>
                </a:solidFill>
              </a:rPr>
              <a:t> </a:t>
            </a:r>
            <a:r>
              <a:rPr lang="en-US" sz="2000" dirty="0" err="1" smtClean="0">
                <a:solidFill>
                  <a:srgbClr val="002060"/>
                </a:solidFill>
              </a:rPr>
              <a:t>তাকে</a:t>
            </a:r>
            <a:r>
              <a:rPr lang="en-US" sz="2000" dirty="0" smtClean="0">
                <a:solidFill>
                  <a:srgbClr val="002060"/>
                </a:solidFill>
              </a:rPr>
              <a:t> </a:t>
            </a:r>
            <a:r>
              <a:rPr lang="en-US" sz="2000" dirty="0" err="1" smtClean="0">
                <a:solidFill>
                  <a:srgbClr val="002060"/>
                </a:solidFill>
              </a:rPr>
              <a:t>প্রহসনমূলক</a:t>
            </a:r>
            <a:r>
              <a:rPr lang="en-US" sz="2000" dirty="0" smtClean="0">
                <a:solidFill>
                  <a:srgbClr val="002060"/>
                </a:solidFill>
              </a:rPr>
              <a:t> </a:t>
            </a:r>
            <a:r>
              <a:rPr lang="en-US" sz="2000" dirty="0" err="1" smtClean="0">
                <a:solidFill>
                  <a:srgbClr val="002060"/>
                </a:solidFill>
              </a:rPr>
              <a:t>বিচারে</a:t>
            </a:r>
            <a:r>
              <a:rPr lang="en-US" sz="2000" dirty="0" smtClean="0">
                <a:solidFill>
                  <a:srgbClr val="002060"/>
                </a:solidFill>
              </a:rPr>
              <a:t> </a:t>
            </a:r>
            <a:r>
              <a:rPr lang="en-US" sz="2000" dirty="0" err="1" smtClean="0">
                <a:solidFill>
                  <a:srgbClr val="002060"/>
                </a:solidFill>
              </a:rPr>
              <a:t>হত্যা</a:t>
            </a:r>
            <a:r>
              <a:rPr lang="en-US" sz="2000" dirty="0" smtClean="0">
                <a:solidFill>
                  <a:srgbClr val="002060"/>
                </a:solidFill>
              </a:rPr>
              <a:t> </a:t>
            </a:r>
            <a:r>
              <a:rPr lang="en-US" sz="2000" dirty="0" err="1" smtClean="0">
                <a:solidFill>
                  <a:srgbClr val="002060"/>
                </a:solidFill>
              </a:rPr>
              <a:t>করা</a:t>
            </a:r>
            <a:r>
              <a:rPr lang="en-US" sz="2000" dirty="0" smtClean="0">
                <a:solidFill>
                  <a:srgbClr val="002060"/>
                </a:solidFill>
              </a:rPr>
              <a:t> </a:t>
            </a:r>
            <a:r>
              <a:rPr lang="en-US" sz="2000" dirty="0" err="1" smtClean="0">
                <a:solidFill>
                  <a:srgbClr val="002060"/>
                </a:solidFill>
              </a:rPr>
              <a:t>হয়</a:t>
            </a:r>
            <a:r>
              <a:rPr lang="en-US" sz="2000" dirty="0" smtClean="0">
                <a:solidFill>
                  <a:srgbClr val="002060"/>
                </a:solidFill>
              </a:rPr>
              <a:t>। </a:t>
            </a:r>
            <a:r>
              <a:rPr lang="en-US" sz="2000" dirty="0" err="1" smtClean="0">
                <a:solidFill>
                  <a:srgbClr val="002060"/>
                </a:solidFill>
              </a:rPr>
              <a:t>অভ্যুত্থান</a:t>
            </a:r>
            <a:r>
              <a:rPr lang="en-US" sz="2000" dirty="0" smtClean="0">
                <a:solidFill>
                  <a:srgbClr val="002060"/>
                </a:solidFill>
              </a:rPr>
              <a:t> – </a:t>
            </a:r>
            <a:r>
              <a:rPr lang="en-US" sz="2000" dirty="0" err="1" smtClean="0">
                <a:solidFill>
                  <a:srgbClr val="002060"/>
                </a:solidFill>
              </a:rPr>
              <a:t>পাল্টা</a:t>
            </a:r>
            <a:r>
              <a:rPr lang="en-US" sz="2000" dirty="0" smtClean="0">
                <a:solidFill>
                  <a:srgbClr val="002060"/>
                </a:solidFill>
              </a:rPr>
              <a:t> </a:t>
            </a:r>
            <a:r>
              <a:rPr lang="en-US" sz="2000" dirty="0" err="1" smtClean="0">
                <a:solidFill>
                  <a:srgbClr val="002060"/>
                </a:solidFill>
              </a:rPr>
              <a:t>অভ্যুত্থান</a:t>
            </a:r>
            <a:r>
              <a:rPr lang="en-US" sz="2000" dirty="0" smtClean="0">
                <a:solidFill>
                  <a:srgbClr val="002060"/>
                </a:solidFill>
              </a:rPr>
              <a:t> এ </a:t>
            </a:r>
            <a:r>
              <a:rPr lang="en-US" sz="2000" dirty="0" err="1" smtClean="0">
                <a:solidFill>
                  <a:srgbClr val="002060"/>
                </a:solidFill>
              </a:rPr>
              <a:t>বাংলার</a:t>
            </a:r>
            <a:r>
              <a:rPr lang="en-US" sz="2000" dirty="0" smtClean="0">
                <a:solidFill>
                  <a:srgbClr val="002060"/>
                </a:solidFill>
              </a:rPr>
              <a:t> </a:t>
            </a:r>
            <a:r>
              <a:rPr lang="en-US" sz="2000" dirty="0" err="1" smtClean="0">
                <a:solidFill>
                  <a:srgbClr val="002060"/>
                </a:solidFill>
              </a:rPr>
              <a:t>মানুষ</a:t>
            </a:r>
            <a:r>
              <a:rPr lang="en-US" sz="2000" dirty="0" smtClean="0">
                <a:solidFill>
                  <a:srgbClr val="002060"/>
                </a:solidFill>
              </a:rPr>
              <a:t> ও </a:t>
            </a:r>
            <a:r>
              <a:rPr lang="en-US" sz="2000" dirty="0" err="1" smtClean="0">
                <a:solidFill>
                  <a:srgbClr val="002060"/>
                </a:solidFill>
              </a:rPr>
              <a:t>সেনাবাহিনীতে</a:t>
            </a:r>
            <a:r>
              <a:rPr lang="en-US" sz="2000" dirty="0" smtClean="0">
                <a:solidFill>
                  <a:srgbClr val="002060"/>
                </a:solidFill>
              </a:rPr>
              <a:t> </a:t>
            </a:r>
            <a:r>
              <a:rPr lang="en-US" sz="2000" dirty="0" err="1" smtClean="0">
                <a:solidFill>
                  <a:srgbClr val="002060"/>
                </a:solidFill>
              </a:rPr>
              <a:t>সন্দেহ</a:t>
            </a:r>
            <a:r>
              <a:rPr lang="en-US" sz="2000" dirty="0" smtClean="0">
                <a:solidFill>
                  <a:srgbClr val="002060"/>
                </a:solidFill>
              </a:rPr>
              <a:t> ও </a:t>
            </a:r>
            <a:r>
              <a:rPr lang="en-US" sz="2000" dirty="0" err="1" smtClean="0">
                <a:solidFill>
                  <a:srgbClr val="002060"/>
                </a:solidFill>
              </a:rPr>
              <a:t>আস্থাহীনতার</a:t>
            </a:r>
            <a:r>
              <a:rPr lang="en-US" sz="2000" dirty="0" smtClean="0">
                <a:solidFill>
                  <a:srgbClr val="002060"/>
                </a:solidFill>
              </a:rPr>
              <a:t> </a:t>
            </a:r>
            <a:r>
              <a:rPr lang="en-US" sz="2000" dirty="0" err="1" smtClean="0">
                <a:solidFill>
                  <a:srgbClr val="002060"/>
                </a:solidFill>
              </a:rPr>
              <a:t>জন্ম</a:t>
            </a:r>
            <a:r>
              <a:rPr lang="en-US" sz="2000" dirty="0" smtClean="0">
                <a:solidFill>
                  <a:srgbClr val="002060"/>
                </a:solidFill>
              </a:rPr>
              <a:t> </a:t>
            </a:r>
            <a:r>
              <a:rPr lang="en-US" sz="2000" dirty="0" err="1" smtClean="0">
                <a:solidFill>
                  <a:srgbClr val="002060"/>
                </a:solidFill>
              </a:rPr>
              <a:t>হয়</a:t>
            </a:r>
            <a:r>
              <a:rPr lang="en-US" sz="2000" dirty="0" smtClean="0">
                <a:solidFill>
                  <a:srgbClr val="002060"/>
                </a:solidFill>
              </a:rPr>
              <a:t>। </a:t>
            </a:r>
            <a:r>
              <a:rPr lang="en-US" sz="2000" dirty="0" err="1" smtClean="0">
                <a:solidFill>
                  <a:srgbClr val="002060"/>
                </a:solidFill>
              </a:rPr>
              <a:t>জিয়ার</a:t>
            </a:r>
            <a:r>
              <a:rPr lang="en-US" sz="2000" dirty="0" smtClean="0">
                <a:solidFill>
                  <a:srgbClr val="002060"/>
                </a:solidFill>
              </a:rPr>
              <a:t> </a:t>
            </a:r>
            <a:r>
              <a:rPr lang="en-US" sz="2000" dirty="0" err="1" smtClean="0">
                <a:solidFill>
                  <a:srgbClr val="002060"/>
                </a:solidFill>
              </a:rPr>
              <a:t>ক্ষমতার</a:t>
            </a:r>
            <a:r>
              <a:rPr lang="en-US" sz="2000" dirty="0" smtClean="0">
                <a:solidFill>
                  <a:srgbClr val="002060"/>
                </a:solidFill>
              </a:rPr>
              <a:t> </a:t>
            </a:r>
            <a:r>
              <a:rPr lang="en-US" sz="2000" dirty="0" err="1" smtClean="0">
                <a:solidFill>
                  <a:srgbClr val="002060"/>
                </a:solidFill>
              </a:rPr>
              <a:t>উৎস</a:t>
            </a:r>
            <a:r>
              <a:rPr lang="en-US" sz="2000" dirty="0" smtClean="0">
                <a:solidFill>
                  <a:srgbClr val="002060"/>
                </a:solidFill>
              </a:rPr>
              <a:t> </a:t>
            </a:r>
            <a:r>
              <a:rPr lang="en-US" sz="2000" dirty="0" err="1" smtClean="0">
                <a:solidFill>
                  <a:srgbClr val="002060"/>
                </a:solidFill>
              </a:rPr>
              <a:t>ছিল</a:t>
            </a:r>
            <a:r>
              <a:rPr lang="en-US" sz="2000" dirty="0" smtClean="0">
                <a:solidFill>
                  <a:srgbClr val="002060"/>
                </a:solidFill>
              </a:rPr>
              <a:t> </a:t>
            </a:r>
            <a:r>
              <a:rPr lang="en-US" sz="2000" dirty="0" err="1" smtClean="0">
                <a:solidFill>
                  <a:srgbClr val="002060"/>
                </a:solidFill>
              </a:rPr>
              <a:t>সেনাবাহিনী</a:t>
            </a:r>
            <a:r>
              <a:rPr lang="en-US" sz="2000" dirty="0" smtClean="0">
                <a:solidFill>
                  <a:srgbClr val="002060"/>
                </a:solidFill>
              </a:rPr>
              <a:t>। </a:t>
            </a:r>
            <a:r>
              <a:rPr lang="en-US" sz="2000" dirty="0" err="1" smtClean="0">
                <a:solidFill>
                  <a:srgbClr val="002060"/>
                </a:solidFill>
              </a:rPr>
              <a:t>বঙ্গবন্ধ</a:t>
            </a:r>
            <a:r>
              <a:rPr lang="en-US" sz="2000" dirty="0" smtClean="0">
                <a:solidFill>
                  <a:srgbClr val="002060"/>
                </a:solidFill>
              </a:rPr>
              <a:t> </a:t>
            </a:r>
            <a:r>
              <a:rPr lang="en-US" sz="2000" dirty="0" err="1" smtClean="0">
                <a:solidFill>
                  <a:srgbClr val="002060"/>
                </a:solidFill>
              </a:rPr>
              <a:t>সরকারের</a:t>
            </a:r>
            <a:r>
              <a:rPr lang="en-US" sz="2000" dirty="0" smtClean="0">
                <a:solidFill>
                  <a:srgbClr val="002060"/>
                </a:solidFill>
              </a:rPr>
              <a:t> </a:t>
            </a:r>
            <a:r>
              <a:rPr lang="en-US" sz="2000" dirty="0" err="1" smtClean="0">
                <a:solidFill>
                  <a:srgbClr val="002060"/>
                </a:solidFill>
              </a:rPr>
              <a:t>তুলনায়</a:t>
            </a:r>
            <a:r>
              <a:rPr lang="en-US" sz="2000" dirty="0" smtClean="0">
                <a:solidFill>
                  <a:srgbClr val="002060"/>
                </a:solidFill>
              </a:rPr>
              <a:t> </a:t>
            </a:r>
            <a:r>
              <a:rPr lang="en-US" sz="2000" dirty="0" err="1" smtClean="0">
                <a:solidFill>
                  <a:srgbClr val="002060"/>
                </a:solidFill>
              </a:rPr>
              <a:t>জিয়া</a:t>
            </a:r>
            <a:r>
              <a:rPr lang="en-US" sz="2000" dirty="0" smtClean="0">
                <a:solidFill>
                  <a:srgbClr val="002060"/>
                </a:solidFill>
              </a:rPr>
              <a:t> </a:t>
            </a:r>
            <a:r>
              <a:rPr lang="en-US" sz="2000" dirty="0" err="1" smtClean="0">
                <a:solidFill>
                  <a:srgbClr val="002060"/>
                </a:solidFill>
              </a:rPr>
              <a:t>বহুগুনে</a:t>
            </a:r>
            <a:r>
              <a:rPr lang="en-US" sz="2000" dirty="0" smtClean="0">
                <a:solidFill>
                  <a:srgbClr val="002060"/>
                </a:solidFill>
              </a:rPr>
              <a:t> </a:t>
            </a:r>
            <a:r>
              <a:rPr lang="en-US" sz="2000" dirty="0" err="1" smtClean="0">
                <a:solidFill>
                  <a:srgbClr val="002060"/>
                </a:solidFill>
              </a:rPr>
              <a:t>সামরিক</a:t>
            </a:r>
            <a:r>
              <a:rPr lang="en-US" sz="2000" dirty="0" smtClean="0">
                <a:solidFill>
                  <a:srgbClr val="002060"/>
                </a:solidFill>
              </a:rPr>
              <a:t> </a:t>
            </a:r>
            <a:r>
              <a:rPr lang="en-US" sz="2000" dirty="0" err="1" smtClean="0">
                <a:solidFill>
                  <a:srgbClr val="002060"/>
                </a:solidFill>
              </a:rPr>
              <a:t>ব্যায়</a:t>
            </a:r>
            <a:r>
              <a:rPr lang="en-US" sz="2000" dirty="0" smtClean="0">
                <a:solidFill>
                  <a:srgbClr val="002060"/>
                </a:solidFill>
              </a:rPr>
              <a:t> </a:t>
            </a:r>
            <a:r>
              <a:rPr lang="en-US" sz="2000" dirty="0" err="1" smtClean="0">
                <a:solidFill>
                  <a:srgbClr val="002060"/>
                </a:solidFill>
              </a:rPr>
              <a:t>বৃদ্ধিকরেন</a:t>
            </a:r>
            <a:r>
              <a:rPr lang="en-US" sz="2000" dirty="0" smtClean="0">
                <a:solidFill>
                  <a:srgbClr val="002060"/>
                </a:solidFill>
              </a:rPr>
              <a:t>। </a:t>
            </a:r>
            <a:r>
              <a:rPr lang="en-US" sz="2000" dirty="0" err="1" smtClean="0">
                <a:solidFill>
                  <a:srgbClr val="002060"/>
                </a:solidFill>
              </a:rPr>
              <a:t>তিনি</a:t>
            </a:r>
            <a:r>
              <a:rPr lang="en-US" sz="2000" dirty="0" smtClean="0">
                <a:solidFill>
                  <a:srgbClr val="002060"/>
                </a:solidFill>
              </a:rPr>
              <a:t> </a:t>
            </a:r>
            <a:r>
              <a:rPr lang="en-US" sz="2000" dirty="0" err="1" smtClean="0">
                <a:solidFill>
                  <a:srgbClr val="002060"/>
                </a:solidFill>
              </a:rPr>
              <a:t>বিচারপতি</a:t>
            </a:r>
            <a:r>
              <a:rPr lang="en-US" sz="2000" dirty="0" smtClean="0">
                <a:solidFill>
                  <a:srgbClr val="002060"/>
                </a:solidFill>
              </a:rPr>
              <a:t> </a:t>
            </a:r>
            <a:r>
              <a:rPr lang="en-US" sz="2000" dirty="0" err="1" smtClean="0">
                <a:solidFill>
                  <a:srgbClr val="002060"/>
                </a:solidFill>
              </a:rPr>
              <a:t>সায়েমের</a:t>
            </a:r>
            <a:r>
              <a:rPr lang="en-US" sz="2000" dirty="0" smtClean="0">
                <a:solidFill>
                  <a:srgbClr val="002060"/>
                </a:solidFill>
              </a:rPr>
              <a:t> </a:t>
            </a:r>
            <a:r>
              <a:rPr lang="en-US" sz="2000" dirty="0" err="1" smtClean="0">
                <a:solidFill>
                  <a:srgbClr val="002060"/>
                </a:solidFill>
              </a:rPr>
              <a:t>কাছ</a:t>
            </a:r>
            <a:r>
              <a:rPr lang="en-US" sz="2000" dirty="0" smtClean="0">
                <a:solidFill>
                  <a:srgbClr val="002060"/>
                </a:solidFill>
              </a:rPr>
              <a:t> </a:t>
            </a:r>
            <a:r>
              <a:rPr lang="en-US" sz="2000" dirty="0" err="1" smtClean="0">
                <a:solidFill>
                  <a:srgbClr val="002060"/>
                </a:solidFill>
              </a:rPr>
              <a:t>থেকে</a:t>
            </a:r>
            <a:r>
              <a:rPr lang="en-US" sz="2000" dirty="0" smtClean="0">
                <a:solidFill>
                  <a:srgbClr val="002060"/>
                </a:solidFill>
              </a:rPr>
              <a:t> </a:t>
            </a:r>
            <a:r>
              <a:rPr lang="en-US" sz="2000" dirty="0" err="1" smtClean="0">
                <a:solidFill>
                  <a:srgbClr val="002060"/>
                </a:solidFill>
              </a:rPr>
              <a:t>জোর</a:t>
            </a:r>
            <a:r>
              <a:rPr lang="en-US" sz="2000" dirty="0" smtClean="0">
                <a:solidFill>
                  <a:srgbClr val="002060"/>
                </a:solidFill>
              </a:rPr>
              <a:t> </a:t>
            </a:r>
            <a:r>
              <a:rPr lang="en-US" sz="2000" dirty="0" err="1" smtClean="0">
                <a:solidFill>
                  <a:srgbClr val="002060"/>
                </a:solidFill>
              </a:rPr>
              <a:t>করে</a:t>
            </a:r>
            <a:r>
              <a:rPr lang="en-US" sz="2000" dirty="0" smtClean="0">
                <a:solidFill>
                  <a:srgbClr val="002060"/>
                </a:solidFill>
              </a:rPr>
              <a:t> </a:t>
            </a:r>
            <a:r>
              <a:rPr lang="en-US" sz="2000" dirty="0" err="1" smtClean="0">
                <a:solidFill>
                  <a:srgbClr val="002060"/>
                </a:solidFill>
              </a:rPr>
              <a:t>রাষ্ট্রপতির</a:t>
            </a:r>
            <a:r>
              <a:rPr lang="en-US" sz="2000" dirty="0" smtClean="0">
                <a:solidFill>
                  <a:srgbClr val="002060"/>
                </a:solidFill>
              </a:rPr>
              <a:t> </a:t>
            </a:r>
            <a:r>
              <a:rPr lang="en-US" sz="2000" dirty="0" err="1" smtClean="0">
                <a:solidFill>
                  <a:srgbClr val="002060"/>
                </a:solidFill>
              </a:rPr>
              <a:t>পদ</a:t>
            </a:r>
            <a:r>
              <a:rPr lang="en-US" sz="2000" dirty="0" smtClean="0">
                <a:solidFill>
                  <a:srgbClr val="002060"/>
                </a:solidFill>
              </a:rPr>
              <a:t> </a:t>
            </a:r>
            <a:r>
              <a:rPr lang="en-US" sz="2000" dirty="0" err="1" smtClean="0">
                <a:solidFill>
                  <a:srgbClr val="002060"/>
                </a:solidFill>
              </a:rPr>
              <a:t>দখল</a:t>
            </a:r>
            <a:r>
              <a:rPr lang="en-US" sz="2000" dirty="0" smtClean="0">
                <a:solidFill>
                  <a:srgbClr val="002060"/>
                </a:solidFill>
              </a:rPr>
              <a:t> </a:t>
            </a:r>
            <a:r>
              <a:rPr lang="en-US" sz="2000" dirty="0" err="1" smtClean="0">
                <a:solidFill>
                  <a:srgbClr val="002060"/>
                </a:solidFill>
              </a:rPr>
              <a:t>করেন</a:t>
            </a:r>
            <a:r>
              <a:rPr lang="en-US" sz="2000" dirty="0" smtClean="0">
                <a:solidFill>
                  <a:srgbClr val="002060"/>
                </a:solidFill>
              </a:rPr>
              <a:t>। ১. </a:t>
            </a:r>
            <a:r>
              <a:rPr lang="en-US" sz="2000" dirty="0" err="1" smtClean="0">
                <a:solidFill>
                  <a:srgbClr val="002060"/>
                </a:solidFill>
              </a:rPr>
              <a:t>বাংলাদেশের</a:t>
            </a:r>
            <a:r>
              <a:rPr lang="en-US" sz="2000" dirty="0" smtClean="0">
                <a:solidFill>
                  <a:srgbClr val="002060"/>
                </a:solidFill>
              </a:rPr>
              <a:t> </a:t>
            </a:r>
            <a:r>
              <a:rPr lang="en-US" sz="2000" dirty="0" err="1" smtClean="0">
                <a:solidFill>
                  <a:srgbClr val="002060"/>
                </a:solidFill>
              </a:rPr>
              <a:t>নাগরিকদের</a:t>
            </a:r>
            <a:r>
              <a:rPr lang="en-US" sz="2000" dirty="0" smtClean="0">
                <a:solidFill>
                  <a:srgbClr val="002060"/>
                </a:solidFill>
              </a:rPr>
              <a:t> </a:t>
            </a:r>
            <a:r>
              <a:rPr lang="en-US" sz="2000" dirty="0" err="1" smtClean="0">
                <a:solidFill>
                  <a:srgbClr val="002060"/>
                </a:solidFill>
              </a:rPr>
              <a:t>পরিচয়</a:t>
            </a:r>
            <a:r>
              <a:rPr lang="en-US" sz="2000" dirty="0" smtClean="0">
                <a:solidFill>
                  <a:srgbClr val="002060"/>
                </a:solidFill>
              </a:rPr>
              <a:t> </a:t>
            </a:r>
            <a:r>
              <a:rPr lang="en-US" sz="2000" dirty="0" err="1" smtClean="0">
                <a:solidFill>
                  <a:srgbClr val="002060"/>
                </a:solidFill>
              </a:rPr>
              <a:t>বাঙালী</a:t>
            </a:r>
            <a:r>
              <a:rPr lang="en-US" sz="2000" dirty="0" smtClean="0">
                <a:solidFill>
                  <a:srgbClr val="002060"/>
                </a:solidFill>
              </a:rPr>
              <a:t> </a:t>
            </a:r>
            <a:r>
              <a:rPr lang="en-US" sz="2000" dirty="0" err="1" smtClean="0">
                <a:solidFill>
                  <a:srgbClr val="002060"/>
                </a:solidFill>
              </a:rPr>
              <a:t>এর</a:t>
            </a:r>
            <a:r>
              <a:rPr lang="en-US" sz="2000" dirty="0" smtClean="0">
                <a:solidFill>
                  <a:srgbClr val="002060"/>
                </a:solidFill>
              </a:rPr>
              <a:t> </a:t>
            </a:r>
            <a:r>
              <a:rPr lang="en-US" sz="2000" dirty="0" err="1" smtClean="0">
                <a:solidFill>
                  <a:srgbClr val="002060"/>
                </a:solidFill>
              </a:rPr>
              <a:t>পরিবর্তে</a:t>
            </a:r>
            <a:r>
              <a:rPr lang="en-US" sz="2000" dirty="0" smtClean="0">
                <a:solidFill>
                  <a:srgbClr val="002060"/>
                </a:solidFill>
              </a:rPr>
              <a:t> </a:t>
            </a:r>
            <a:r>
              <a:rPr lang="en-US" sz="2000" dirty="0" err="1" smtClean="0">
                <a:solidFill>
                  <a:srgbClr val="002060"/>
                </a:solidFill>
              </a:rPr>
              <a:t>বাংলাদেশী</a:t>
            </a:r>
            <a:r>
              <a:rPr lang="en-US" sz="2000" dirty="0" smtClean="0">
                <a:solidFill>
                  <a:srgbClr val="002060"/>
                </a:solidFill>
              </a:rPr>
              <a:t> </a:t>
            </a:r>
            <a:r>
              <a:rPr lang="en-US" sz="2000" dirty="0" err="1" smtClean="0">
                <a:solidFill>
                  <a:srgbClr val="002060"/>
                </a:solidFill>
              </a:rPr>
              <a:t>দিলেন</a:t>
            </a:r>
            <a:r>
              <a:rPr lang="en-US" sz="2000" dirty="0" smtClean="0">
                <a:solidFill>
                  <a:srgbClr val="002060"/>
                </a:solidFill>
              </a:rPr>
              <a:t>। ২.সংবিধানের </a:t>
            </a:r>
            <a:r>
              <a:rPr lang="en-US" sz="2000" dirty="0" err="1" smtClean="0">
                <a:solidFill>
                  <a:srgbClr val="002060"/>
                </a:solidFill>
              </a:rPr>
              <a:t>শুরুতে</a:t>
            </a:r>
            <a:r>
              <a:rPr lang="en-US" sz="2000" dirty="0" smtClean="0">
                <a:solidFill>
                  <a:srgbClr val="002060"/>
                </a:solidFill>
              </a:rPr>
              <a:t> </a:t>
            </a:r>
            <a:r>
              <a:rPr lang="en-US" sz="2000" dirty="0" err="1" smtClean="0">
                <a:solidFill>
                  <a:srgbClr val="002060"/>
                </a:solidFill>
              </a:rPr>
              <a:t>প্রস্তাবনার</a:t>
            </a:r>
            <a:r>
              <a:rPr lang="en-US" sz="2000" dirty="0" smtClean="0">
                <a:solidFill>
                  <a:srgbClr val="002060"/>
                </a:solidFill>
              </a:rPr>
              <a:t> </a:t>
            </a:r>
            <a:r>
              <a:rPr lang="en-US" sz="2000" dirty="0" err="1" smtClean="0">
                <a:solidFill>
                  <a:srgbClr val="002060"/>
                </a:solidFill>
              </a:rPr>
              <a:t>পূর্বে</a:t>
            </a:r>
            <a:r>
              <a:rPr lang="en-US" sz="2000" dirty="0" smtClean="0">
                <a:solidFill>
                  <a:srgbClr val="002060"/>
                </a:solidFill>
              </a:rPr>
              <a:t> “ </a:t>
            </a:r>
            <a:r>
              <a:rPr lang="en-US" sz="2000" dirty="0" err="1" smtClean="0">
                <a:solidFill>
                  <a:srgbClr val="002060"/>
                </a:solidFill>
              </a:rPr>
              <a:t>বিসমিল্লাহির</a:t>
            </a:r>
            <a:r>
              <a:rPr lang="en-US" sz="2000" dirty="0" smtClean="0">
                <a:solidFill>
                  <a:srgbClr val="002060"/>
                </a:solidFill>
              </a:rPr>
              <a:t> </a:t>
            </a:r>
            <a:r>
              <a:rPr lang="en-US" sz="2000" dirty="0" err="1" smtClean="0">
                <a:solidFill>
                  <a:srgbClr val="002060"/>
                </a:solidFill>
              </a:rPr>
              <a:t>রহমানির</a:t>
            </a:r>
            <a:r>
              <a:rPr lang="en-US" sz="2000" dirty="0" smtClean="0">
                <a:solidFill>
                  <a:srgbClr val="002060"/>
                </a:solidFill>
              </a:rPr>
              <a:t> </a:t>
            </a:r>
            <a:r>
              <a:rPr lang="en-US" sz="2000" dirty="0" err="1" smtClean="0">
                <a:solidFill>
                  <a:srgbClr val="002060"/>
                </a:solidFill>
              </a:rPr>
              <a:t>রহিম”শব্দ</a:t>
            </a:r>
            <a:r>
              <a:rPr lang="en-US" sz="2000" dirty="0" smtClean="0">
                <a:solidFill>
                  <a:srgbClr val="002060"/>
                </a:solidFill>
              </a:rPr>
              <a:t> </a:t>
            </a:r>
            <a:r>
              <a:rPr lang="en-US" sz="2000" dirty="0" err="1" smtClean="0">
                <a:solidFill>
                  <a:srgbClr val="002060"/>
                </a:solidFill>
              </a:rPr>
              <a:t>যুক্ত</a:t>
            </a:r>
            <a:r>
              <a:rPr lang="en-US" sz="2000" dirty="0" smtClean="0">
                <a:solidFill>
                  <a:srgbClr val="002060"/>
                </a:solidFill>
              </a:rPr>
              <a:t> </a:t>
            </a:r>
            <a:r>
              <a:rPr lang="en-US" sz="2000" dirty="0" err="1" smtClean="0">
                <a:solidFill>
                  <a:srgbClr val="002060"/>
                </a:solidFill>
              </a:rPr>
              <a:t>করেন</a:t>
            </a:r>
            <a:r>
              <a:rPr lang="en-US" sz="2000" dirty="0" smtClean="0">
                <a:solidFill>
                  <a:srgbClr val="002060"/>
                </a:solidFill>
              </a:rPr>
              <a:t>। ৩. </a:t>
            </a:r>
            <a:r>
              <a:rPr lang="en-US" sz="2000" dirty="0" err="1" smtClean="0">
                <a:solidFill>
                  <a:srgbClr val="002060"/>
                </a:solidFill>
              </a:rPr>
              <a:t>রাষ্ট্রর</a:t>
            </a:r>
            <a:r>
              <a:rPr lang="en-US" sz="2000" dirty="0" smtClean="0">
                <a:solidFill>
                  <a:srgbClr val="002060"/>
                </a:solidFill>
              </a:rPr>
              <a:t> </a:t>
            </a:r>
            <a:r>
              <a:rPr lang="en-US" sz="2000" dirty="0" err="1" smtClean="0">
                <a:solidFill>
                  <a:srgbClr val="002060"/>
                </a:solidFill>
              </a:rPr>
              <a:t>মূলনীতি</a:t>
            </a:r>
            <a:r>
              <a:rPr lang="en-US" sz="2000" dirty="0" smtClean="0">
                <a:solidFill>
                  <a:srgbClr val="002060"/>
                </a:solidFill>
              </a:rPr>
              <a:t> “ </a:t>
            </a:r>
            <a:r>
              <a:rPr lang="en-US" sz="2000" dirty="0" err="1" smtClean="0">
                <a:solidFill>
                  <a:srgbClr val="002060"/>
                </a:solidFill>
              </a:rPr>
              <a:t>ধর্ম</a:t>
            </a:r>
            <a:r>
              <a:rPr lang="en-US" sz="2000" dirty="0" smtClean="0">
                <a:solidFill>
                  <a:srgbClr val="002060"/>
                </a:solidFill>
              </a:rPr>
              <a:t> </a:t>
            </a:r>
            <a:r>
              <a:rPr lang="en-US" sz="2000" dirty="0" err="1" smtClean="0">
                <a:solidFill>
                  <a:srgbClr val="002060"/>
                </a:solidFill>
              </a:rPr>
              <a:t>নিরপেক্ষতা</a:t>
            </a:r>
            <a:r>
              <a:rPr lang="en-US" sz="2000" dirty="0" smtClean="0">
                <a:solidFill>
                  <a:srgbClr val="002060"/>
                </a:solidFill>
              </a:rPr>
              <a:t>” </a:t>
            </a:r>
            <a:r>
              <a:rPr lang="en-US" sz="2000" dirty="0" err="1" smtClean="0">
                <a:solidFill>
                  <a:srgbClr val="002060"/>
                </a:solidFill>
              </a:rPr>
              <a:t>বাদ</a:t>
            </a:r>
            <a:r>
              <a:rPr lang="en-US" sz="2000" dirty="0" smtClean="0">
                <a:solidFill>
                  <a:srgbClr val="002060"/>
                </a:solidFill>
              </a:rPr>
              <a:t> </a:t>
            </a:r>
            <a:r>
              <a:rPr lang="en-US" sz="2000" dirty="0" err="1" smtClean="0">
                <a:solidFill>
                  <a:srgbClr val="002060"/>
                </a:solidFill>
              </a:rPr>
              <a:t>দেন</a:t>
            </a:r>
            <a:r>
              <a:rPr lang="en-US" sz="2000" dirty="0" smtClean="0">
                <a:solidFill>
                  <a:srgbClr val="002060"/>
                </a:solidFill>
              </a:rPr>
              <a:t> ,</a:t>
            </a:r>
            <a:r>
              <a:rPr lang="en-US" sz="2000" dirty="0" err="1" smtClean="0">
                <a:solidFill>
                  <a:srgbClr val="002060"/>
                </a:solidFill>
              </a:rPr>
              <a:t>সর্ব</a:t>
            </a:r>
            <a:r>
              <a:rPr lang="en-US" sz="2000" dirty="0" smtClean="0">
                <a:solidFill>
                  <a:srgbClr val="002060"/>
                </a:solidFill>
              </a:rPr>
              <a:t> </a:t>
            </a:r>
            <a:r>
              <a:rPr lang="en-US" sz="2000" dirty="0" err="1" smtClean="0">
                <a:solidFill>
                  <a:srgbClr val="002060"/>
                </a:solidFill>
              </a:rPr>
              <a:t>শক্তিমান</a:t>
            </a:r>
            <a:r>
              <a:rPr lang="en-US" sz="2000" dirty="0" smtClean="0">
                <a:solidFill>
                  <a:srgbClr val="002060"/>
                </a:solidFill>
              </a:rPr>
              <a:t> </a:t>
            </a:r>
            <a:r>
              <a:rPr lang="en-US" sz="2000" dirty="0" err="1" smtClean="0">
                <a:solidFill>
                  <a:srgbClr val="002060"/>
                </a:solidFill>
              </a:rPr>
              <a:t>আল্লাহর</a:t>
            </a:r>
            <a:r>
              <a:rPr lang="en-US" sz="2000" dirty="0" smtClean="0">
                <a:solidFill>
                  <a:srgbClr val="002060"/>
                </a:solidFill>
              </a:rPr>
              <a:t> </a:t>
            </a:r>
            <a:r>
              <a:rPr lang="en-US" sz="2000" dirty="0" err="1" smtClean="0">
                <a:solidFill>
                  <a:srgbClr val="002060"/>
                </a:solidFill>
              </a:rPr>
              <a:t>উপর</a:t>
            </a:r>
            <a:r>
              <a:rPr lang="en-US" sz="2000" dirty="0" smtClean="0">
                <a:solidFill>
                  <a:srgbClr val="002060"/>
                </a:solidFill>
              </a:rPr>
              <a:t> </a:t>
            </a:r>
            <a:r>
              <a:rPr lang="en-US" sz="2000" dirty="0" err="1" smtClean="0">
                <a:solidFill>
                  <a:srgbClr val="002060"/>
                </a:solidFill>
              </a:rPr>
              <a:t>পূর্ণ</a:t>
            </a:r>
            <a:r>
              <a:rPr lang="en-US" sz="2000" dirty="0" smtClean="0">
                <a:solidFill>
                  <a:srgbClr val="002060"/>
                </a:solidFill>
              </a:rPr>
              <a:t> </a:t>
            </a:r>
            <a:r>
              <a:rPr lang="en-US" sz="2000" dirty="0" err="1" smtClean="0">
                <a:solidFill>
                  <a:srgbClr val="002060"/>
                </a:solidFill>
              </a:rPr>
              <a:t>আস্থা</a:t>
            </a:r>
            <a:r>
              <a:rPr lang="en-US" sz="2000" dirty="0" smtClean="0">
                <a:solidFill>
                  <a:srgbClr val="002060"/>
                </a:solidFill>
              </a:rPr>
              <a:t> ও </a:t>
            </a:r>
            <a:r>
              <a:rPr lang="en-US" sz="2000" dirty="0" err="1" smtClean="0">
                <a:solidFill>
                  <a:srgbClr val="002060"/>
                </a:solidFill>
              </a:rPr>
              <a:t>বিশ্বাস</a:t>
            </a:r>
            <a:r>
              <a:rPr lang="en-US" sz="2000" dirty="0" smtClean="0">
                <a:solidFill>
                  <a:srgbClr val="002060"/>
                </a:solidFill>
              </a:rPr>
              <a:t> ই </a:t>
            </a:r>
            <a:r>
              <a:rPr lang="en-US" sz="2000" dirty="0" err="1" smtClean="0">
                <a:solidFill>
                  <a:srgbClr val="002060"/>
                </a:solidFill>
              </a:rPr>
              <a:t>হবে</a:t>
            </a:r>
            <a:r>
              <a:rPr lang="en-US" sz="2000" dirty="0" smtClean="0">
                <a:solidFill>
                  <a:srgbClr val="002060"/>
                </a:solidFill>
              </a:rPr>
              <a:t> </a:t>
            </a:r>
            <a:r>
              <a:rPr lang="en-US" sz="2000" dirty="0" err="1" smtClean="0">
                <a:solidFill>
                  <a:srgbClr val="002060"/>
                </a:solidFill>
              </a:rPr>
              <a:t>সকল</a:t>
            </a:r>
            <a:r>
              <a:rPr lang="en-US" sz="2000" dirty="0" smtClean="0">
                <a:solidFill>
                  <a:srgbClr val="002060"/>
                </a:solidFill>
              </a:rPr>
              <a:t> </a:t>
            </a:r>
            <a:r>
              <a:rPr lang="en-US" sz="2000" dirty="0" err="1" smtClean="0">
                <a:solidFill>
                  <a:srgbClr val="002060"/>
                </a:solidFill>
              </a:rPr>
              <a:t>কাজের</a:t>
            </a:r>
            <a:r>
              <a:rPr lang="en-US" sz="2000" dirty="0" smtClean="0">
                <a:solidFill>
                  <a:srgbClr val="002060"/>
                </a:solidFill>
              </a:rPr>
              <a:t> </a:t>
            </a:r>
            <a:r>
              <a:rPr lang="en-US" sz="2000" dirty="0" err="1" smtClean="0">
                <a:solidFill>
                  <a:srgbClr val="002060"/>
                </a:solidFill>
              </a:rPr>
              <a:t>ভিত্তি</a:t>
            </a:r>
            <a:r>
              <a:rPr lang="en-US" sz="2000" dirty="0" smtClean="0">
                <a:solidFill>
                  <a:srgbClr val="002060"/>
                </a:solidFill>
              </a:rPr>
              <a:t>। ৪. </a:t>
            </a:r>
            <a:r>
              <a:rPr lang="en-US" sz="2000" dirty="0" err="1" smtClean="0">
                <a:solidFill>
                  <a:srgbClr val="002060"/>
                </a:solidFill>
              </a:rPr>
              <a:t>তিনি</a:t>
            </a:r>
            <a:r>
              <a:rPr lang="en-US" sz="2000" dirty="0" smtClean="0">
                <a:solidFill>
                  <a:srgbClr val="002060"/>
                </a:solidFill>
              </a:rPr>
              <a:t> </a:t>
            </a:r>
            <a:r>
              <a:rPr lang="en-US" sz="2000" dirty="0" err="1" smtClean="0">
                <a:solidFill>
                  <a:srgbClr val="002060"/>
                </a:solidFill>
              </a:rPr>
              <a:t>সমাজতন্ত্রের</a:t>
            </a:r>
            <a:r>
              <a:rPr lang="en-US" sz="2000" dirty="0" smtClean="0">
                <a:solidFill>
                  <a:srgbClr val="002060"/>
                </a:solidFill>
              </a:rPr>
              <a:t> </a:t>
            </a:r>
            <a:r>
              <a:rPr lang="en-US" sz="2000" dirty="0" err="1" smtClean="0">
                <a:solidFill>
                  <a:srgbClr val="002060"/>
                </a:solidFill>
              </a:rPr>
              <a:t>ব্যাখ্যা</a:t>
            </a:r>
            <a:r>
              <a:rPr lang="en-US" sz="2000" dirty="0" smtClean="0">
                <a:solidFill>
                  <a:srgbClr val="002060"/>
                </a:solidFill>
              </a:rPr>
              <a:t> </a:t>
            </a:r>
            <a:r>
              <a:rPr lang="en-US" sz="2000" dirty="0" err="1" smtClean="0">
                <a:solidFill>
                  <a:srgbClr val="002060"/>
                </a:solidFill>
              </a:rPr>
              <a:t>দিলেন</a:t>
            </a:r>
            <a:r>
              <a:rPr lang="en-US" sz="2000" dirty="0" smtClean="0">
                <a:solidFill>
                  <a:srgbClr val="002060"/>
                </a:solidFill>
              </a:rPr>
              <a:t> “</a:t>
            </a:r>
            <a:r>
              <a:rPr lang="en-US" sz="2000" dirty="0" err="1" smtClean="0">
                <a:solidFill>
                  <a:srgbClr val="002060"/>
                </a:solidFill>
              </a:rPr>
              <a:t>আর্থনৈতিক</a:t>
            </a:r>
            <a:r>
              <a:rPr lang="en-US" sz="2000" dirty="0" smtClean="0">
                <a:solidFill>
                  <a:srgbClr val="002060"/>
                </a:solidFill>
              </a:rPr>
              <a:t> ও  </a:t>
            </a:r>
            <a:r>
              <a:rPr lang="en-US" sz="2000" dirty="0" err="1" smtClean="0">
                <a:solidFill>
                  <a:srgbClr val="002060"/>
                </a:solidFill>
              </a:rPr>
              <a:t>সামাজিক</a:t>
            </a:r>
            <a:r>
              <a:rPr lang="en-US" sz="2000" dirty="0" smtClean="0">
                <a:solidFill>
                  <a:srgbClr val="002060"/>
                </a:solidFill>
              </a:rPr>
              <a:t> </a:t>
            </a:r>
            <a:r>
              <a:rPr lang="en-US" sz="2000" dirty="0" err="1" smtClean="0">
                <a:solidFill>
                  <a:srgbClr val="002060"/>
                </a:solidFill>
              </a:rPr>
              <a:t>সুবিচার</a:t>
            </a:r>
            <a:r>
              <a:rPr lang="en-US" sz="2000" dirty="0" smtClean="0">
                <a:solidFill>
                  <a:srgbClr val="002060"/>
                </a:solidFill>
              </a:rPr>
              <a:t> </a:t>
            </a:r>
            <a:r>
              <a:rPr lang="en-US" sz="2000" dirty="0" err="1" smtClean="0">
                <a:solidFill>
                  <a:srgbClr val="002060"/>
                </a:solidFill>
              </a:rPr>
              <a:t>হিসেবে</a:t>
            </a:r>
            <a:r>
              <a:rPr lang="en-US" sz="2000" dirty="0" smtClean="0">
                <a:solidFill>
                  <a:srgbClr val="002060"/>
                </a:solidFill>
              </a:rPr>
              <a:t>। ৫.বৈদেশিক </a:t>
            </a:r>
            <a:r>
              <a:rPr lang="en-US" sz="2000" dirty="0" err="1" smtClean="0">
                <a:solidFill>
                  <a:srgbClr val="002060"/>
                </a:solidFill>
              </a:rPr>
              <a:t>সম্পর্ক</a:t>
            </a:r>
            <a:r>
              <a:rPr lang="en-US" sz="2000" dirty="0" smtClean="0">
                <a:solidFill>
                  <a:srgbClr val="002060"/>
                </a:solidFill>
              </a:rPr>
              <a:t> </a:t>
            </a:r>
            <a:r>
              <a:rPr lang="en-US" sz="2000" dirty="0" err="1" smtClean="0">
                <a:solidFill>
                  <a:srgbClr val="002060"/>
                </a:solidFill>
              </a:rPr>
              <a:t>বিষয়ে</a:t>
            </a:r>
            <a:r>
              <a:rPr lang="en-US" sz="2000" dirty="0" smtClean="0">
                <a:solidFill>
                  <a:srgbClr val="002060"/>
                </a:solidFill>
              </a:rPr>
              <a:t> </a:t>
            </a:r>
            <a:r>
              <a:rPr lang="en-US" sz="2000" dirty="0" err="1" smtClean="0">
                <a:solidFill>
                  <a:srgbClr val="002060"/>
                </a:solidFill>
              </a:rPr>
              <a:t>তিনি</a:t>
            </a:r>
            <a:r>
              <a:rPr lang="en-US" sz="2000" dirty="0" smtClean="0">
                <a:solidFill>
                  <a:srgbClr val="002060"/>
                </a:solidFill>
              </a:rPr>
              <a:t> </a:t>
            </a:r>
            <a:r>
              <a:rPr lang="en-US" sz="2000" dirty="0" err="1" smtClean="0">
                <a:solidFill>
                  <a:srgbClr val="002060"/>
                </a:solidFill>
              </a:rPr>
              <a:t>মুসলিম</a:t>
            </a:r>
            <a:r>
              <a:rPr lang="en-US" sz="2000" dirty="0" smtClean="0">
                <a:solidFill>
                  <a:srgbClr val="002060"/>
                </a:solidFill>
              </a:rPr>
              <a:t> </a:t>
            </a:r>
            <a:r>
              <a:rPr lang="en-US" sz="2000" dirty="0" err="1" smtClean="0">
                <a:solidFill>
                  <a:srgbClr val="002060"/>
                </a:solidFill>
              </a:rPr>
              <a:t>দেশগুলোর</a:t>
            </a:r>
            <a:r>
              <a:rPr lang="en-US" sz="2000" dirty="0" smtClean="0">
                <a:solidFill>
                  <a:srgbClr val="002060"/>
                </a:solidFill>
              </a:rPr>
              <a:t> </a:t>
            </a:r>
            <a:r>
              <a:rPr lang="en-US" sz="2000" dirty="0" err="1" smtClean="0">
                <a:solidFill>
                  <a:srgbClr val="002060"/>
                </a:solidFill>
              </a:rPr>
              <a:t>সাথে</a:t>
            </a:r>
            <a:r>
              <a:rPr lang="en-US" sz="2000" dirty="0" smtClean="0">
                <a:solidFill>
                  <a:srgbClr val="002060"/>
                </a:solidFill>
              </a:rPr>
              <a:t> </a:t>
            </a:r>
            <a:r>
              <a:rPr lang="en-US" sz="2000" dirty="0" err="1" smtClean="0">
                <a:solidFill>
                  <a:srgbClr val="002060"/>
                </a:solidFill>
              </a:rPr>
              <a:t>সম্পর্ক</a:t>
            </a:r>
            <a:r>
              <a:rPr lang="en-US" sz="2000" dirty="0" smtClean="0">
                <a:solidFill>
                  <a:srgbClr val="002060"/>
                </a:solidFill>
              </a:rPr>
              <a:t> </a:t>
            </a:r>
            <a:r>
              <a:rPr lang="en-US" sz="2000" dirty="0" err="1" smtClean="0">
                <a:solidFill>
                  <a:srgbClr val="002060"/>
                </a:solidFill>
              </a:rPr>
              <a:t>জোরদার</a:t>
            </a:r>
            <a:r>
              <a:rPr lang="en-US" sz="2000" dirty="0" smtClean="0">
                <a:solidFill>
                  <a:srgbClr val="002060"/>
                </a:solidFill>
              </a:rPr>
              <a:t> </a:t>
            </a:r>
            <a:r>
              <a:rPr lang="en-US" sz="2000" dirty="0" err="1" smtClean="0">
                <a:solidFill>
                  <a:srgbClr val="002060"/>
                </a:solidFill>
              </a:rPr>
              <a:t>করার</a:t>
            </a:r>
            <a:r>
              <a:rPr lang="en-US" sz="2000" dirty="0" smtClean="0">
                <a:solidFill>
                  <a:srgbClr val="002060"/>
                </a:solidFill>
              </a:rPr>
              <a:t> </a:t>
            </a:r>
            <a:r>
              <a:rPr lang="en-US" sz="2000" dirty="0" err="1" smtClean="0">
                <a:solidFill>
                  <a:srgbClr val="002060"/>
                </a:solidFill>
              </a:rPr>
              <a:t>কথা</a:t>
            </a:r>
            <a:r>
              <a:rPr lang="en-US" sz="2000" dirty="0" smtClean="0">
                <a:solidFill>
                  <a:srgbClr val="002060"/>
                </a:solidFill>
              </a:rPr>
              <a:t> </a:t>
            </a:r>
            <a:r>
              <a:rPr lang="en-US" sz="2000" dirty="0" err="1" smtClean="0">
                <a:solidFill>
                  <a:srgbClr val="002060"/>
                </a:solidFill>
              </a:rPr>
              <a:t>বলেন</a:t>
            </a:r>
            <a:r>
              <a:rPr lang="en-US" sz="2000" dirty="0" smtClean="0">
                <a:solidFill>
                  <a:srgbClr val="002060"/>
                </a:solidFill>
              </a:rPr>
              <a:t>। ৬.মুক্তি </a:t>
            </a:r>
            <a:r>
              <a:rPr lang="en-US" sz="2000" dirty="0" err="1" smtClean="0">
                <a:solidFill>
                  <a:srgbClr val="002060"/>
                </a:solidFill>
              </a:rPr>
              <a:t>সংগ্রাম</a:t>
            </a:r>
            <a:r>
              <a:rPr lang="en-US" sz="2000" dirty="0" smtClean="0">
                <a:solidFill>
                  <a:srgbClr val="002060"/>
                </a:solidFill>
              </a:rPr>
              <a:t> </a:t>
            </a:r>
            <a:r>
              <a:rPr lang="en-US" sz="2000" dirty="0" err="1" smtClean="0">
                <a:solidFill>
                  <a:srgbClr val="002060"/>
                </a:solidFill>
              </a:rPr>
              <a:t>শব্দ</a:t>
            </a:r>
            <a:r>
              <a:rPr lang="en-US" sz="2000" dirty="0" smtClean="0">
                <a:solidFill>
                  <a:srgbClr val="002060"/>
                </a:solidFill>
              </a:rPr>
              <a:t> </a:t>
            </a:r>
            <a:r>
              <a:rPr lang="en-US" sz="2000" dirty="0" err="1" smtClean="0">
                <a:solidFill>
                  <a:srgbClr val="002060"/>
                </a:solidFill>
              </a:rPr>
              <a:t>টি</a:t>
            </a:r>
            <a:r>
              <a:rPr lang="en-US" sz="2000" dirty="0" smtClean="0">
                <a:solidFill>
                  <a:srgbClr val="002060"/>
                </a:solidFill>
              </a:rPr>
              <a:t> </a:t>
            </a:r>
            <a:r>
              <a:rPr lang="en-US" sz="2000" dirty="0" err="1" smtClean="0">
                <a:solidFill>
                  <a:srgbClr val="002060"/>
                </a:solidFill>
              </a:rPr>
              <a:t>বাদ</a:t>
            </a:r>
            <a:r>
              <a:rPr lang="en-US" sz="2000" dirty="0" smtClean="0">
                <a:solidFill>
                  <a:srgbClr val="002060"/>
                </a:solidFill>
              </a:rPr>
              <a:t> </a:t>
            </a:r>
            <a:r>
              <a:rPr lang="en-US" sz="2000" dirty="0" err="1" smtClean="0">
                <a:solidFill>
                  <a:srgbClr val="002060"/>
                </a:solidFill>
              </a:rPr>
              <a:t>দিয়ে</a:t>
            </a:r>
            <a:r>
              <a:rPr lang="en-US" sz="2000" dirty="0" smtClean="0">
                <a:solidFill>
                  <a:srgbClr val="002060"/>
                </a:solidFill>
              </a:rPr>
              <a:t> “</a:t>
            </a:r>
            <a:r>
              <a:rPr lang="en-US" sz="2000" dirty="0" err="1" smtClean="0">
                <a:solidFill>
                  <a:srgbClr val="002060"/>
                </a:solidFill>
              </a:rPr>
              <a:t>স্বাধীনতা</a:t>
            </a:r>
            <a:r>
              <a:rPr lang="en-US" sz="2000" dirty="0" smtClean="0">
                <a:solidFill>
                  <a:srgbClr val="002060"/>
                </a:solidFill>
              </a:rPr>
              <a:t> </a:t>
            </a:r>
            <a:r>
              <a:rPr lang="en-US" sz="2000" dirty="0" err="1" smtClean="0">
                <a:solidFill>
                  <a:srgbClr val="002060"/>
                </a:solidFill>
              </a:rPr>
              <a:t>যুদ্ধ</a:t>
            </a:r>
            <a:r>
              <a:rPr lang="en-US" sz="2000" dirty="0" smtClean="0">
                <a:solidFill>
                  <a:srgbClr val="002060"/>
                </a:solidFill>
              </a:rPr>
              <a:t>” </a:t>
            </a:r>
            <a:r>
              <a:rPr lang="en-US" sz="2000" dirty="0" err="1" smtClean="0">
                <a:solidFill>
                  <a:srgbClr val="002060"/>
                </a:solidFill>
              </a:rPr>
              <a:t>শব্দটি</a:t>
            </a:r>
            <a:r>
              <a:rPr lang="en-US" sz="2000" dirty="0" smtClean="0">
                <a:solidFill>
                  <a:srgbClr val="002060"/>
                </a:solidFill>
              </a:rPr>
              <a:t> </a:t>
            </a:r>
            <a:r>
              <a:rPr lang="en-US" sz="2000" dirty="0" err="1" smtClean="0">
                <a:solidFill>
                  <a:srgbClr val="002060"/>
                </a:solidFill>
              </a:rPr>
              <a:t>ব্যাবহারের</a:t>
            </a:r>
            <a:r>
              <a:rPr lang="en-US" sz="2000" dirty="0" smtClean="0">
                <a:solidFill>
                  <a:srgbClr val="002060"/>
                </a:solidFill>
              </a:rPr>
              <a:t> </a:t>
            </a:r>
            <a:r>
              <a:rPr lang="en-US" sz="2000" dirty="0" err="1" smtClean="0">
                <a:solidFill>
                  <a:srgbClr val="002060"/>
                </a:solidFill>
              </a:rPr>
              <a:t>সিদ্ধান্ত</a:t>
            </a:r>
            <a:r>
              <a:rPr lang="en-US" sz="2000" dirty="0" smtClean="0">
                <a:solidFill>
                  <a:srgbClr val="002060"/>
                </a:solidFill>
              </a:rPr>
              <a:t> </a:t>
            </a:r>
            <a:r>
              <a:rPr lang="en-US" sz="2000" dirty="0" err="1" smtClean="0">
                <a:solidFill>
                  <a:srgbClr val="002060"/>
                </a:solidFill>
              </a:rPr>
              <a:t>হয়।তার</a:t>
            </a:r>
            <a:r>
              <a:rPr lang="en-US" sz="2000" dirty="0" smtClean="0">
                <a:solidFill>
                  <a:srgbClr val="002060"/>
                </a:solidFill>
              </a:rPr>
              <a:t> </a:t>
            </a:r>
            <a:r>
              <a:rPr lang="en-US" sz="2000" dirty="0" err="1" smtClean="0">
                <a:solidFill>
                  <a:srgbClr val="002060"/>
                </a:solidFill>
              </a:rPr>
              <a:t>উদ্দেশ্য</a:t>
            </a:r>
            <a:r>
              <a:rPr lang="en-US" sz="2000" dirty="0" smtClean="0">
                <a:solidFill>
                  <a:srgbClr val="002060"/>
                </a:solidFill>
              </a:rPr>
              <a:t> </a:t>
            </a:r>
            <a:r>
              <a:rPr lang="en-US" dirty="0" err="1" smtClean="0">
                <a:solidFill>
                  <a:srgbClr val="002060"/>
                </a:solidFill>
              </a:rPr>
              <a:t>ছিল</a:t>
            </a:r>
            <a:r>
              <a:rPr lang="en-US" dirty="0" smtClean="0">
                <a:solidFill>
                  <a:srgbClr val="002060"/>
                </a:solidFill>
              </a:rPr>
              <a:t> </a:t>
            </a:r>
            <a:r>
              <a:rPr lang="en-US" dirty="0" err="1" smtClean="0">
                <a:solidFill>
                  <a:srgbClr val="002060"/>
                </a:solidFill>
              </a:rPr>
              <a:t>আওয়ামী</a:t>
            </a:r>
            <a:r>
              <a:rPr lang="en-US" dirty="0" smtClean="0">
                <a:solidFill>
                  <a:srgbClr val="002060"/>
                </a:solidFill>
              </a:rPr>
              <a:t> </a:t>
            </a:r>
            <a:r>
              <a:rPr lang="en-US" dirty="0" err="1" smtClean="0">
                <a:solidFill>
                  <a:srgbClr val="002060"/>
                </a:solidFill>
              </a:rPr>
              <a:t>বিরোধী</a:t>
            </a:r>
            <a:r>
              <a:rPr lang="en-US" dirty="0" smtClean="0">
                <a:solidFill>
                  <a:srgbClr val="002060"/>
                </a:solidFill>
              </a:rPr>
              <a:t> </a:t>
            </a:r>
            <a:r>
              <a:rPr lang="en-US" dirty="0" err="1" smtClean="0">
                <a:solidFill>
                  <a:srgbClr val="002060"/>
                </a:solidFill>
              </a:rPr>
              <a:t>দল</a:t>
            </a:r>
            <a:r>
              <a:rPr lang="en-US" dirty="0" smtClean="0">
                <a:solidFill>
                  <a:srgbClr val="002060"/>
                </a:solidFill>
              </a:rPr>
              <a:t> ও </a:t>
            </a:r>
            <a:r>
              <a:rPr lang="en-US" dirty="0" err="1" smtClean="0">
                <a:solidFill>
                  <a:srgbClr val="002060"/>
                </a:solidFill>
              </a:rPr>
              <a:t>ব্যাক্তির</a:t>
            </a:r>
            <a:r>
              <a:rPr lang="en-US" dirty="0" smtClean="0">
                <a:solidFill>
                  <a:srgbClr val="002060"/>
                </a:solidFill>
              </a:rPr>
              <a:t> </a:t>
            </a:r>
            <a:r>
              <a:rPr lang="en-US" dirty="0" err="1" smtClean="0">
                <a:solidFill>
                  <a:srgbClr val="002060"/>
                </a:solidFill>
              </a:rPr>
              <a:t>সমর্থন</a:t>
            </a:r>
            <a:r>
              <a:rPr lang="en-US" dirty="0" smtClean="0">
                <a:solidFill>
                  <a:srgbClr val="002060"/>
                </a:solidFill>
              </a:rPr>
              <a:t> </a:t>
            </a:r>
            <a:r>
              <a:rPr lang="en-US" dirty="0" err="1" smtClean="0">
                <a:solidFill>
                  <a:srgbClr val="002060"/>
                </a:solidFill>
              </a:rPr>
              <a:t>লাভ</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2000" fill="hold"/>
                                        <p:tgtEl>
                                          <p:spTgt spid="3"/>
                                        </p:tgtEl>
                                        <p:attrNameLst>
                                          <p:attrName>ppt_w</p:attrName>
                                        </p:attrNameLst>
                                      </p:cBhvr>
                                      <p:tavLst>
                                        <p:tav tm="0">
                                          <p:val>
                                            <p:strVal val="#ppt_w*0.70"/>
                                          </p:val>
                                        </p:tav>
                                        <p:tav tm="100000">
                                          <p:val>
                                            <p:strVal val="#ppt_w"/>
                                          </p:val>
                                        </p:tav>
                                      </p:tavLst>
                                    </p:anim>
                                    <p:anim calcmode="lin" valueType="num">
                                      <p:cBhvr>
                                        <p:cTn id="13" dur="2000" fill="hold"/>
                                        <p:tgtEl>
                                          <p:spTgt spid="3"/>
                                        </p:tgtEl>
                                        <p:attrNameLst>
                                          <p:attrName>ppt_h</p:attrName>
                                        </p:attrNameLst>
                                      </p:cBhvr>
                                      <p:tavLst>
                                        <p:tav tm="0">
                                          <p:val>
                                            <p:strVal val="#ppt_h"/>
                                          </p:val>
                                        </p:tav>
                                        <p:tav tm="100000">
                                          <p:val>
                                            <p:strVal val="#ppt_h"/>
                                          </p:val>
                                        </p:tav>
                                      </p:tavLst>
                                    </p:anim>
                                    <p:animEffect transition="in" filter="fade">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1095</TotalTime>
  <Words>809</Words>
  <Application>Microsoft Office PowerPoint</Application>
  <PresentationFormat>On-screen Show (4:3)</PresentationFormat>
  <Paragraphs>58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Opulent</vt:lpstr>
      <vt:lpstr>শুভেচ্ছা</vt:lpstr>
      <vt:lpstr>Slide 2</vt:lpstr>
      <vt:lpstr>Slide 3</vt:lpstr>
      <vt:lpstr>Slide 4</vt:lpstr>
      <vt:lpstr>Slide 5</vt:lpstr>
      <vt:lpstr>Slide 6</vt:lpstr>
      <vt:lpstr>Slide 7</vt:lpstr>
      <vt:lpstr>নবনিযুক্ত জেনারেল জিয়া সেনাবাহিনীতে শৃংখলা ফেরানোর পদক্ষেপ নেয়নি।  ৩রা নভেম্বর খন্দকার মোশতাক অনুমতি দিলে কারাগারে বন্দি জাতীয় চার নেতাকে হত্যা করে।৪ঠা নভেম্বর ওসমানীর পরামর্শে ১৫আগষ্ট হত্যাকাণ্ডের খুনিচক্র পরিবারসহ ব্যাঙ্কক চলে যায় । সেনাবাহিনীতে খালেদ মোশাররফের জনপ্রিয়তা ছিল।এমতাবস্থায়৩রা-৬নভেম্বর খালেদ ক্ষমতায় ছিল। ৭ নভেম্বর কর্নেল তাহের পাল্টা  অভ্যুত্থানে খালেদ ও তার ঘনিষ্ঠদের হত্যা করেন। বিচারপতি সায়েম পুতুল রাষট্রপতির দায়িত্ব পালন করেন।</vt:lpstr>
      <vt:lpstr>Slide 9</vt:lpstr>
      <vt:lpstr>রাজনৈতিক দল গঠন</vt:lpstr>
      <vt:lpstr>Slide 11</vt:lpstr>
      <vt:lpstr>Slide 12</vt:lpstr>
      <vt:lpstr>Slide 13</vt:lpstr>
      <vt:lpstr>Slide 14</vt:lpstr>
      <vt:lpstr>মূল্যায়ন</vt:lpstr>
      <vt:lpstr> কাজ</vt:lpstr>
      <vt:lpstr>ধন্যবাদ</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TSS</dc:creator>
  <cp:lastModifiedBy>ps</cp:lastModifiedBy>
  <cp:revision>237</cp:revision>
  <dcterms:created xsi:type="dcterms:W3CDTF">2006-08-16T00:00:00Z</dcterms:created>
  <dcterms:modified xsi:type="dcterms:W3CDTF">2020-12-18T04:46:56Z</dcterms:modified>
</cp:coreProperties>
</file>