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58" r:id="rId3"/>
    <p:sldId id="262" r:id="rId4"/>
    <p:sldId id="274" r:id="rId5"/>
    <p:sldId id="260" r:id="rId6"/>
    <p:sldId id="263" r:id="rId7"/>
    <p:sldId id="267" r:id="rId8"/>
    <p:sldId id="273" r:id="rId9"/>
    <p:sldId id="270" r:id="rId10"/>
    <p:sldId id="271" r:id="rId11"/>
    <p:sldId id="269" r:id="rId12"/>
    <p:sldId id="266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58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044" y="-646518"/>
            <a:ext cx="9740644" cy="8066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467600" cy="2819400"/>
          </a:xfrm>
        </p:spPr>
        <p:txBody>
          <a:bodyPr>
            <a:noAutofit/>
          </a:bodyPr>
          <a:lstStyle/>
          <a:p>
            <a:pPr algn="ctr"/>
            <a:r>
              <a:rPr lang="bn-IN" sz="19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2076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4495801"/>
            <a:ext cx="48006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উত্তম চরিত্রের কয়েকটি  দিক তোমাদের খাতায় লিখ।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6400"/>
            <a:ext cx="62484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দলীয়</a:t>
            </a:r>
            <a:r>
              <a:rPr kumimoji="0" lang="bn-IN" sz="8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কাজ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800600"/>
            <a:ext cx="8229600" cy="1600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আখলাকে হামিদার পরিচয় ও গুরত্ব সর্ম্পকে ১০ টি বাক্য খাতায়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l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2600"/>
            <a:ext cx="5867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990600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3048000"/>
            <a:ext cx="8229600" cy="22399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আখলাক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অর্থ কি?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z="400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আখলাক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কাকে বলে?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আখলাক কত প্রকার ও কিকি? </a:t>
            </a:r>
            <a:endParaRPr kumimoji="0" lang="bn-I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</a:t>
            </a:r>
            <a:r>
              <a:rPr kumimoji="0" lang="bn-IN" sz="8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কাজ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648200"/>
            <a:ext cx="8001000" cy="137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উত্তম চরিত্র  সর্ম্পকে একটি হাদিস,একটি কোরআনের আয়াত ও তার অর্থ লিখে আনবে।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629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52.jpg_wh8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228600"/>
            <a:ext cx="5791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3886200" cy="3505200"/>
          </a:xfr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মোঃ সাদ্দাম হোসাইন </a:t>
            </a:r>
          </a:p>
          <a:p>
            <a:pPr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কামারচর উচ্চ বিদ্যালয়</a:t>
            </a:r>
          </a:p>
          <a:p>
            <a:pPr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মুরাদনগর ,কুমিল্লা।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2819400"/>
            <a:ext cx="4114800" cy="3435926"/>
          </a:xfrm>
          <a:prstGeom prst="rect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ইসলাম ও নৈতিক শিক্ষা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505200"/>
            <a:ext cx="2125229" cy="27019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838200"/>
            <a:ext cx="8458200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810000"/>
            <a:ext cx="3581400" cy="2538984"/>
          </a:xfrm>
          <a:prstGeom prst="rect">
            <a:avLst/>
          </a:prstGeom>
        </p:spPr>
      </p:pic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57600"/>
            <a:ext cx="3581400" cy="2682593"/>
          </a:xfrm>
          <a:prstGeom prst="rect">
            <a:avLst/>
          </a:prstGeom>
        </p:spPr>
      </p:pic>
      <p:pic>
        <p:nvPicPr>
          <p:cNvPr id="7" name="Picture 6" descr="childern-eid-namaz-ramjaan-wallpaper-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71600"/>
            <a:ext cx="3429000" cy="1905000"/>
          </a:xfrm>
          <a:prstGeom prst="rect">
            <a:avLst/>
          </a:prstGeom>
        </p:spPr>
      </p:pic>
      <p:pic>
        <p:nvPicPr>
          <p:cNvPr id="8" name="Picture 7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371600"/>
            <a:ext cx="3457575" cy="19427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304800"/>
            <a:ext cx="65532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চিত্রগুলোতে আমরা কি দেখতে পাই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81200"/>
            <a:ext cx="8153400" cy="14478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আখলাক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31242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শিক্ষার্থীরা.........</a:t>
            </a:r>
          </a:p>
          <a:p>
            <a:pPr>
              <a:buNone/>
            </a:pPr>
            <a:r>
              <a:rPr lang="bn-IN" b="1" i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b="1" i="1" dirty="0" smtClean="0">
                <a:latin typeface="NikoshBAN" pitchFamily="2" charset="0"/>
                <a:cs typeface="NikoshBAN" pitchFamily="2" charset="0"/>
              </a:rPr>
              <a:t> আখলাকের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 পরিচয় বলতে</a:t>
            </a:r>
            <a:r>
              <a:rPr lang="bn-IN" b="1" i="1" dirty="0" smtClean="0">
                <a:latin typeface="NikoshBAN" pitchFamily="2" charset="0"/>
                <a:cs typeface="NikoshBAN" pitchFamily="2" charset="0"/>
              </a:rPr>
              <a:t>  পারবে। </a:t>
            </a:r>
          </a:p>
          <a:p>
            <a:pPr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i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b="1" i="1" dirty="0" smtClean="0">
                <a:latin typeface="NikoshBAN" pitchFamily="2" charset="0"/>
                <a:cs typeface="NikoshBAN" pitchFamily="2" charset="0"/>
              </a:rPr>
              <a:t> আখলাকে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র প্রকারভেদ বলতে পার</a:t>
            </a:r>
            <a:r>
              <a:rPr lang="bn-IN" b="1" i="1" dirty="0" smtClean="0">
                <a:latin typeface="NikoshBAN" pitchFamily="2" charset="0"/>
                <a:cs typeface="NikoshBAN" pitchFamily="2" charset="0"/>
              </a:rPr>
              <a:t>বে । </a:t>
            </a:r>
          </a:p>
          <a:p>
            <a:pPr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i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i="1" dirty="0" smtClean="0">
                <a:latin typeface="NikoshBAN" pitchFamily="2" charset="0"/>
                <a:cs typeface="NikoshBAN" pitchFamily="2" charset="0"/>
              </a:rPr>
              <a:t>আখলাকে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IN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i="1" smtClean="0">
                <a:latin typeface="NikoshBAN" pitchFamily="2" charset="0"/>
                <a:cs typeface="NikoshBAN" pitchFamily="2" charset="0"/>
              </a:rPr>
              <a:t>গুরুত্ব ব্যা</a:t>
            </a:r>
            <a:r>
              <a:rPr lang="bn-IN" b="1" i="1" smtClean="0">
                <a:latin typeface="NikoshBAN" pitchFamily="2" charset="0"/>
                <a:cs typeface="NikoshBAN" pitchFamily="2" charset="0"/>
              </a:rPr>
              <a:t>খ্যা </a:t>
            </a:r>
            <a:r>
              <a:rPr lang="bn-IN" b="1" i="1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143000"/>
            <a:ext cx="48768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আখলাক এর পরিচয়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657600"/>
            <a:ext cx="7315200" cy="23083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আখলাক আরবি শব্দ।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এটি বহুবচন। এক বচন খুলুকুন।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এর আভিধানিক অর্থ স্বভাব, চরিত্র, ইত্যাদি। মানুষের সকল কাজ ও নীতির সমষ্টিকেই আখলাক বলা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391400" cy="137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আখলাক এর প্রকারভেদ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828800"/>
            <a:ext cx="6096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আখলাক দুই প্রকার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-Up Arrow 3"/>
          <p:cNvSpPr/>
          <p:nvPr/>
        </p:nvSpPr>
        <p:spPr>
          <a:xfrm>
            <a:off x="4038600" y="2743200"/>
            <a:ext cx="1676400" cy="2819400"/>
          </a:xfrm>
          <a:prstGeom prst="leftRight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4267200"/>
            <a:ext cx="3505200" cy="1828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আখলাকে হামিদা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38800" y="4191000"/>
            <a:ext cx="3505200" cy="1828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আখলাকে যামিমা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686800" cy="1905000"/>
          </a:xfr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আখলাকে হামিদাহ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হলো মানুষের প্রশংসনীয় গুনাবলী </a:t>
            </a:r>
            <a:br>
              <a:rPr lang="bn-IN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আর</a:t>
            </a:r>
            <a:br>
              <a:rPr lang="bn-IN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আখলাকে যামিমাহ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মানব স্বভাবের মন্দ অভ্যাসগুলোর সামষ্টিক নাম।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5867400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আখলাক এর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8229600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আখলাক মানবীয় মৌলিকগুন ও শ্রেষ্ঠ সম্পদ।সৎ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চরিত্রবান ব্যক্তি যেমন সমাজের চোখে ভালো তেমন মহান আল্লাহর  নিকট ও ভালো।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352800"/>
            <a:ext cx="8153400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মহানবি ( সাঃ) বলেছেন – আল্লাহ তায়ালার নিকট সেই লোকই অধিক প্রিয়,চরিত্রের বিচারে যে উত্তম।(ইবনে হিব্বান)।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প্রশংসনীয় আচরণ ও স্বভাব কিয়ামতের দিন মুমিনের পাল্লা ভারী করবে।একটি হাদিসে রাসুলুল্লাহ (সঃ )বলেন,নিশ্চয় (কিয়ামতের) দিন মিযানে সুন্দর চরিত্র অপেক্ষা ভারী বস্তু আর কিছুই থাকবে না।        </a:t>
            </a: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(তিরমিযি)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703</TotalTime>
  <Words>247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স্বাগতম</vt:lpstr>
      <vt:lpstr>Slide 2</vt:lpstr>
      <vt:lpstr>Slide 3</vt:lpstr>
      <vt:lpstr>আখলাক</vt:lpstr>
      <vt:lpstr>শিখনফল</vt:lpstr>
      <vt:lpstr>Slide 6</vt:lpstr>
      <vt:lpstr>Slide 7</vt:lpstr>
      <vt:lpstr>আখলাকে হামিদাহ হলো মানুষের প্রশংসনীয় গুনাবলী  আর  আখলাকে যামিমাহ মানব স্বভাবের মন্দ অভ্যাসগুলোর সামষ্টিক নাম।</vt:lpstr>
      <vt:lpstr>Slide 9</vt:lpstr>
      <vt:lpstr>একক কাজ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lab19</dc:creator>
  <cp:lastModifiedBy>lab19</cp:lastModifiedBy>
  <cp:revision>131</cp:revision>
  <dcterms:created xsi:type="dcterms:W3CDTF">2006-08-16T00:00:00Z</dcterms:created>
  <dcterms:modified xsi:type="dcterms:W3CDTF">2020-12-17T07:01:35Z</dcterms:modified>
</cp:coreProperties>
</file>