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8" r:id="rId6"/>
    <p:sldId id="277" r:id="rId7"/>
    <p:sldId id="268" r:id="rId8"/>
    <p:sldId id="269" r:id="rId9"/>
    <p:sldId id="270" r:id="rId10"/>
    <p:sldId id="271" r:id="rId11"/>
    <p:sldId id="276" r:id="rId12"/>
    <p:sldId id="273" r:id="rId13"/>
    <p:sldId id="275" r:id="rId14"/>
    <p:sldId id="263" r:id="rId15"/>
    <p:sldId id="264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22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ppy-framed-background_53876-806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48800" cy="8956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2133601"/>
            <a:ext cx="6019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09800"/>
            <a:ext cx="8915400" cy="2514600"/>
          </a:xfrm>
        </p:spPr>
        <p:txBody>
          <a:bodyPr>
            <a:noAutofit/>
          </a:bodyPr>
          <a:lstStyle/>
          <a:p>
            <a:r>
              <a:rPr lang="bn-BD" sz="199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Doel-1612i3\Desktop\Nadira\pankouri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4038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04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28600"/>
            <a:ext cx="3505200" cy="148484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28800" y="1676401"/>
            <a:ext cx="426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কাজল বিলে পানকৌড়ি নাইছে সুখে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নাইতে দাও 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2" name="Picture 21" descr="nodi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819400"/>
            <a:ext cx="3733800" cy="1981200"/>
          </a:xfrm>
          <a:prstGeom prst="rect">
            <a:avLst/>
          </a:prstGeom>
        </p:spPr>
      </p:pic>
      <p:pic>
        <p:nvPicPr>
          <p:cNvPr id="23" name="Picture 3" descr="C:\Users\Doel-1612i3\Desktop\Nadira\boatman 2.jpg"/>
          <p:cNvPicPr>
            <a:picLocks noChangeAspect="1" noChangeArrowheads="1"/>
          </p:cNvPicPr>
          <p:nvPr/>
        </p:nvPicPr>
        <p:blipFill>
          <a:blip r:embed="rId5"/>
          <a:srcRect t="27631"/>
          <a:stretch>
            <a:fillRect/>
          </a:stretch>
        </p:blipFill>
        <p:spPr bwMode="auto">
          <a:xfrm>
            <a:off x="4572002" y="2819400"/>
            <a:ext cx="340203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2133600" y="510540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গহীন গাঙ্গে সুজন মাঝি বাইছে নাও,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বাইতে দাও ।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5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685800"/>
            <a:ext cx="4157662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3733800"/>
            <a:ext cx="64008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রোদে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শ্যামা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জুরেছে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নাচতে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762000"/>
            <a:ext cx="7772400" cy="3276600"/>
            <a:chOff x="304800" y="533399"/>
            <a:chExt cx="8686800" cy="4191001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304800" y="533399"/>
              <a:ext cx="8686800" cy="4191001"/>
              <a:chOff x="304800" y="533399"/>
              <a:chExt cx="6019799" cy="4191001"/>
            </a:xfrm>
          </p:grpSpPr>
          <p:pic>
            <p:nvPicPr>
              <p:cNvPr id="5" name="Picture 4" descr="C:\Users\Doel-1612i3\Desktop\Nadira\_cute-child-in-a-flower-field_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04800" y="533399"/>
                <a:ext cx="6019799" cy="419100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/>
              </a:extLst>
            </p:spPr>
          </p:pic>
          <p:pic>
            <p:nvPicPr>
              <p:cNvPr id="6" name="Picture 5" descr="C:\Users\Doel-1612i3\Desktop\Nadira\life 1.jpg"/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 l="6800" r="8764"/>
              <a:stretch/>
            </p:blipFill>
            <p:spPr bwMode="auto">
              <a:xfrm>
                <a:off x="1662206" y="533399"/>
                <a:ext cx="2973013" cy="419100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/>
              </a:extLst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3760" y="533399"/>
              <a:ext cx="2437840" cy="19147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2" name="Rectangle 11"/>
          <p:cNvSpPr/>
          <p:nvPr/>
        </p:nvSpPr>
        <p:spPr>
          <a:xfrm>
            <a:off x="990600" y="4495801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 ,পাখি, ফুলের কুঁড়ি – সবাইকে  আজ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বাঁচতে দাও ।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39624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524000"/>
            <a:ext cx="2057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পানকৌড়ি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	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1600200"/>
            <a:ext cx="4002973" cy="1295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কালো রঙের হাঁস জাতীয় মাছ-শিকারি পাখি।</a:t>
            </a: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	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209800" y="1600200"/>
            <a:ext cx="25908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04800" y="3657600"/>
            <a:ext cx="2057400" cy="110799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নাইতে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dffgg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505200"/>
            <a:ext cx="2362200" cy="1447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0" y="3657600"/>
            <a:ext cx="3505200" cy="1015663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গোসল করতে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r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676400"/>
            <a:ext cx="7162800" cy="315622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51816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530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কবির  পরিচয় সর্ম্পকে প্রত্যেকে নিজ নিজ খাতায় লিখ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324600" cy="990600"/>
          </a:xfrm>
          <a:solidFill>
            <a:srgbClr val="00B050"/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doli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371600"/>
            <a:ext cx="8077200" cy="2743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0" y="4343400"/>
            <a:ext cx="9144000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তোমাদের আশে পাশের পরিবেশ কিভাবে সংরক্ষণ রাখবে এ বিষয়ে তোমাদের সহপাঠীদের মতামত নিয়ে একটি প্রবন্ধ লিখ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Blip>
                <a:blip r:embed="rId2"/>
              </a:buBlip>
            </a:pPr>
            <a:r>
              <a:rPr lang="bn-BD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প্রতিদিন কে আলোর খেলা খেলছে?</a:t>
            </a:r>
          </a:p>
          <a:p>
            <a:pPr>
              <a:buBlip>
                <a:blip r:embed="rId2"/>
              </a:buBlip>
            </a:pPr>
            <a:r>
              <a:rPr lang="bn-BD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শিশু, পাখি, ফুলের কুঁড়ি-সবাইকে আজ বাঁচতে দাও,দ্বারা কবি কি বুঝিয়েছেন?</a:t>
            </a:r>
          </a:p>
          <a:p>
            <a:pPr>
              <a:buBlip>
                <a:blip r:embed="rId2"/>
              </a:buBlip>
            </a:pPr>
            <a:r>
              <a:rPr lang="bn-BD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বাঁচতে দাও’কবিতাটি পাঠের উদ্দেশ্য কী ?</a:t>
            </a:r>
            <a:endParaRPr lang="bn-BD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257800" cy="1143000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76401"/>
            <a:ext cx="7848600" cy="4449763"/>
          </a:xfrm>
        </p:spPr>
        <p:txBody>
          <a:bodyPr>
            <a:normAutofit/>
          </a:bodyPr>
          <a:lstStyle/>
          <a:p>
            <a:endParaRPr lang="bn-BD" dirty="0" smtClean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04800" y="5486401"/>
            <a:ext cx="59436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bn-BD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 শিশুর বিকাশের সাথে সুস্থ পরিবেশের সম্পর্ক রয়েছে - উক্তিটি বিশ্লেষণ কর ।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74676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724e7a06d986c844af438641b7e07f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1447800"/>
            <a:ext cx="9144000" cy="3124200"/>
          </a:xfrm>
          <a:scene3d>
            <a:camera prst="obliqueBottomRight"/>
            <a:lightRig rig="threePt" dir="t"/>
          </a:scene3d>
        </p:spPr>
        <p:txBody>
          <a:bodyPr>
            <a:normAutofit/>
          </a:bodyPr>
          <a:lstStyle/>
          <a:p>
            <a:r>
              <a:rPr lang="en-US" sz="199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2286000" y="609600"/>
            <a:ext cx="4343400" cy="914400"/>
          </a:xfrm>
          <a:prstGeom prst="ribbon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3505200" cy="3916363"/>
          </a:xfrm>
          <a:solidFill>
            <a:schemeClr val="bg2"/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মহিউদ্দিন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             </a:t>
            </a:r>
          </a:p>
          <a:p>
            <a:pPr>
              <a:buNone/>
            </a:pPr>
            <a:endParaRPr lang="en-US" sz="1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1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1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1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1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মৌলভী</a:t>
            </a:r>
            <a:endParaRPr lang="en-US" sz="1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এলাহাবাদ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ডি,জে,এস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দেবিদ্বার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19200" y="1981200"/>
            <a:ext cx="152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400800" y="2057400"/>
            <a:ext cx="1447800" cy="533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0" name="Picture 9" descr="Dakhil-charu-pat-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743200"/>
            <a:ext cx="3505200" cy="3886200"/>
          </a:xfrm>
          <a:prstGeom prst="rect">
            <a:avLst/>
          </a:prstGeom>
          <a:ln>
            <a:solidFill>
              <a:srgbClr val="FF0000"/>
            </a:solidFill>
          </a:ln>
          <a:effectLst/>
        </p:spPr>
      </p:pic>
      <p:pic>
        <p:nvPicPr>
          <p:cNvPr id="14" name="Picture 13" descr="FB_IMG_155688597127512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200400"/>
            <a:ext cx="2969575" cy="19769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Left-Right-Up Arrow 7"/>
          <p:cNvSpPr/>
          <p:nvPr/>
        </p:nvSpPr>
        <p:spPr>
          <a:xfrm>
            <a:off x="3962400" y="1524000"/>
            <a:ext cx="1371600" cy="1600200"/>
          </a:xfrm>
          <a:prstGeom prst="leftRight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 animBg="1"/>
      <p:bldP spid="9" grpId="0" animBg="1"/>
      <p:bldP spid="12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bacner ako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44196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11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28800"/>
            <a:ext cx="43434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0" y="152400"/>
            <a:ext cx="7543800" cy="1371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দুটিতে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95400" y="762000"/>
            <a:ext cx="69342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2819400"/>
            <a:ext cx="4724400" cy="1295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বাঁচতে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9200" y="4876800"/>
            <a:ext cx="69342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43200"/>
            <a:ext cx="7848600" cy="3352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2">
              <a:buFont typeface="Wingdings" pitchFamily="2" charset="2"/>
              <a:buChar char="q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……</a:t>
            </a:r>
          </a:p>
          <a:p>
            <a:pPr lvl="2">
              <a:buFont typeface="Wingdings" pitchFamily="2" charset="2"/>
              <a:buChar char="Ø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2">
              <a:buFont typeface="Wingdings" pitchFamily="2" charset="2"/>
              <a:buChar char="Ø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2"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কৃতি ও পরিবেশের প্রতি যত্নবান হতে  পারবে।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hamsor rahm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0" y="2057400"/>
            <a:ext cx="1743075" cy="2619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Up Ribbon 3"/>
          <p:cNvSpPr/>
          <p:nvPr/>
        </p:nvSpPr>
        <p:spPr>
          <a:xfrm>
            <a:off x="2667000" y="228600"/>
            <a:ext cx="3657600" cy="990600"/>
          </a:xfrm>
          <a:prstGeom prst="ribbon2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934200" y="1219200"/>
            <a:ext cx="1676400" cy="1600200"/>
          </a:xfrm>
          <a:prstGeom prst="wedgeRoundRectCallout">
            <a:avLst>
              <a:gd name="adj1" fmla="val -142675"/>
              <a:gd name="adj2" fmla="val 5062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বই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এলাটিং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বেলাটিং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62000" y="1143000"/>
            <a:ext cx="1676400" cy="1600200"/>
          </a:xfrm>
          <a:prstGeom prst="wedgeRoundRectCallout">
            <a:avLst>
              <a:gd name="adj1" fmla="val 123677"/>
              <a:gd name="adj2" fmla="val 5507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১৯২৯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114800" y="5410200"/>
            <a:ext cx="1676400" cy="1143000"/>
          </a:xfrm>
          <a:prstGeom prst="wedgeRoundRectCallout">
            <a:avLst>
              <a:gd name="adj1" fmla="val -25083"/>
              <a:gd name="adj2" fmla="val -9557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২০০৬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1447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শামসুর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রাহমান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6238"/>
            <a:ext cx="8229600" cy="4525963"/>
          </a:xfrm>
        </p:spPr>
        <p:txBody>
          <a:bodyPr>
            <a:norm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এই তো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দ্যাখো</a:t>
            </a:r>
            <a:r>
              <a:rPr lang="bn-BD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ফুল বাগানে গোলাপ ফোটে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ফুটতে দাও।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4" descr="01.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429001"/>
            <a:ext cx="3276600" cy="16668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0" y="541020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রঙ্গিন কাটা ঘুড়ির পিছে বালক ছোটে,</a:t>
            </a:r>
          </a:p>
          <a:p>
            <a:pPr algn="ctr"/>
            <a:r>
              <a:rPr lang="bn-B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ছুটতে দাও।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352800"/>
            <a:ext cx="31242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374605_1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52400"/>
            <a:ext cx="3200400" cy="1828800"/>
          </a:xfrm>
          <a:prstGeom prst="rect">
            <a:avLst/>
          </a:prstGeom>
        </p:spPr>
      </p:pic>
      <p:pic>
        <p:nvPicPr>
          <p:cNvPr id="9" name="Picture 8" descr="Chakaria-Picture-12-02-20-cop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52400"/>
            <a:ext cx="3124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n-BD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নীল আকাশে সোনালি চিল মেলছে পাখা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মেলতে দাও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জোনাক পোকা আলোর খেলা খেলছে রোজই </a:t>
            </a:r>
          </a:p>
          <a:p>
            <a:pPr algn="ctr">
              <a:buNone/>
            </a:pPr>
            <a:r>
              <a:rPr lang="bn-BD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খেলতে দাও।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"/>
            <a:ext cx="2514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/>
          <a:srcRect t="9943"/>
          <a:stretch>
            <a:fillRect/>
          </a:stretch>
        </p:blipFill>
        <p:spPr bwMode="auto">
          <a:xfrm>
            <a:off x="990600" y="2667000"/>
            <a:ext cx="5867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hi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76200"/>
            <a:ext cx="34290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"/>
            <a:ext cx="259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219200" y="1905000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মধ্যদিনে নরম ছায়ায় ডাকছে ঘুঘু,</a:t>
            </a:r>
          </a:p>
          <a:p>
            <a:pPr algn="ctr"/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ডাকতে দাও।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Doel-1612i3\Desktop\Nadira\stock-footage-little-girl-drawing-in-sand-on-shell-beach-child-bathing-in-sea-water-waves-seasho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62000" y="3124200"/>
            <a:ext cx="34290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Rectangle 10"/>
          <p:cNvSpPr/>
          <p:nvPr/>
        </p:nvSpPr>
        <p:spPr>
          <a:xfrm>
            <a:off x="1905000" y="53340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বালির ওপর কত্ত কিছু আঁকছে শিশু,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আঁকতে দাও।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03.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200400"/>
            <a:ext cx="2590800" cy="1981200"/>
          </a:xfrm>
          <a:prstGeom prst="rect">
            <a:avLst/>
          </a:prstGeom>
        </p:spPr>
      </p:pic>
      <p:pic>
        <p:nvPicPr>
          <p:cNvPr id="10" name="Picture 9" descr="03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228600"/>
            <a:ext cx="25908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</TotalTime>
  <Words>272</Words>
  <Application>Microsoft Office PowerPoint</Application>
  <PresentationFormat>On-screen Show 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শিখনফল</vt:lpstr>
      <vt:lpstr>Slide 6</vt:lpstr>
      <vt:lpstr>Slide 7</vt:lpstr>
      <vt:lpstr>Slide 8</vt:lpstr>
      <vt:lpstr>Slide 9</vt:lpstr>
      <vt:lpstr>Slide 10</vt:lpstr>
      <vt:lpstr>Slide 11</vt:lpstr>
      <vt:lpstr>Slide 12</vt:lpstr>
      <vt:lpstr>শব্দার্থ</vt:lpstr>
      <vt:lpstr>একক কাজ</vt:lpstr>
      <vt:lpstr>দলীয় কাজ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pc</dc:creator>
  <cp:lastModifiedBy>pc</cp:lastModifiedBy>
  <cp:revision>166</cp:revision>
  <dcterms:created xsi:type="dcterms:W3CDTF">2006-08-16T00:00:00Z</dcterms:created>
  <dcterms:modified xsi:type="dcterms:W3CDTF">2020-12-17T07:02:49Z</dcterms:modified>
</cp:coreProperties>
</file>