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6" r:id="rId5"/>
    <p:sldId id="267" r:id="rId6"/>
    <p:sldId id="268" r:id="rId7"/>
    <p:sldId id="265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rysanthemu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6600" dirty="0" err="1" smtClean="0">
                <a:solidFill>
                  <a:srgbClr val="92D050"/>
                </a:solidFill>
                <a:latin typeface="NikoshBAN" pitchFamily="2" charset="0"/>
                <a:ea typeface="BatangChe" pitchFamily="49" charset="-127"/>
                <a:cs typeface="NikoshBAN" pitchFamily="2" charset="0"/>
              </a:rPr>
              <a:t>স্বাগতম</a:t>
            </a:r>
            <a:r>
              <a:rPr lang="en-US" sz="16600" dirty="0" smtClean="0">
                <a:solidFill>
                  <a:srgbClr val="92D050"/>
                </a:solidFill>
                <a:latin typeface="NikoshBAN" pitchFamily="2" charset="0"/>
                <a:ea typeface="BatangChe" pitchFamily="49" charset="-127"/>
                <a:cs typeface="NikoshBAN" pitchFamily="2" charset="0"/>
              </a:rPr>
              <a:t> </a:t>
            </a:r>
            <a:endParaRPr lang="en-US" sz="16600" dirty="0">
              <a:solidFill>
                <a:srgbClr val="92D050"/>
              </a:solidFill>
              <a:latin typeface="NikoshBAN" pitchFamily="2" charset="0"/>
              <a:ea typeface="BatangChe" pitchFamily="49" charset="-127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Ninman silp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3352800"/>
            <a:ext cx="3560583" cy="2667000"/>
          </a:xfrm>
        </p:spPr>
      </p:pic>
      <p:pic>
        <p:nvPicPr>
          <p:cNvPr id="5" name="Picture 4" descr="nurser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3352800"/>
            <a:ext cx="4191000" cy="273812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বাণিজ্যের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প্রকারভেদঃ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latin typeface="NikoshBAN" pitchFamily="2" charset="0"/>
                <a:cs typeface="NikoshBAN" pitchFamily="2" charset="0"/>
              </a:rPr>
              <a:t>১।ট্রেড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বিনিময়।দুই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যথাঃ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dirty="0" smtClean="0">
                <a:latin typeface="NikoshBAN" pitchFamily="2" charset="0"/>
                <a:cs typeface="NikoshBAN" pitchFamily="2" charset="0"/>
              </a:rPr>
              <a:t>১।অভ্যন্তরীণ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বাণিজ্য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dirty="0" smtClean="0">
                <a:latin typeface="NikoshBAN" pitchFamily="2" charset="0"/>
                <a:cs typeface="NikoshBAN" pitchFamily="2" charset="0"/>
              </a:rPr>
              <a:t>২।বৈদেশিক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বাণিজ্য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dirty="0" smtClean="0">
                <a:latin typeface="NikoshBAN" pitchFamily="2" charset="0"/>
                <a:cs typeface="NikoshBAN" pitchFamily="2" charset="0"/>
              </a:rPr>
              <a:t>২।পণ্য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বিনিময়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সহায়ক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কার্যাবলী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কাজঃ৮মি.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শিল্প</a:t>
            </a:r>
            <a:r>
              <a:rPr lang="en-US" dirty="0" smtClean="0"/>
              <a:t> </a:t>
            </a:r>
            <a:r>
              <a:rPr lang="en-US" dirty="0" err="1" smtClean="0"/>
              <a:t>ওবাণিজ্যের</a:t>
            </a:r>
            <a:r>
              <a:rPr lang="en-US" dirty="0" smtClean="0"/>
              <a:t> </a:t>
            </a:r>
            <a:r>
              <a:rPr lang="en-US" dirty="0" err="1" smtClean="0"/>
              <a:t>মধ্যকার</a:t>
            </a:r>
            <a:r>
              <a:rPr lang="en-US" dirty="0" smtClean="0"/>
              <a:t> </a:t>
            </a:r>
            <a:r>
              <a:rPr lang="en-US" dirty="0" err="1" smtClean="0"/>
              <a:t>পার্থক্যসমূহ</a:t>
            </a:r>
            <a:r>
              <a:rPr lang="en-US" dirty="0" smtClean="0"/>
              <a:t> </a:t>
            </a:r>
            <a:r>
              <a:rPr lang="en-US" dirty="0" err="1" smtClean="0"/>
              <a:t>চিহ্নিত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758952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১।অভ্যন্তরীন </a:t>
            </a:r>
            <a:r>
              <a:rPr lang="en-US" dirty="0" err="1" smtClean="0"/>
              <a:t>বাণিজ্য</a:t>
            </a:r>
            <a:r>
              <a:rPr lang="en-US" dirty="0" smtClean="0"/>
              <a:t> </a:t>
            </a:r>
            <a:r>
              <a:rPr lang="en-US" dirty="0" err="1" smtClean="0"/>
              <a:t>কাকে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?</a:t>
            </a:r>
          </a:p>
          <a:p>
            <a:r>
              <a:rPr lang="en-US" dirty="0" smtClean="0"/>
              <a:t>২।পুনঃরপ্তানি </a:t>
            </a:r>
            <a:r>
              <a:rPr lang="en-US" dirty="0" err="1" smtClean="0"/>
              <a:t>কাকে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প্রত্যক্ষ</a:t>
            </a:r>
            <a:r>
              <a:rPr lang="en-US" dirty="0" smtClean="0"/>
              <a:t> </a:t>
            </a:r>
            <a:r>
              <a:rPr lang="en-US" dirty="0" err="1" smtClean="0"/>
              <a:t>সেবা</a:t>
            </a:r>
            <a:r>
              <a:rPr lang="en-US" dirty="0" smtClean="0"/>
              <a:t>  </a:t>
            </a:r>
            <a:r>
              <a:rPr lang="en-US" dirty="0" err="1" smtClean="0"/>
              <a:t>কেন</a:t>
            </a:r>
            <a:r>
              <a:rPr lang="en-US" dirty="0" smtClean="0"/>
              <a:t> </a:t>
            </a:r>
            <a:r>
              <a:rPr lang="en-US" dirty="0" err="1" smtClean="0"/>
              <a:t>সংরক্ষন</a:t>
            </a:r>
            <a:r>
              <a:rPr lang="en-US" dirty="0" smtClean="0"/>
              <a:t> </a:t>
            </a:r>
            <a:r>
              <a:rPr lang="en-US" dirty="0" err="1" smtClean="0"/>
              <a:t>অযোগ্য”বর্ণনা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আনবে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o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8839200" cy="624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301752" y="987552"/>
            <a:ext cx="8534400" cy="2365248"/>
          </a:xfrm>
        </p:spPr>
        <p:txBody>
          <a:bodyPr>
            <a:no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57600" cy="4525963"/>
          </a:xfrm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সুমা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আক্তার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প্রভাষক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ব্যবস্থাপনা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কেরনখাল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কলেজ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নূরমানিকচর,চান্দিনা,কুমিল্লা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05400" y="1676400"/>
            <a:ext cx="3657600" cy="4525963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ব্যবসায়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সংগঠন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ও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ব্যবস্হাপনা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basic-concept-of-business-1-63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621761"/>
            <a:ext cx="4038600" cy="3032115"/>
          </a:xfrm>
        </p:spPr>
      </p:pic>
      <p:pic>
        <p:nvPicPr>
          <p:cNvPr id="16" name="Content Placeholder 15" descr="business-people-shaking-hands-together_53876-20488 (1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679794"/>
            <a:ext cx="4038600" cy="29160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১।ব্যবসায়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ধারনা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২।ব্যবসায়ের </a:t>
            </a:r>
            <a:r>
              <a:rPr lang="en-US" dirty="0" err="1" smtClean="0"/>
              <a:t>বৈশিষ্ট্য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প্রকৃতি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ধারনা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৩।ব্যবসায়ের </a:t>
            </a:r>
            <a:r>
              <a:rPr lang="en-US" dirty="0" err="1" smtClean="0"/>
              <a:t>আওতা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পরিধি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295400" y="2743200"/>
            <a:ext cx="6553200" cy="1673225"/>
          </a:xfrm>
        </p:spPr>
        <p:txBody>
          <a:bodyPr/>
          <a:lstStyle/>
          <a:p>
            <a:pPr algn="l">
              <a:buFont typeface="Wingdings" pitchFamily="2" charset="2"/>
              <a:buChar char="v"/>
            </a:pPr>
            <a:r>
              <a:rPr lang="en-US" dirty="0" err="1" smtClean="0"/>
              <a:t>মুনাফা</a:t>
            </a:r>
            <a:r>
              <a:rPr lang="en-US" dirty="0" smtClean="0"/>
              <a:t> </a:t>
            </a:r>
            <a:r>
              <a:rPr lang="en-US" dirty="0" err="1" smtClean="0"/>
              <a:t>অর্জনের</a:t>
            </a:r>
            <a:r>
              <a:rPr lang="en-US" dirty="0" smtClean="0"/>
              <a:t> </a:t>
            </a:r>
            <a:r>
              <a:rPr lang="en-US" dirty="0" err="1" smtClean="0"/>
              <a:t>উদ্দেশ্য</a:t>
            </a:r>
            <a:endParaRPr lang="en-US" dirty="0" smtClean="0"/>
          </a:p>
          <a:p>
            <a:pPr algn="l">
              <a:buFont typeface="Wingdings" pitchFamily="2" charset="2"/>
              <a:buChar char="v"/>
            </a:pPr>
            <a:r>
              <a:rPr lang="en-US" dirty="0" err="1" smtClean="0"/>
              <a:t>উৎপাদন</a:t>
            </a:r>
            <a:endParaRPr lang="en-US" dirty="0" smtClean="0"/>
          </a:p>
          <a:p>
            <a:pPr algn="l">
              <a:buFont typeface="Wingdings" pitchFamily="2" charset="2"/>
              <a:buChar char="v"/>
            </a:pPr>
            <a:r>
              <a:rPr lang="en-US" dirty="0" err="1" smtClean="0"/>
              <a:t>বন্টন</a:t>
            </a:r>
            <a:endParaRPr lang="en-US" dirty="0" smtClean="0"/>
          </a:p>
          <a:p>
            <a:pPr algn="l">
              <a:buFont typeface="Wingdings" pitchFamily="2" charset="2"/>
              <a:buChar char="v"/>
            </a:pPr>
            <a:r>
              <a:rPr lang="en-US" dirty="0" err="1" smtClean="0"/>
              <a:t>সহায়ক</a:t>
            </a:r>
            <a:r>
              <a:rPr lang="en-US" dirty="0" smtClean="0"/>
              <a:t> </a:t>
            </a:r>
            <a:r>
              <a:rPr lang="en-US" dirty="0" err="1" smtClean="0"/>
              <a:t>বৈধ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err="1" smtClean="0"/>
              <a:t>মৌলিক</a:t>
            </a:r>
            <a:r>
              <a:rPr lang="en-US" dirty="0" smtClean="0"/>
              <a:t> </a:t>
            </a:r>
            <a:r>
              <a:rPr lang="en-US" dirty="0" err="1" smtClean="0"/>
              <a:t>বৈশিষ্ট্য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গৌন</a:t>
            </a:r>
            <a:r>
              <a:rPr lang="en-US" dirty="0" smtClean="0"/>
              <a:t> </a:t>
            </a:r>
            <a:r>
              <a:rPr lang="en-US" dirty="0" err="1" smtClean="0"/>
              <a:t>বৈশিষ্ট্য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ব্যবসায়ের</a:t>
            </a:r>
            <a:r>
              <a:rPr lang="en-US" dirty="0" smtClean="0"/>
              <a:t> </a:t>
            </a:r>
            <a:r>
              <a:rPr lang="en-US" dirty="0" err="1" smtClean="0"/>
              <a:t>আওতা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পরিধি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2133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শিল্প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19400" y="2057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বাণিজ্য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00600" y="2057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প্রত্যক্ষ</a:t>
            </a:r>
            <a:r>
              <a:rPr lang="en-US" dirty="0" smtClean="0"/>
              <a:t> </a:t>
            </a:r>
            <a:r>
              <a:rPr lang="en-US" dirty="0" err="1" smtClean="0"/>
              <a:t>সেবাকর্ম</a:t>
            </a:r>
            <a:r>
              <a:rPr lang="en-US" dirty="0" smtClean="0"/>
              <a:t> ও </a:t>
            </a:r>
            <a:r>
              <a:rPr lang="en-US" dirty="0" err="1" smtClean="0"/>
              <a:t>পেশা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err="1" smtClean="0"/>
              <a:t>একক</a:t>
            </a:r>
            <a:r>
              <a:rPr lang="en-US" sz="4800" dirty="0" smtClean="0"/>
              <a:t> </a:t>
            </a:r>
            <a:r>
              <a:rPr lang="en-US" sz="4800" dirty="0" err="1" smtClean="0"/>
              <a:t>কাজ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ব্যবসায়ের</a:t>
            </a:r>
            <a:r>
              <a:rPr lang="en-US" dirty="0" smtClean="0"/>
              <a:t> </a:t>
            </a:r>
            <a:r>
              <a:rPr lang="en-US" dirty="0" err="1" smtClean="0"/>
              <a:t>সমীকরণ</a:t>
            </a:r>
            <a:r>
              <a:rPr lang="en-US" dirty="0" smtClean="0"/>
              <a:t> </a:t>
            </a:r>
            <a:r>
              <a:rPr lang="en-US" dirty="0" err="1" smtClean="0"/>
              <a:t>লিখ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ব্যবসায়ের</a:t>
            </a:r>
            <a:r>
              <a:rPr lang="en-US" dirty="0" smtClean="0"/>
              <a:t> ৫টি </a:t>
            </a:r>
            <a:r>
              <a:rPr lang="en-US" dirty="0" err="1" smtClean="0"/>
              <a:t>মৌলিক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r>
              <a:rPr lang="en-US" dirty="0" err="1" smtClean="0"/>
              <a:t>লিখ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</p:spPr>
        <p:txBody>
          <a:bodyPr>
            <a:noAutofit/>
          </a:bodyPr>
          <a:lstStyle/>
          <a:p>
            <a:r>
              <a:rPr lang="en-US" sz="4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শিল্পের</a:t>
            </a:r>
            <a:r>
              <a:rPr lang="en-US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প্রকারভেদসমূহঃ</a:t>
            </a:r>
            <a:endParaRPr lang="en-US" sz="4400" dirty="0">
              <a:solidFill>
                <a:schemeClr val="tx1">
                  <a:lumMod val="65000"/>
                  <a:lumOff val="3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প্রজনন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শিল্পঃহ্যাচারী,নার্সারী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নিষ্কাশন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শিল্পঃখনি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তেল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উওোলন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নির্মাণ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শিল্পঃরাস্তাঘাট,সেতু,বাঁধ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পরিবেশক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শিল্পঃগ্যাস,পানি,বিদ্যুৎ,ইন্টারনেট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শিল্পঃতুলা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কাপড়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বস্ত্র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উৎপাদন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733</TotalTime>
  <Words>181</Words>
  <Application>Microsoft Office PowerPoint</Application>
  <PresentationFormat>On-screen Show (4:3)</PresentationFormat>
  <Paragraphs>47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স্বাগতম </vt:lpstr>
      <vt:lpstr>পরিচিতি</vt:lpstr>
      <vt:lpstr>Slide 3</vt:lpstr>
      <vt:lpstr>শিখনফল</vt:lpstr>
      <vt:lpstr>ব্যবসায় কি?</vt:lpstr>
      <vt:lpstr>ব্যবসায়ের বৈশিষ্ট্য বা প্রকৃতি?</vt:lpstr>
      <vt:lpstr>ব্যবসায়ের আওতা বা পরিধি</vt:lpstr>
      <vt:lpstr>একক কাজ</vt:lpstr>
      <vt:lpstr>শিল্পের প্রকারভেদসমূহঃ</vt:lpstr>
      <vt:lpstr>Slide 10</vt:lpstr>
      <vt:lpstr>বাণিজ্যের প্রকারভেদঃ</vt:lpstr>
      <vt:lpstr>দলীয় কাজঃ৮মি.</vt:lpstr>
      <vt:lpstr>মূল্যায়ন</vt:lpstr>
      <vt:lpstr>বাড়ির কাজ</vt:lpstr>
      <vt:lpstr>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</dc:title>
  <dc:creator>lab1</dc:creator>
  <cp:lastModifiedBy>lab1</cp:lastModifiedBy>
  <cp:revision>80</cp:revision>
  <dcterms:created xsi:type="dcterms:W3CDTF">2006-08-16T00:00:00Z</dcterms:created>
  <dcterms:modified xsi:type="dcterms:W3CDTF">2020-12-17T06:38:54Z</dcterms:modified>
</cp:coreProperties>
</file>