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219200"/>
            <a:ext cx="2286000" cy="838200"/>
          </a:xfrm>
        </p:spPr>
        <p:txBody>
          <a:bodyPr>
            <a:noAutofit/>
          </a:bodyPr>
          <a:lstStyle/>
          <a:p>
            <a:r>
              <a:rPr lang="en-US" sz="66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53000" y="2209800"/>
            <a:ext cx="2286000" cy="1247775"/>
          </a:xfrm>
        </p:spPr>
      </p:pic>
      <p:sp>
        <p:nvSpPr>
          <p:cNvPr id="5" name="TextBox 4"/>
          <p:cNvSpPr txBox="1"/>
          <p:nvPr/>
        </p:nvSpPr>
        <p:spPr>
          <a:xfrm>
            <a:off x="6019800" y="2895600"/>
            <a:ext cx="6415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ফুল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hrysanthem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1066800"/>
            <a:ext cx="21336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00400"/>
            <a:ext cx="7772400" cy="2568575"/>
          </a:xfrm>
        </p:spPr>
        <p:txBody>
          <a:bodyPr>
            <a:noAutofit/>
          </a:bodyPr>
          <a:lstStyle/>
          <a:p>
            <a:pPr algn="ctr"/>
            <a:r>
              <a:rPr lang="en-US" sz="1800" b="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মহাম্মদ</a:t>
            </a:r>
            <a:r>
              <a:rPr lang="en-US" sz="1800" b="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b="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আবদুল</a:t>
            </a:r>
            <a:r>
              <a:rPr lang="en-US" sz="1800" b="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b="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কাদের</a:t>
            </a:r>
            <a:r>
              <a:rPr lang="en-US" sz="1800" b="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1800" b="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উপাধ্যক্ষ</a:t>
            </a:r>
            <a:r>
              <a:rPr lang="en-US" sz="1800" b="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)</a:t>
            </a:r>
            <a:br>
              <a:rPr lang="en-US" sz="1800" b="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1800" b="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মোহাম্মদপুর</a:t>
            </a:r>
            <a:r>
              <a:rPr lang="en-US" sz="1800" b="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b="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ইসলামিয়া</a:t>
            </a:r>
            <a:r>
              <a:rPr lang="en-US" sz="1800" b="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b="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1800" b="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b="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sz="1800" b="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1800" b="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1800" b="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1800" b="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b="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পুর</a:t>
            </a:r>
            <a:r>
              <a:rPr lang="en-US" sz="1800" b="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b="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বাজার</a:t>
            </a:r>
            <a:r>
              <a:rPr lang="en-US" sz="1800" b="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1800" b="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1800" b="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দেবিদ্বার</a:t>
            </a:r>
            <a:r>
              <a:rPr lang="en-US" sz="1800" b="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1800" b="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1800" b="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1800" b="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</a:br>
            <a:endParaRPr lang="en-US" sz="1800" b="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981200"/>
            <a:ext cx="7772400" cy="1206500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Tuli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4343400"/>
            <a:ext cx="1459187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43201"/>
            <a:ext cx="7772400" cy="1524000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0" dirty="0" err="1" smtClean="0">
                <a:latin typeface="NikoshBAN" pitchFamily="2" charset="0"/>
                <a:cs typeface="NikoshBAN" pitchFamily="2" charset="0"/>
              </a:rPr>
              <a:t>কুরান</a:t>
            </a:r>
            <a:r>
              <a:rPr lang="en-US" sz="20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0" dirty="0" err="1" smtClean="0">
                <a:latin typeface="NikoshBAN" pitchFamily="2" charset="0"/>
                <a:cs typeface="NikoshBAN" pitchFamily="2" charset="0"/>
              </a:rPr>
              <a:t>মাজিদ</a:t>
            </a:r>
            <a:endParaRPr lang="en-US" sz="2000" b="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38201"/>
            <a:ext cx="7772400" cy="15239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quaran 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990600"/>
            <a:ext cx="4572000" cy="1066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0800000" flipH="1" flipV="1">
            <a:off x="990600" y="1981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       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কুরান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b="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0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0" dirty="0" smtClean="0">
                <a:latin typeface="NikoshBAN" pitchFamily="2" charset="0"/>
                <a:cs typeface="NikoshBAN" pitchFamily="2" charset="0"/>
              </a:rPr>
              <a:t>  ০১</a:t>
            </a:r>
            <a:br>
              <a:rPr lang="en-US" sz="2000" b="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b="0" dirty="0" err="1" smtClean="0">
                <a:latin typeface="NikoshBAN" pitchFamily="2" charset="0"/>
                <a:cs typeface="NikoshBAN" pitchFamily="2" charset="0"/>
              </a:rPr>
              <a:t>পর্ব</a:t>
            </a:r>
            <a:r>
              <a:rPr lang="en-US" sz="2000" b="0" dirty="0" smtClean="0">
                <a:latin typeface="NikoshBAN" pitchFamily="2" charset="0"/>
                <a:cs typeface="NikoshBAN" pitchFamily="2" charset="0"/>
              </a:rPr>
              <a:t>       ০১</a:t>
            </a:r>
            <a:br>
              <a:rPr lang="en-US" sz="2000" b="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b="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000" b="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b="0" dirty="0" err="1" smtClean="0">
                <a:latin typeface="NikoshBAN" pitchFamily="2" charset="0"/>
                <a:cs typeface="NikoshBAN" pitchFamily="2" charset="0"/>
              </a:rPr>
              <a:t>সুরাতুল</a:t>
            </a:r>
            <a:r>
              <a:rPr lang="en-US" sz="20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0" dirty="0" err="1" smtClean="0">
                <a:latin typeface="NikoshBAN" pitchFamily="2" charset="0"/>
                <a:cs typeface="NikoshBAN" pitchFamily="2" charset="0"/>
              </a:rPr>
              <a:t>ফাতিহা</a:t>
            </a:r>
            <a:endParaRPr lang="en-US" sz="2000" b="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শিরোনাম</a:t>
            </a:r>
            <a:endParaRPr lang="en-US" sz="40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১) </a:t>
            </a:r>
            <a:r>
              <a:rPr lang="en-US" sz="2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একমাত্র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প্রশংসা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২) </a:t>
            </a:r>
            <a:r>
              <a:rPr lang="en-US" sz="2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কর্মফল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দিবসের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একমাত্র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মালিক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৩) </a:t>
            </a:r>
            <a:r>
              <a:rPr lang="en-US" sz="2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চাইতে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lang="en-US" sz="20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54562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১) </a:t>
            </a:r>
            <a:r>
              <a:rPr lang="en-US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সকলের</a:t>
            </a:r>
            <a:r>
              <a:rPr lang="en-US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রবের</a:t>
            </a:r>
            <a:r>
              <a:rPr lang="en-US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?</a:t>
            </a:r>
            <a:br>
              <a:rPr lang="en-US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২) </a:t>
            </a:r>
            <a:r>
              <a:rPr lang="en-US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মালিক</a:t>
            </a:r>
            <a:r>
              <a:rPr lang="en-US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ইয়াম</a:t>
            </a:r>
            <a:r>
              <a:rPr lang="en-US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মিদ্দিন</a:t>
            </a:r>
            <a:r>
              <a:rPr lang="en-US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?</a:t>
            </a:r>
            <a:br>
              <a:rPr lang="en-US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৩) </a:t>
            </a:r>
            <a:r>
              <a:rPr lang="en-US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গোলামী</a:t>
            </a:r>
            <a:r>
              <a:rPr lang="en-US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dirty="0" smtClean="0">
                <a:latin typeface="NikoshBAN" pitchFamily="2" charset="0"/>
                <a:cs typeface="NikoshBAN" pitchFamily="2" charset="0"/>
              </a:rPr>
            </a:b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১।আল্লাহর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তায়ালার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দশটি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বাচক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abdulla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219200"/>
            <a:ext cx="1856589" cy="13906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শব্দার্থ</a:t>
            </a:r>
            <a:r>
              <a:rPr lang="en-US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en-US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আলহামদু</a:t>
            </a:r>
            <a:r>
              <a:rPr lang="en-US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2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রাব</a:t>
            </a:r>
            <a:r>
              <a:rPr lang="en-US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আলামিন</a:t>
            </a:r>
            <a:r>
              <a:rPr lang="en-US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মালিক</a:t>
            </a:r>
            <a:r>
              <a:rPr lang="en-US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 </a:t>
            </a:r>
            <a:endParaRPr lang="en-US" sz="2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667000"/>
            <a:ext cx="8229600" cy="2332038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১)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সূরাহ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ফাতিহার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২)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</a:t>
            </a:r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ূরাহ</a:t>
            </a:r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ফাতিহার</a:t>
            </a:r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আয়াত</a:t>
            </a:r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?</a:t>
            </a:r>
            <a:br>
              <a:rPr lang="en-US" sz="3200" u="sng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৩) </a:t>
            </a:r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ফাতিহা</a:t>
            </a:r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27</Words>
  <Application>Microsoft Office PowerPoint</Application>
  <PresentationFormat>On-screen Show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স্বাগতম</vt:lpstr>
      <vt:lpstr>মহাম্মদ আবদুল কাদের (উপাধ্যক্ষ) মোহাম্মদপুর ইসলামিয়া আলিম মাদরাসা মোহাম্মদ পুর বাজার দেবিদ্বার, কুমিল্লা </vt:lpstr>
      <vt:lpstr>বিষয়ঃ কুরান মাজিদ</vt:lpstr>
      <vt:lpstr>অধ্যায়   ০১ পর্ব       ০১ নাম  সুরাতুল ফাতিহা</vt:lpstr>
      <vt:lpstr>শিখন ফল ১) একমাত্র কার প্রশংসা করবে তা জানতে পারবে ২) কর্মফল দিবসের একমাত্র মালিক কে তা জানতে পারবে ৩) কার কাছে সাহায্য চাইতে হবে তা জানতে পারবে</vt:lpstr>
      <vt:lpstr>দলীয় কাজ ১) সকলের রবের নাম কি? ২) মালিক ইয়াম মিদ্দিন অর্থ কি? ৩) কার গোলামী করতে হবে?</vt:lpstr>
      <vt:lpstr>বাড়ীর কাজ ১।আল্লাহর তায়ালার দশটি গুণ বাচক নাম লিখ</vt:lpstr>
      <vt:lpstr>শব্দার্থ  আলহামদু ,রাব, আলামিন, মালিক, </vt:lpstr>
      <vt:lpstr>মূল্যায়ন ১)সূরাহ ফাতিহার অপর নাম কি? ২)সূরাহ ফাতিহার আয়াত সংখ্যা কত? ৩) ফাতিহা কাকে বলে?   </vt:lpstr>
      <vt:lpstr>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UITRCA</dc:creator>
  <cp:lastModifiedBy>UITRCA</cp:lastModifiedBy>
  <cp:revision>23</cp:revision>
  <dcterms:created xsi:type="dcterms:W3CDTF">2006-08-16T00:00:00Z</dcterms:created>
  <dcterms:modified xsi:type="dcterms:W3CDTF">2020-12-17T06:02:08Z</dcterms:modified>
</cp:coreProperties>
</file>