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3C6F-A9F5-43E9-9F96-BC25674136E3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65C97-4DF3-4667-8656-D0729CD5F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65C97-4DF3-4667-8656-D0729CD5F5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2400"/>
            <a:ext cx="6705600" cy="1470025"/>
          </a:xfrm>
        </p:spPr>
        <p:txBody>
          <a:bodyPr>
            <a:normAutofit fontScale="90000"/>
          </a:bodyPr>
          <a:lstStyle/>
          <a:p>
            <a:r>
              <a:rPr lang="en-US" sz="1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বাড়ির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কাজ</a:t>
            </a:r>
            <a:endParaRPr lang="en-US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3401" y="2967335"/>
            <a:ext cx="37337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আমদের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করনিয়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en-US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025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6553200" cy="9144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62200" y="2438401"/>
            <a:ext cx="4648200" cy="16763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নুরুদ্দিন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মোল্লা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সহকারী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মৌ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লভী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সাহার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পাড়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গাউছুল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আজম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দাখিল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মাদ্রাসা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দেবিদ্বার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কুমিল্লা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6781800" cy="251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অধ্যায়-৪র্থ</a:t>
            </a:r>
          </a:p>
          <a:p>
            <a:pPr algn="ctr"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পাঠঃ১ম</a:t>
            </a:r>
          </a:p>
          <a:p>
            <a:pPr algn="ctr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বিষয়ঃআকাইদ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ওফিকহ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শ্রেণি-৬ষ্ট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6096000" cy="3951288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 err="1" smtClean="0"/>
              <a:t>নিচে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025525"/>
          </a:xfrm>
        </p:spPr>
        <p:txBody>
          <a:bodyPr/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শিরো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006725"/>
          </a:xfrm>
        </p:spPr>
        <p:txBody>
          <a:bodyPr>
            <a:normAutofit/>
          </a:bodyPr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/>
              <a:t>আযানের</a:t>
            </a:r>
            <a:r>
              <a:rPr lang="en-US" dirty="0" smtClean="0"/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জবাব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ফজিলত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967335"/>
            <a:ext cx="381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143000" y="2590800"/>
            <a:ext cx="2590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28600" y="3276600"/>
            <a:ext cx="4876800" cy="1371600"/>
          </a:xfrm>
          <a:prstGeom prst="downArrow">
            <a:avLst>
              <a:gd name="adj1" fmla="val 50000"/>
              <a:gd name="adj2" fmla="val 38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আহবান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অবহিত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7848600" cy="1905000"/>
          </a:xfrm>
          <a:solidFill>
            <a:schemeClr val="bg2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জবাব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;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কল্যানের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ঘুম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7696200" cy="320040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71600" y="3048000"/>
            <a:ext cx="2362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09600" y="4191000"/>
            <a:ext cx="3810000" cy="1371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৩টি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জবাব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ফজিলথ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147</Words>
  <Application>Microsoft Office PowerPoint</Application>
  <PresentationFormat>On-screen Show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পরিচিতি</vt:lpstr>
      <vt:lpstr>Slide 3</vt:lpstr>
      <vt:lpstr>Slide 4</vt:lpstr>
      <vt:lpstr>Slide 5</vt:lpstr>
      <vt:lpstr>Slide 6</vt:lpstr>
      <vt:lpstr> 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94</cp:revision>
  <dcterms:created xsi:type="dcterms:W3CDTF">2006-08-16T00:00:00Z</dcterms:created>
  <dcterms:modified xsi:type="dcterms:W3CDTF">2020-12-17T07:06:13Z</dcterms:modified>
</cp:coreProperties>
</file>