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7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637" autoAdjust="0"/>
    <p:restoredTop sz="85627" autoAdjust="0"/>
  </p:normalViewPr>
  <p:slideViewPr>
    <p:cSldViewPr>
      <p:cViewPr varScale="1">
        <p:scale>
          <a:sx n="92" d="100"/>
          <a:sy n="92" d="100"/>
        </p:scale>
        <p:origin x="-3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F069A-4EA7-4AFF-BB00-6B4C3327CE08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247C9-997B-4B5A-8610-5DB900F36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247C9-997B-4B5A-8610-5DB900F36B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ysanthem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99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ime Mini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শামসুজ্জামান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০১৯২১৮৬৫০৯৭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671888" y="2528888"/>
          <a:ext cx="1800225" cy="1800225"/>
        </p:xfrm>
        <a:graphic>
          <a:graphicData uri="http://schemas.openxmlformats.org/presentationml/2006/ole">
            <p:oleObj spid="_x0000_s1026" name="Bitmap Image" r:id="rId4" imgW="1800476" imgH="1800476" progId="PBrush">
              <p:embed/>
            </p:oleObj>
          </a:graphicData>
        </a:graphic>
      </p:graphicFrame>
      <p:pic>
        <p:nvPicPr>
          <p:cNvPr id="3" name="Picture 2" descr="Abdul_Hamid prsid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0228" y="2778252"/>
            <a:ext cx="923544" cy="13014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882</TotalTime>
  <Words>6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Equity</vt:lpstr>
      <vt:lpstr>Bitmap Image</vt:lpstr>
      <vt:lpstr>স্বাগতম</vt:lpstr>
      <vt:lpstr>Slide 2</vt:lpstr>
      <vt:lpstr>পরিচিতি 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9=day</dc:title>
  <dc:creator>UITRCE</dc:creator>
  <cp:lastModifiedBy>UITRCE</cp:lastModifiedBy>
  <cp:revision>87</cp:revision>
  <dcterms:created xsi:type="dcterms:W3CDTF">2006-08-16T00:00:00Z</dcterms:created>
  <dcterms:modified xsi:type="dcterms:W3CDTF">2020-12-17T04:47:22Z</dcterms:modified>
</cp:coreProperties>
</file>