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66800"/>
            <a:ext cx="670560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u="sng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000" u="sng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ahlia-red-blossom-bloom-6059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2895600"/>
            <a:ext cx="63500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457200"/>
            <a:ext cx="56388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প্রশ্ন)</a:t>
            </a:r>
            <a:endParaRPr lang="en-US" sz="4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3124200"/>
            <a:ext cx="6324600" cy="15696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1.এিভূজের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কোণের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2.সমতল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3.রেখা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28600"/>
            <a:ext cx="63246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:-</a:t>
            </a:r>
            <a:endParaRPr lang="en-US" sz="4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752601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সৃজনশীল প্রশ্ন:</a:t>
            </a:r>
            <a:endParaRPr lang="en-US" sz="2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819400"/>
            <a:ext cx="7467600" cy="120032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এিভূজ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457200" indent="-457200">
              <a:buAutoNum type="arabicPeriod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উপপাদ্যটি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buAutoNum type="arabicPeriod"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971800"/>
            <a:ext cx="5362575" cy="3429000"/>
          </a:xfrm>
          <a:prstGeom prst="rect">
            <a:avLst/>
          </a:prstGeom>
          <a:ln>
            <a:solidFill>
              <a:srgbClr val="FF00FF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143000" y="609600"/>
            <a:ext cx="70104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i="1" u="sng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Best of luck to every all.</a:t>
            </a:r>
            <a:endParaRPr lang="en-US" sz="3600" i="1" u="sng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800" u="sng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u="sng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একাদশ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সেমিষ্টার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1ম(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ডিপ্লোমা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45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09/12/2020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ইং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ln w="9525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আবদুল্লাহ্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ইবনে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জামান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নন-টেক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পার্বতীপুর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টেকনিক্যাল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এগ্রিকালচার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01712016158 01728501773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rot="16200000">
            <a:off x="1714500" y="647700"/>
            <a:ext cx="4114800" cy="49530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72200" y="685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4953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029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5943600"/>
            <a:ext cx="7010400" cy="5847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এিভূজ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0"/>
            <a:ext cx="68580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u="sng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000" u="sng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বিষয়</a:t>
            </a:r>
            <a:endParaRPr lang="en-US" sz="4000" u="sng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1066800" y="3023175"/>
            <a:ext cx="6858000" cy="5847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এিকোণমিতিক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অনুপাত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করব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066800"/>
            <a:ext cx="6781800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4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4400" b="1" u="sng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967334"/>
            <a:ext cx="746760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1.পীথাগোরাসের উপপাদ্য সর্ম্পকে  জানতে পারবে।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2.বিভিন্ন কোণের অনুপাত সর্ম্পকে জানতে পারবে।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3.অজানা বাহুর মান বের করতে পারবে।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 rot="16200000">
            <a:off x="2857500" y="-190500"/>
            <a:ext cx="2514600" cy="42672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0" y="533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3200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3276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4191000"/>
            <a:ext cx="8305800" cy="95410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পীথাগোরাসের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উপপাদ্য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অতিভূজের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বাহুর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বর্গের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সমষ্টির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সমান।অর্থা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ৎ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895600" y="4572000"/>
          <a:ext cx="3124201" cy="457200"/>
        </p:xfrm>
        <a:graphic>
          <a:graphicData uri="http://schemas.openxmlformats.org/presentationml/2006/ole">
            <p:oleObj spid="_x0000_s2050" name="Equation" r:id="rId3" imgW="1714320" imgH="29196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502150" y="3213100"/>
          <a:ext cx="139700" cy="431800"/>
        </p:xfrm>
        <a:graphic>
          <a:graphicData uri="http://schemas.openxmlformats.org/presentationml/2006/ole">
            <p:oleObj spid="_x0000_s2052" name="Equation" r:id="rId4" imgW="1396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rot="16200000">
            <a:off x="3390900" y="-114300"/>
            <a:ext cx="2057400" cy="36576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477000" y="533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2667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259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28600" y="3886200"/>
          <a:ext cx="8382000" cy="685800"/>
        </p:xfrm>
        <a:graphic>
          <a:graphicData uri="http://schemas.openxmlformats.org/presentationml/2006/ole">
            <p:oleObj spid="_x0000_s3079" name="Equation" r:id="rId3" imgW="4838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rot="16200000">
            <a:off x="3390900" y="-114300"/>
            <a:ext cx="2057400" cy="36576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477000" y="533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2667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259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2895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1676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1143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200400"/>
            <a:ext cx="7315200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: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যদি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=4,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BC=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AC=?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4419601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49530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100" name="Equation" r:id="rId3" imgW="114120" imgH="21564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09600" y="5410200"/>
          <a:ext cx="5181600" cy="990600"/>
        </p:xfrm>
        <a:graphic>
          <a:graphicData uri="http://schemas.openxmlformats.org/presentationml/2006/ole">
            <p:oleObj spid="_x0000_s4101" name="Equation" r:id="rId4" imgW="2819160" imgH="45720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62000" y="6400800"/>
            <a:ext cx="6172200" cy="4001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Ans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71628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838200" y="2894349"/>
            <a:ext cx="7696200" cy="181588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1.একটি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আকঁ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যথাক্রমে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3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4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দুরত্বে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কর।বিন্দু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এিভূজ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আকঁ।এিভূজটির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অতিভূজের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কর।দৈর্ঘ্য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5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209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LAB-22</dc:creator>
  <cp:lastModifiedBy>LAB-22</cp:lastModifiedBy>
  <cp:revision>38</cp:revision>
  <dcterms:created xsi:type="dcterms:W3CDTF">2006-08-16T00:00:00Z</dcterms:created>
  <dcterms:modified xsi:type="dcterms:W3CDTF">2020-12-09T07:03:39Z</dcterms:modified>
</cp:coreProperties>
</file>