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8" r:id="rId4"/>
    <p:sldId id="263" r:id="rId5"/>
    <p:sldId id="264" r:id="rId6"/>
    <p:sldId id="271" r:id="rId7"/>
    <p:sldId id="272" r:id="rId8"/>
    <p:sldId id="265" r:id="rId9"/>
    <p:sldId id="267" r:id="rId10"/>
    <p:sldId id="266" r:id="rId11"/>
    <p:sldId id="269" r:id="rId12"/>
    <p:sldId id="270" r:id="rId13"/>
    <p:sldId id="274" r:id="rId14"/>
    <p:sldId id="275" r:id="rId15"/>
    <p:sldId id="276" r:id="rId16"/>
    <p:sldId id="273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2260-5932-4DAD-AB45-B07552D24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AD632-8FB1-46B1-B66D-B1A8F7DC1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A7F8-D2B9-415E-B5E2-5E50C8AD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9E4B-D553-4F49-85AF-69E0F36A980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20E71-B254-421A-9893-31A03080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B3675-8B60-4639-A0E7-BD6C8C63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C30-3DA4-40AD-B404-9AB0163C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0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498A-4308-46F9-A0E9-05E4E36D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59383-32E1-4A7D-A145-D90A41BDD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C9195-D5F7-41DF-A9CD-B39D1D24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9E4B-D553-4F49-85AF-69E0F36A980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347DF-53C2-41D8-AF23-34433FBA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CC910-CC28-4A28-B2E1-6412E8AF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C30-3DA4-40AD-B404-9AB0163C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9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3C1E0E-53B6-4B7B-8784-FFD678E2B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394F1-34C3-44F3-8A47-F3AAEDD9B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52307-9443-48F9-906C-9254D90E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9E4B-D553-4F49-85AF-69E0F36A980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E372C-A045-4006-8E38-4BFAD5FA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A0EA0-DE81-40E1-9F6B-F28F635E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C30-3DA4-40AD-B404-9AB0163C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A80EA-CB8B-4AEE-A9D9-16AED62A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909BD-8C98-4459-922C-17A1FDE3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27FE9-9181-4A86-9873-8B676AE9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9E4B-D553-4F49-85AF-69E0F36A980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A0D67-6CA8-4C09-8FEE-09F0F4FC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0E045-4630-423B-AE1E-AFF20829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C30-3DA4-40AD-B404-9AB0163C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A007-A25B-41CF-A72E-3049F248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1FE44-1AC3-4523-8307-EE6B2EF71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ACAC7-E255-4AEB-8176-D4CE3390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9E4B-D553-4F49-85AF-69E0F36A980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67CDC-774C-4A98-BA6A-21BFEEC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C9B1F-43C4-4609-8B67-C69190A6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C30-3DA4-40AD-B404-9AB0163C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3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8FF3-65FB-46B7-BB7C-11BE2260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08A34-7F88-49A6-8B17-6B8EAB992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58221-E91E-4D25-9F3F-16FF9BB54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54886-4E89-4AC8-A5F5-AD0FE578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9E4B-D553-4F49-85AF-69E0F36A980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9C306-55F9-45C8-A2C1-30BC3EEE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0839D-38E0-4671-B084-21BC51C6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C30-3DA4-40AD-B404-9AB0163C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9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C1EB-52C7-4AE3-A064-D1F27CC9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74DCF-272F-4314-A1FE-51775F376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38FF8-5503-4F15-810C-CEE5CB9DA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812D8-E7C5-4934-9E4A-8DBF3F928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26DB9-866A-437C-82C5-9348216FC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C86CB-FC5D-4EBC-9BB6-81221FF9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9E4B-D553-4F49-85AF-69E0F36A980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1DEB3-3F4C-4F09-9F24-0E91697E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7E5E8-34C7-49BC-AE7B-468B73DB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C30-3DA4-40AD-B404-9AB0163C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2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C79E-CB75-4AC9-BE3C-8DA91D71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430DB-3951-4D82-9AD9-6876847D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9E4B-D553-4F49-85AF-69E0F36A980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B9E65-9929-443F-88A8-EDD71596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3405B-A252-4425-8D27-30935A24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C30-3DA4-40AD-B404-9AB0163C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0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A6043D40-4263-4808-92D2-C4C252A95B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94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9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6F01-74D0-4B83-87DC-C8CEBA2D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DD0F-925E-4A4B-A1FA-FC36270E4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074BF-5D81-456F-A387-F9C0A9DD5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98F75-6206-4A53-BD54-4163980F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9E4B-D553-4F49-85AF-69E0F36A980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169D5-44BA-4D0B-857A-6C29B23D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030D8-4049-40D7-9617-825B0A34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C30-3DA4-40AD-B404-9AB0163C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3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CC85-CBF6-4C5C-ABBF-51FEE145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18E70-004D-416B-B219-D28B9E22F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E0C1E-47C9-43BB-94FB-FE9787B2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03F80-81AA-47E9-979D-A2FD6949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9E4B-D553-4F49-85AF-69E0F36A980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1104B-C356-4D89-A2D4-CC421F70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4E653-139D-4BB8-AF95-3A2DC69C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5C30-3DA4-40AD-B404-9AB0163C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4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3DF83-EAF2-4B02-BFBB-AB0A79B8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23706-69D4-44D0-84D7-5AC36D9AD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6F7FE-EFEA-44CE-A876-2AF805675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9E4B-D553-4F49-85AF-69E0F36A980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8B906-06D1-49C8-AA72-007F261FD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E5129-8219-4CD1-931A-D56F6EF05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5C30-3DA4-40AD-B404-9AB0163C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mailto:&#2439;&#2478;&#2503;&#2482;&#2435;-shamul2006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gif"/><Relationship Id="rId7" Type="http://schemas.openxmlformats.org/officeDocument/2006/relationships/image" Target="../media/image1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1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07AB8EB-99DB-4A72-AB36-35CDD289A494}"/>
              </a:ext>
            </a:extLst>
          </p:cNvPr>
          <p:cNvSpPr/>
          <p:nvPr/>
        </p:nvSpPr>
        <p:spPr>
          <a:xfrm>
            <a:off x="4580676" y="2152749"/>
            <a:ext cx="2687782" cy="2743200"/>
          </a:xfrm>
          <a:prstGeom prst="ellipse">
            <a:avLst/>
          </a:prstGeom>
          <a:blipFill dpi="0" rotWithShape="1">
            <a:blip r:embed="rId4">
              <a:alphaModFix amt="88000"/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DigifaceWide Regular" pitchFamily="2" charset="0"/>
              </a:rPr>
              <a:t>5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4CC512-3471-49EF-A44D-7F31FE550BA8}"/>
              </a:ext>
            </a:extLst>
          </p:cNvPr>
          <p:cNvSpPr/>
          <p:nvPr/>
        </p:nvSpPr>
        <p:spPr>
          <a:xfrm>
            <a:off x="4580676" y="2152749"/>
            <a:ext cx="2687782" cy="2743200"/>
          </a:xfrm>
          <a:prstGeom prst="ellipse">
            <a:avLst/>
          </a:prstGeom>
          <a:blipFill dpi="0" rotWithShape="1">
            <a:blip r:embed="rId4">
              <a:alphaModFix amt="88000"/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DigifaceWide Regular" pitchFamily="2" charset="0"/>
              </a:rPr>
              <a:t>4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764280-8BDE-47A0-A6CD-A411F45A047C}"/>
              </a:ext>
            </a:extLst>
          </p:cNvPr>
          <p:cNvSpPr/>
          <p:nvPr/>
        </p:nvSpPr>
        <p:spPr>
          <a:xfrm>
            <a:off x="4580676" y="2152749"/>
            <a:ext cx="2687782" cy="2743200"/>
          </a:xfrm>
          <a:prstGeom prst="ellipse">
            <a:avLst/>
          </a:prstGeom>
          <a:blipFill dpi="0" rotWithShape="1">
            <a:blip r:embed="rId4">
              <a:alphaModFix amt="88000"/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DigifaceWide Regular" pitchFamily="2" charset="0"/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FE9E7B-286F-4E3A-AB1B-B270847ADB0E}"/>
              </a:ext>
            </a:extLst>
          </p:cNvPr>
          <p:cNvSpPr/>
          <p:nvPr/>
        </p:nvSpPr>
        <p:spPr>
          <a:xfrm>
            <a:off x="4580676" y="2152749"/>
            <a:ext cx="2687782" cy="2743200"/>
          </a:xfrm>
          <a:prstGeom prst="ellipse">
            <a:avLst/>
          </a:prstGeom>
          <a:blipFill dpi="0" rotWithShape="1">
            <a:blip r:embed="rId4">
              <a:alphaModFix amt="88000"/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DigifaceWide Regular" pitchFamily="2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B0AC50-B852-4C18-A8AF-4E2E9538013C}"/>
              </a:ext>
            </a:extLst>
          </p:cNvPr>
          <p:cNvSpPr/>
          <p:nvPr/>
        </p:nvSpPr>
        <p:spPr>
          <a:xfrm>
            <a:off x="4580676" y="2152749"/>
            <a:ext cx="2687782" cy="2743200"/>
          </a:xfrm>
          <a:prstGeom prst="ellipse">
            <a:avLst/>
          </a:prstGeom>
          <a:blipFill dpi="0" rotWithShape="1">
            <a:blip r:embed="rId4">
              <a:alphaModFix amt="88000"/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DigifaceWide Regular" pitchFamily="2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4451D5-9F52-49AD-A8D2-116D91D68DFD}"/>
              </a:ext>
            </a:extLst>
          </p:cNvPr>
          <p:cNvSpPr/>
          <p:nvPr/>
        </p:nvSpPr>
        <p:spPr>
          <a:xfrm>
            <a:off x="4580676" y="2152749"/>
            <a:ext cx="2687782" cy="2743200"/>
          </a:xfrm>
          <a:prstGeom prst="ellipse">
            <a:avLst/>
          </a:prstGeom>
          <a:blipFill dpi="0" rotWithShape="1">
            <a:blip r:embed="rId4">
              <a:alphaModFix amt="85000"/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  <a:effectLst>
            <a:reflection stA="8000" dist="508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DigifaceWide Regular" pitchFamily="2" charset="0"/>
              </a:rPr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DC0C6-CB9B-4BC4-B07A-2A4A3781B4AD}"/>
              </a:ext>
            </a:extLst>
          </p:cNvPr>
          <p:cNvSpPr/>
          <p:nvPr/>
        </p:nvSpPr>
        <p:spPr>
          <a:xfrm>
            <a:off x="1938746" y="516400"/>
            <a:ext cx="7690163" cy="2337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8756"/>
                <a:gd name="adj2" fmla="val -19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 ক্লাসে স্বাগত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3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50752E-978F-4F5D-811A-B80E2988C905}"/>
              </a:ext>
            </a:extLst>
          </p:cNvPr>
          <p:cNvGrpSpPr/>
          <p:nvPr/>
        </p:nvGrpSpPr>
        <p:grpSpPr>
          <a:xfrm>
            <a:off x="159657" y="124843"/>
            <a:ext cx="11814629" cy="6733157"/>
            <a:chOff x="275044" y="-5786"/>
            <a:chExt cx="11481527" cy="686378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241829-1B32-442E-BFD1-65D226AA0992}"/>
                </a:ext>
              </a:extLst>
            </p:cNvPr>
            <p:cNvSpPr/>
            <p:nvPr/>
          </p:nvSpPr>
          <p:spPr>
            <a:xfrm>
              <a:off x="6096000" y="0"/>
              <a:ext cx="5660571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60439F-E365-4D0F-8556-021B7E293AA8}"/>
                </a:ext>
              </a:extLst>
            </p:cNvPr>
            <p:cNvSpPr/>
            <p:nvPr/>
          </p:nvSpPr>
          <p:spPr>
            <a:xfrm>
              <a:off x="275044" y="-5786"/>
              <a:ext cx="5681417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889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298614C-229B-4791-A01B-11ABA56B28AB}"/>
                </a:ext>
              </a:extLst>
            </p:cNvPr>
            <p:cNvGrpSpPr/>
            <p:nvPr/>
          </p:nvGrpSpPr>
          <p:grpSpPr>
            <a:xfrm>
              <a:off x="6096000" y="119550"/>
              <a:ext cx="5574535" cy="6607638"/>
              <a:chOff x="6096000" y="119550"/>
              <a:chExt cx="5574535" cy="6607638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8978BB1-E428-430B-A7E9-32163E402F1A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88B22F2-5464-481A-B738-747443958261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91A87D2-089D-4BEF-BFCB-FFE3FB2FA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3D90A3D-9A64-48EC-8965-D2686B5C1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ACFC826-CD04-4929-A465-42697256A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0DEDC2-8BFD-46EC-82D7-5BDD0AEA9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C5B8031-2672-4A35-B2CF-879028F61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4C05C06-DA38-4D91-BF36-F3975D4A5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D6726AC-45BA-4D25-B557-31C6971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19D9757-C694-4A36-A59D-F0F75AF2E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456B68-763C-4971-9FF5-34D22C11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AEBB975-9A36-4630-8658-710BDCB21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CE6D0E-7945-4DDC-9894-82CDB4AD9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1E802BD-71EA-4C5D-B8BD-8053174D2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EA379E5-5B05-4D58-BAA0-5BD1EF3ED01D}"/>
                </a:ext>
              </a:extLst>
            </p:cNvPr>
            <p:cNvGrpSpPr/>
            <p:nvPr/>
          </p:nvGrpSpPr>
          <p:grpSpPr>
            <a:xfrm flipH="1">
              <a:off x="351445" y="89189"/>
              <a:ext cx="5574535" cy="6607638"/>
              <a:chOff x="6096000" y="119550"/>
              <a:chExt cx="5574535" cy="66076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A5FAA53-CF1A-4143-B800-CD9EF975AA06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50800" dist="635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264B974-C8B0-4B7D-9A85-A926B593E885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E7E91EE-0C07-4CD7-AB0B-4D1A5689D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B466CD8-E8E8-43D2-9D8F-F5A7D0531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C58CECF-147F-4FD4-A0D4-58640B3C6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7272B6-962B-407A-8798-63E9EAA88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D862B3-B952-400F-956C-6E325553C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167523B-9E56-42E2-9705-F7567D5E5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27D5AF9-E3F2-4C3F-895B-BAC5637B4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92EE4D3-D1F0-44BD-93C0-007F2938C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E44055B-63CD-49B7-8557-1658DBFF8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96B11C0-D4A0-4BD7-B43F-3F9ADE586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0086FF9-58A1-4A40-9138-6CA2E74C8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490C400-DD08-4F1F-82B3-3D5933628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65AC651-114C-44C7-80B8-9B7B6693CCFB}"/>
                </a:ext>
              </a:extLst>
            </p:cNvPr>
            <p:cNvGrpSpPr/>
            <p:nvPr/>
          </p:nvGrpSpPr>
          <p:grpSpPr>
            <a:xfrm>
              <a:off x="5604611" y="119550"/>
              <a:ext cx="781676" cy="6607323"/>
              <a:chOff x="5604611" y="119550"/>
              <a:chExt cx="781676" cy="6607323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4BC666B-BE22-4EC4-9DE9-ABFD9CE56B6F}"/>
                  </a:ext>
                </a:extLst>
              </p:cNvPr>
              <p:cNvSpPr/>
              <p:nvPr/>
            </p:nvSpPr>
            <p:spPr>
              <a:xfrm>
                <a:off x="5635694" y="20253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70FDC8D-B515-41DF-925B-596CF20C5B78}"/>
                  </a:ext>
                </a:extLst>
              </p:cNvPr>
              <p:cNvGrpSpPr/>
              <p:nvPr/>
            </p:nvGrpSpPr>
            <p:grpSpPr>
              <a:xfrm>
                <a:off x="5805714" y="119550"/>
                <a:ext cx="580573" cy="386869"/>
                <a:chOff x="5805714" y="609691"/>
                <a:chExt cx="580573" cy="386869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44E7279-3BA1-4444-BA5E-2C9D1CC5E08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Arc 265">
                  <a:extLst>
                    <a:ext uri="{FF2B5EF4-FFF2-40B4-BE49-F238E27FC236}">
                      <a16:creationId xmlns:a16="http://schemas.microsoft.com/office/drawing/2014/main" id="{297507A6-B85C-496F-9C26-AE9D8FBA109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333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D21DB72-7081-4D39-AAD0-8B200901056A}"/>
                  </a:ext>
                </a:extLst>
              </p:cNvPr>
              <p:cNvSpPr/>
              <p:nvPr/>
            </p:nvSpPr>
            <p:spPr>
              <a:xfrm>
                <a:off x="5632035" y="503041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E6FEB6B-E5EE-4ED1-9BBA-545E85E3A6B1}"/>
                  </a:ext>
                </a:extLst>
              </p:cNvPr>
              <p:cNvGrpSpPr/>
              <p:nvPr/>
            </p:nvGrpSpPr>
            <p:grpSpPr>
              <a:xfrm>
                <a:off x="5805714" y="430573"/>
                <a:ext cx="580573" cy="386869"/>
                <a:chOff x="5805714" y="609691"/>
                <a:chExt cx="580573" cy="386869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396372F0-3216-488B-BC0B-0B9F42309B2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Arc 263">
                  <a:extLst>
                    <a:ext uri="{FF2B5EF4-FFF2-40B4-BE49-F238E27FC236}">
                      <a16:creationId xmlns:a16="http://schemas.microsoft.com/office/drawing/2014/main" id="{3AE2A82E-941D-49C7-B146-583CF0AC185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04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77D1F8-640A-4A1F-AF5C-8A91BFDAD8D9}"/>
                  </a:ext>
                </a:extLst>
              </p:cNvPr>
              <p:cNvSpPr/>
              <p:nvPr/>
            </p:nvSpPr>
            <p:spPr>
              <a:xfrm>
                <a:off x="5635694" y="8174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D16A5FB-3C43-411F-9731-9353C11A4AAE}"/>
                  </a:ext>
                </a:extLst>
              </p:cNvPr>
              <p:cNvSpPr/>
              <p:nvPr/>
            </p:nvSpPr>
            <p:spPr>
              <a:xfrm>
                <a:off x="5636493" y="112392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66274C2-B888-4503-8405-E8AEC64AB292}"/>
                  </a:ext>
                </a:extLst>
              </p:cNvPr>
              <p:cNvSpPr/>
              <p:nvPr/>
            </p:nvSpPr>
            <p:spPr>
              <a:xfrm>
                <a:off x="5633303" y="144082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AFB4627-45CD-46C6-AEC2-57527652201C}"/>
                  </a:ext>
                </a:extLst>
              </p:cNvPr>
              <p:cNvSpPr/>
              <p:nvPr/>
            </p:nvSpPr>
            <p:spPr>
              <a:xfrm>
                <a:off x="5641689" y="174238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F32A4C9-928E-4227-A195-E00C8609B7AD}"/>
                  </a:ext>
                </a:extLst>
              </p:cNvPr>
              <p:cNvSpPr/>
              <p:nvPr/>
            </p:nvSpPr>
            <p:spPr>
              <a:xfrm>
                <a:off x="5626130" y="206495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F6492C4-7C01-44CE-B86E-F9E570CEE04E}"/>
                  </a:ext>
                </a:extLst>
              </p:cNvPr>
              <p:cNvSpPr/>
              <p:nvPr/>
            </p:nvSpPr>
            <p:spPr>
              <a:xfrm>
                <a:off x="5626130" y="237211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784E755-0B70-4C55-8E48-2CAE148FD3D1}"/>
                  </a:ext>
                </a:extLst>
              </p:cNvPr>
              <p:cNvSpPr/>
              <p:nvPr/>
            </p:nvSpPr>
            <p:spPr>
              <a:xfrm>
                <a:off x="5633303" y="268452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E0F2A8D-F1B3-4048-AA17-5F5C25330CC0}"/>
                  </a:ext>
                </a:extLst>
              </p:cNvPr>
              <p:cNvSpPr/>
              <p:nvPr/>
            </p:nvSpPr>
            <p:spPr>
              <a:xfrm>
                <a:off x="5633303" y="298598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D48FC4B-204D-4CF6-99F6-8E2A2F75CDCA}"/>
                  </a:ext>
                </a:extLst>
              </p:cNvPr>
              <p:cNvSpPr/>
              <p:nvPr/>
            </p:nvSpPr>
            <p:spPr>
              <a:xfrm>
                <a:off x="5626130" y="33081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186BAD2-D370-4171-AC12-64FFF5FFE95F}"/>
                  </a:ext>
                </a:extLst>
              </p:cNvPr>
              <p:cNvSpPr/>
              <p:nvPr/>
            </p:nvSpPr>
            <p:spPr>
              <a:xfrm>
                <a:off x="5618957" y="361510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8C2E0A3-4F4E-44CB-96B8-DB8B967CA41B}"/>
                  </a:ext>
                </a:extLst>
              </p:cNvPr>
              <p:cNvSpPr/>
              <p:nvPr/>
            </p:nvSpPr>
            <p:spPr>
              <a:xfrm>
                <a:off x="5604611" y="39272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89282A3-A8AC-492D-BEA3-D09037CD3ECD}"/>
                  </a:ext>
                </a:extLst>
              </p:cNvPr>
              <p:cNvSpPr/>
              <p:nvPr/>
            </p:nvSpPr>
            <p:spPr>
              <a:xfrm>
                <a:off x="5611784" y="423914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01A07A6-2570-4A5D-9C84-483FAE0D9D54}"/>
                  </a:ext>
                </a:extLst>
              </p:cNvPr>
              <p:cNvSpPr/>
              <p:nvPr/>
            </p:nvSpPr>
            <p:spPr>
              <a:xfrm>
                <a:off x="5604611" y="4546182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7A8A61-46A3-4224-89BF-F3018C6A82CB}"/>
                  </a:ext>
                </a:extLst>
              </p:cNvPr>
              <p:cNvSpPr/>
              <p:nvPr/>
            </p:nvSpPr>
            <p:spPr>
              <a:xfrm>
                <a:off x="5609779" y="485746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5748AFB-F240-4EC8-B477-55902251C652}"/>
                  </a:ext>
                </a:extLst>
              </p:cNvPr>
              <p:cNvSpPr/>
              <p:nvPr/>
            </p:nvSpPr>
            <p:spPr>
              <a:xfrm>
                <a:off x="5618957" y="517189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91EC6EE-73D3-4610-ADA9-B6E33317F36E}"/>
                  </a:ext>
                </a:extLst>
              </p:cNvPr>
              <p:cNvSpPr/>
              <p:nvPr/>
            </p:nvSpPr>
            <p:spPr>
              <a:xfrm>
                <a:off x="5611784" y="550314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CF7D9C4-F037-45DB-95F0-EB970DC96234}"/>
                  </a:ext>
                </a:extLst>
              </p:cNvPr>
              <p:cNvSpPr/>
              <p:nvPr/>
            </p:nvSpPr>
            <p:spPr>
              <a:xfrm>
                <a:off x="5604611" y="5797854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CCEF373-F600-430A-9F6F-5A208CEC3665}"/>
                  </a:ext>
                </a:extLst>
              </p:cNvPr>
              <p:cNvSpPr/>
              <p:nvPr/>
            </p:nvSpPr>
            <p:spPr>
              <a:xfrm>
                <a:off x="5604611" y="609721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0108015-6EF5-4133-B771-FFA795D03B8C}"/>
                  </a:ext>
                </a:extLst>
              </p:cNvPr>
              <p:cNvSpPr/>
              <p:nvPr/>
            </p:nvSpPr>
            <p:spPr>
              <a:xfrm>
                <a:off x="5611784" y="641257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194696F-3FA8-424E-9FAA-A2DCA37A6B3D}"/>
                  </a:ext>
                </a:extLst>
              </p:cNvPr>
              <p:cNvGrpSpPr/>
              <p:nvPr/>
            </p:nvGrpSpPr>
            <p:grpSpPr>
              <a:xfrm>
                <a:off x="5805714" y="741596"/>
                <a:ext cx="580573" cy="386869"/>
                <a:chOff x="5805714" y="609691"/>
                <a:chExt cx="580573" cy="386869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8B02DC53-02A4-4CD6-AECC-3A190EED06B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Arc 261">
                  <a:extLst>
                    <a:ext uri="{FF2B5EF4-FFF2-40B4-BE49-F238E27FC236}">
                      <a16:creationId xmlns:a16="http://schemas.microsoft.com/office/drawing/2014/main" id="{630A421B-AAB8-4882-9B34-55C0F8AB90C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575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3034C94-C5E8-4583-9109-896379C22B81}"/>
                  </a:ext>
                </a:extLst>
              </p:cNvPr>
              <p:cNvGrpSpPr/>
              <p:nvPr/>
            </p:nvGrpSpPr>
            <p:grpSpPr>
              <a:xfrm>
                <a:off x="5805714" y="1052619"/>
                <a:ext cx="580573" cy="386869"/>
                <a:chOff x="5805714" y="609691"/>
                <a:chExt cx="580573" cy="386869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76CAB1A5-D3F6-45B1-B4A1-D6119809545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Arc 259">
                  <a:extLst>
                    <a:ext uri="{FF2B5EF4-FFF2-40B4-BE49-F238E27FC236}">
                      <a16:creationId xmlns:a16="http://schemas.microsoft.com/office/drawing/2014/main" id="{958637F7-BFEB-4440-8E67-2747E6F3884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048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517D328-0A7A-4393-AC97-85DC12835552}"/>
                  </a:ext>
                </a:extLst>
              </p:cNvPr>
              <p:cNvGrpSpPr/>
              <p:nvPr/>
            </p:nvGrpSpPr>
            <p:grpSpPr>
              <a:xfrm>
                <a:off x="5805714" y="1363642"/>
                <a:ext cx="580573" cy="386869"/>
                <a:chOff x="5805714" y="609691"/>
                <a:chExt cx="580573" cy="386869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02047A7-F094-4A0C-AF21-30AE871692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Arc 257">
                  <a:extLst>
                    <a:ext uri="{FF2B5EF4-FFF2-40B4-BE49-F238E27FC236}">
                      <a16:creationId xmlns:a16="http://schemas.microsoft.com/office/drawing/2014/main" id="{7E281022-FE71-4FBE-A95C-6F31590A818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0965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BB218BA-3C99-46A5-AA7E-41B0BD0BE21B}"/>
                  </a:ext>
                </a:extLst>
              </p:cNvPr>
              <p:cNvGrpSpPr/>
              <p:nvPr/>
            </p:nvGrpSpPr>
            <p:grpSpPr>
              <a:xfrm>
                <a:off x="5805714" y="1674665"/>
                <a:ext cx="580573" cy="386869"/>
                <a:chOff x="5805714" y="609691"/>
                <a:chExt cx="580573" cy="386869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A8C1D1E-080C-4BD8-B339-6D5140654B1A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Arc 255">
                  <a:extLst>
                    <a:ext uri="{FF2B5EF4-FFF2-40B4-BE49-F238E27FC236}">
                      <a16:creationId xmlns:a16="http://schemas.microsoft.com/office/drawing/2014/main" id="{CAC70D09-5059-4C85-8D47-53FD7B4F2A5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571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A4946169-9051-4CA0-9B4A-2CABD823F757}"/>
                  </a:ext>
                </a:extLst>
              </p:cNvPr>
              <p:cNvGrpSpPr/>
              <p:nvPr/>
            </p:nvGrpSpPr>
            <p:grpSpPr>
              <a:xfrm>
                <a:off x="5805714" y="1985688"/>
                <a:ext cx="580573" cy="386869"/>
                <a:chOff x="5805714" y="609691"/>
                <a:chExt cx="580573" cy="386869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6228328-F8AF-4A96-955D-C71B83141AE3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>
                  <a:extLst>
                    <a:ext uri="{FF2B5EF4-FFF2-40B4-BE49-F238E27FC236}">
                      <a16:creationId xmlns:a16="http://schemas.microsoft.com/office/drawing/2014/main" id="{FB16CD68-2408-4394-A113-F467ADDD5CD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8249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4EC4EB-9943-416D-B752-E64DB186EE4C}"/>
                  </a:ext>
                </a:extLst>
              </p:cNvPr>
              <p:cNvGrpSpPr/>
              <p:nvPr/>
            </p:nvGrpSpPr>
            <p:grpSpPr>
              <a:xfrm>
                <a:off x="5805714" y="2296711"/>
                <a:ext cx="580573" cy="386869"/>
                <a:chOff x="5805714" y="609691"/>
                <a:chExt cx="580573" cy="386869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D4EF0E6-B0DE-4518-A96A-FB017818919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>
                  <a:extLst>
                    <a:ext uri="{FF2B5EF4-FFF2-40B4-BE49-F238E27FC236}">
                      <a16:creationId xmlns:a16="http://schemas.microsoft.com/office/drawing/2014/main" id="{D47C7A71-BF69-467D-86AC-5666F16AB52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79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9E2A532-F538-4A8B-8728-6B3A5B95DF8D}"/>
                  </a:ext>
                </a:extLst>
              </p:cNvPr>
              <p:cNvGrpSpPr/>
              <p:nvPr/>
            </p:nvGrpSpPr>
            <p:grpSpPr>
              <a:xfrm>
                <a:off x="5805714" y="2607734"/>
                <a:ext cx="580573" cy="386869"/>
                <a:chOff x="5805714" y="609691"/>
                <a:chExt cx="580573" cy="38686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54F6FBA-1A67-40A4-98C3-BAE3A0548C4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>
                  <a:extLst>
                    <a:ext uri="{FF2B5EF4-FFF2-40B4-BE49-F238E27FC236}">
                      <a16:creationId xmlns:a16="http://schemas.microsoft.com/office/drawing/2014/main" id="{2B425784-99A9-4544-96F1-D761E56D274F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1717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C12A1F2-325E-4CA3-BD40-7D43A3AAD36A}"/>
                  </a:ext>
                </a:extLst>
              </p:cNvPr>
              <p:cNvGrpSpPr/>
              <p:nvPr/>
            </p:nvGrpSpPr>
            <p:grpSpPr>
              <a:xfrm>
                <a:off x="5805714" y="2918757"/>
                <a:ext cx="580573" cy="386869"/>
                <a:chOff x="5805714" y="609691"/>
                <a:chExt cx="580573" cy="386869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1DB92E8-E2EA-44C1-9DA6-560B0B4FCC7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>
                  <a:extLst>
                    <a:ext uri="{FF2B5EF4-FFF2-40B4-BE49-F238E27FC236}">
                      <a16:creationId xmlns:a16="http://schemas.microsoft.com/office/drawing/2014/main" id="{DE988E3D-E044-408A-BB57-70C6A2C118D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22047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6EDA4DF-48AF-4F48-A337-C8440F3157DE}"/>
                  </a:ext>
                </a:extLst>
              </p:cNvPr>
              <p:cNvGrpSpPr/>
              <p:nvPr/>
            </p:nvGrpSpPr>
            <p:grpSpPr>
              <a:xfrm>
                <a:off x="5805714" y="3229780"/>
                <a:ext cx="580573" cy="386869"/>
                <a:chOff x="5805714" y="609691"/>
                <a:chExt cx="580573" cy="386869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214523A1-5E7D-403D-9148-6D4DD9E5418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>
                  <a:extLst>
                    <a:ext uri="{FF2B5EF4-FFF2-40B4-BE49-F238E27FC236}">
                      <a16:creationId xmlns:a16="http://schemas.microsoft.com/office/drawing/2014/main" id="{340BACC2-71BC-487B-8812-FFA86791219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480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E37DB2AC-3AC3-4C7D-8612-5D417964906E}"/>
                  </a:ext>
                </a:extLst>
              </p:cNvPr>
              <p:cNvGrpSpPr/>
              <p:nvPr/>
            </p:nvGrpSpPr>
            <p:grpSpPr>
              <a:xfrm>
                <a:off x="5805714" y="3540803"/>
                <a:ext cx="580573" cy="386869"/>
                <a:chOff x="5805714" y="609691"/>
                <a:chExt cx="580573" cy="386869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5138F7F-6EC1-44BB-93B2-9EF364E0DE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Arc 243">
                  <a:extLst>
                    <a:ext uri="{FF2B5EF4-FFF2-40B4-BE49-F238E27FC236}">
                      <a16:creationId xmlns:a16="http://schemas.microsoft.com/office/drawing/2014/main" id="{4A664B7D-055F-4974-A811-653966728E6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014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45EF5171-9172-4BA0-AD53-932D8767DD6C}"/>
                  </a:ext>
                </a:extLst>
              </p:cNvPr>
              <p:cNvGrpSpPr/>
              <p:nvPr/>
            </p:nvGrpSpPr>
            <p:grpSpPr>
              <a:xfrm>
                <a:off x="5805714" y="3851826"/>
                <a:ext cx="580573" cy="386869"/>
                <a:chOff x="5805714" y="609691"/>
                <a:chExt cx="580573" cy="386869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49384CC-8CC0-4F36-9EBE-9D5B8C6AA42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Arc 241">
                  <a:extLst>
                    <a:ext uri="{FF2B5EF4-FFF2-40B4-BE49-F238E27FC236}">
                      <a16:creationId xmlns:a16="http://schemas.microsoft.com/office/drawing/2014/main" id="{6849CE6F-DAF4-4F1C-8BD6-B9343BC0B56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023282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D1B6F37-E85B-47FB-8D52-AF1C47088551}"/>
                  </a:ext>
                </a:extLst>
              </p:cNvPr>
              <p:cNvGrpSpPr/>
              <p:nvPr/>
            </p:nvGrpSpPr>
            <p:grpSpPr>
              <a:xfrm>
                <a:off x="5805714" y="4162849"/>
                <a:ext cx="580573" cy="386869"/>
                <a:chOff x="5805714" y="609691"/>
                <a:chExt cx="580573" cy="386869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4D9785FD-70E6-4963-B454-E7F8646D009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Arc 239">
                  <a:extLst>
                    <a:ext uri="{FF2B5EF4-FFF2-40B4-BE49-F238E27FC236}">
                      <a16:creationId xmlns:a16="http://schemas.microsoft.com/office/drawing/2014/main" id="{42F5CA3E-9CF3-465C-BD7F-106F4012709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68103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349EAA02-C12F-42A1-BB63-E00C50190D9C}"/>
                  </a:ext>
                </a:extLst>
              </p:cNvPr>
              <p:cNvGrpSpPr/>
              <p:nvPr/>
            </p:nvGrpSpPr>
            <p:grpSpPr>
              <a:xfrm>
                <a:off x="5805714" y="4473872"/>
                <a:ext cx="580573" cy="386869"/>
                <a:chOff x="5805714" y="609691"/>
                <a:chExt cx="580573" cy="386869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14A7656-6657-42E0-85FF-E3A04F929C12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Arc 237">
                  <a:extLst>
                    <a:ext uri="{FF2B5EF4-FFF2-40B4-BE49-F238E27FC236}">
                      <a16:creationId xmlns:a16="http://schemas.microsoft.com/office/drawing/2014/main" id="{DB89E739-6FF4-4EDF-ABD4-B7DE78BF90F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88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3C50D2C-64BC-4A71-AAFF-FDAEE1E9C70C}"/>
                  </a:ext>
                </a:extLst>
              </p:cNvPr>
              <p:cNvGrpSpPr/>
              <p:nvPr/>
            </p:nvGrpSpPr>
            <p:grpSpPr>
              <a:xfrm>
                <a:off x="5805714" y="4784895"/>
                <a:ext cx="580573" cy="386869"/>
                <a:chOff x="5805714" y="609691"/>
                <a:chExt cx="580573" cy="386869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A19E56B-3081-4C96-AD31-3AD255A78DC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Arc 235">
                  <a:extLst>
                    <a:ext uri="{FF2B5EF4-FFF2-40B4-BE49-F238E27FC236}">
                      <a16:creationId xmlns:a16="http://schemas.microsoft.com/office/drawing/2014/main" id="{AEC98C1B-A5A7-427B-9204-A105E801093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4643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616ED87-ECA1-4EE0-B7C0-4AD4B6967BA4}"/>
                  </a:ext>
                </a:extLst>
              </p:cNvPr>
              <p:cNvGrpSpPr/>
              <p:nvPr/>
            </p:nvGrpSpPr>
            <p:grpSpPr>
              <a:xfrm>
                <a:off x="5805714" y="5095918"/>
                <a:ext cx="580573" cy="386869"/>
                <a:chOff x="5805714" y="609691"/>
                <a:chExt cx="580573" cy="386869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DDFF1669-7B8A-4A90-A3E7-848ADE8F544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Arc 233">
                  <a:extLst>
                    <a:ext uri="{FF2B5EF4-FFF2-40B4-BE49-F238E27FC236}">
                      <a16:creationId xmlns:a16="http://schemas.microsoft.com/office/drawing/2014/main" id="{527D560F-349D-490E-A5E3-1210DE1E3EF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25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1059D95-40F4-457D-92CB-A0C75E8032AC}"/>
                  </a:ext>
                </a:extLst>
              </p:cNvPr>
              <p:cNvGrpSpPr/>
              <p:nvPr/>
            </p:nvGrpSpPr>
            <p:grpSpPr>
              <a:xfrm>
                <a:off x="5805714" y="5406941"/>
                <a:ext cx="580573" cy="386869"/>
                <a:chOff x="5805714" y="609691"/>
                <a:chExt cx="580573" cy="386869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AFE0FB1B-44BF-4032-80BE-CC99AD4236C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Arc 231">
                  <a:extLst>
                    <a:ext uri="{FF2B5EF4-FFF2-40B4-BE49-F238E27FC236}">
                      <a16:creationId xmlns:a16="http://schemas.microsoft.com/office/drawing/2014/main" id="{85871B22-77C1-40D1-88A8-5D474C42E556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91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0BA5272-DF18-4112-A4F0-2F83578DD7B6}"/>
                  </a:ext>
                </a:extLst>
              </p:cNvPr>
              <p:cNvGrpSpPr/>
              <p:nvPr/>
            </p:nvGrpSpPr>
            <p:grpSpPr>
              <a:xfrm>
                <a:off x="5805714" y="5717964"/>
                <a:ext cx="580573" cy="386869"/>
                <a:chOff x="5805714" y="609691"/>
                <a:chExt cx="580573" cy="386869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F649D47-E177-4E8D-B0EF-ECD56D4D3E7C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>
                  <a:extLst>
                    <a:ext uri="{FF2B5EF4-FFF2-40B4-BE49-F238E27FC236}">
                      <a16:creationId xmlns:a16="http://schemas.microsoft.com/office/drawing/2014/main" id="{9F615B04-4B70-4334-AE54-2148C84C916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924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1BF9A93-6EBE-4421-B2E6-44C8B63E83EC}"/>
                  </a:ext>
                </a:extLst>
              </p:cNvPr>
              <p:cNvGrpSpPr/>
              <p:nvPr/>
            </p:nvGrpSpPr>
            <p:grpSpPr>
              <a:xfrm>
                <a:off x="5805714" y="6028987"/>
                <a:ext cx="580573" cy="386869"/>
                <a:chOff x="5805714" y="609691"/>
                <a:chExt cx="580573" cy="386869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C7CAEA38-D9D5-4AFC-992B-A94D6D8D3D6B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>
                  <a:extLst>
                    <a:ext uri="{FF2B5EF4-FFF2-40B4-BE49-F238E27FC236}">
                      <a16:creationId xmlns:a16="http://schemas.microsoft.com/office/drawing/2014/main" id="{14B83947-7B6B-4F91-A4CD-F156C063D9B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9721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417FE583-2CF8-4BAC-9587-3FE6C47072C5}"/>
                  </a:ext>
                </a:extLst>
              </p:cNvPr>
              <p:cNvGrpSpPr/>
              <p:nvPr/>
            </p:nvGrpSpPr>
            <p:grpSpPr>
              <a:xfrm>
                <a:off x="5805714" y="6340004"/>
                <a:ext cx="580573" cy="386869"/>
                <a:chOff x="5805714" y="609691"/>
                <a:chExt cx="580573" cy="386869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EFE28BD-32A5-42A4-BF95-06E2DAA1A9F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>
                  <a:extLst>
                    <a:ext uri="{FF2B5EF4-FFF2-40B4-BE49-F238E27FC236}">
                      <a16:creationId xmlns:a16="http://schemas.microsoft.com/office/drawing/2014/main" id="{0EDAB856-3750-43A7-9C62-70385973DC9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980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686D8FB2-9DBC-4A08-A26A-30CB97A0B3F5}"/>
              </a:ext>
            </a:extLst>
          </p:cNvPr>
          <p:cNvSpPr txBox="1"/>
          <p:nvPr/>
        </p:nvSpPr>
        <p:spPr>
          <a:xfrm>
            <a:off x="776794" y="453291"/>
            <a:ext cx="177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D9DAC03-6478-4D49-9D2D-D4C34C7F4FA7}"/>
              </a:ext>
            </a:extLst>
          </p:cNvPr>
          <p:cNvSpPr txBox="1"/>
          <p:nvPr/>
        </p:nvSpPr>
        <p:spPr>
          <a:xfrm>
            <a:off x="6531428" y="482319"/>
            <a:ext cx="505097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স্পিকার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:-</a:t>
            </a:r>
            <a:r>
              <a:rPr lang="as-IN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স্পিকার</a:t>
            </a:r>
            <a:r>
              <a:rPr lang="as-IN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কম্পিউটারের একটি আউটপুট যন্ত্র। কম্পিউটারে শব্দ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শো</a:t>
            </a:r>
            <a:r>
              <a:rPr lang="as-IN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নার জন্য </a:t>
            </a:r>
            <a:r>
              <a:rPr lang="as-IN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স্পিকার</a:t>
            </a:r>
            <a:r>
              <a:rPr lang="as-IN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ব্যবহৃত হয়। বর্তমানে মাল্টিমিডিয়া পিসির</a:t>
            </a:r>
            <a:r>
              <a:rPr lang="en-US" sz="32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অন্যতম অংশ হ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লো</a:t>
            </a:r>
            <a:r>
              <a:rPr lang="as-IN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স্পিকার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সাউন্ড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কার্ড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রিসিভার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সৃষ্ট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বৈদ্যুতিক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তরঙ্গকে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শ্রবণযোগ্য</a:t>
            </a:r>
            <a:r>
              <a:rPr lang="en-US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তরঙ্গে</a:t>
            </a:r>
            <a:r>
              <a:rPr lang="en-US" sz="32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32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স্পিকারের</a:t>
            </a:r>
            <a:r>
              <a:rPr lang="en-US" sz="32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b="1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1C2AB0-ACC1-4C1E-8D13-4C5B7C4E2940}"/>
              </a:ext>
            </a:extLst>
          </p:cNvPr>
          <p:cNvGrpSpPr/>
          <p:nvPr/>
        </p:nvGrpSpPr>
        <p:grpSpPr>
          <a:xfrm>
            <a:off x="1258155" y="1969336"/>
            <a:ext cx="4200536" cy="3295392"/>
            <a:chOff x="911791" y="1124208"/>
            <a:chExt cx="4812420" cy="3931381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6D61E95-B296-4AA8-AA8B-DB5835E15F06}"/>
                </a:ext>
              </a:extLst>
            </p:cNvPr>
            <p:cNvSpPr txBox="1"/>
            <p:nvPr/>
          </p:nvSpPr>
          <p:spPr>
            <a:xfrm>
              <a:off x="3948165" y="2559181"/>
              <a:ext cx="1776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স্পিকার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DDEEE3-D4B1-4240-8203-F04A784B3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791" y="1124208"/>
              <a:ext cx="2251663" cy="3931381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6931A00-2F2F-4880-A66C-1156A078A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0" t="7053" r="23294" b="9202"/>
            <a:stretch/>
          </p:blipFill>
          <p:spPr>
            <a:xfrm rot="10800000" flipV="1">
              <a:off x="3181351" y="2493819"/>
              <a:ext cx="838776" cy="591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2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50752E-978F-4F5D-811A-B80E2988C905}"/>
              </a:ext>
            </a:extLst>
          </p:cNvPr>
          <p:cNvGrpSpPr/>
          <p:nvPr/>
        </p:nvGrpSpPr>
        <p:grpSpPr>
          <a:xfrm>
            <a:off x="275044" y="-5786"/>
            <a:ext cx="11481527" cy="6863786"/>
            <a:chOff x="275044" y="-5786"/>
            <a:chExt cx="11481527" cy="686378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241829-1B32-442E-BFD1-65D226AA0992}"/>
                </a:ext>
              </a:extLst>
            </p:cNvPr>
            <p:cNvSpPr/>
            <p:nvPr/>
          </p:nvSpPr>
          <p:spPr>
            <a:xfrm>
              <a:off x="6096000" y="0"/>
              <a:ext cx="5660571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60439F-E365-4D0F-8556-021B7E293AA8}"/>
                </a:ext>
              </a:extLst>
            </p:cNvPr>
            <p:cNvSpPr/>
            <p:nvPr/>
          </p:nvSpPr>
          <p:spPr>
            <a:xfrm>
              <a:off x="275044" y="-5786"/>
              <a:ext cx="5681417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889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298614C-229B-4791-A01B-11ABA56B28AB}"/>
                </a:ext>
              </a:extLst>
            </p:cNvPr>
            <p:cNvGrpSpPr/>
            <p:nvPr/>
          </p:nvGrpSpPr>
          <p:grpSpPr>
            <a:xfrm>
              <a:off x="6096000" y="119550"/>
              <a:ext cx="5574535" cy="6607638"/>
              <a:chOff x="6096000" y="119550"/>
              <a:chExt cx="5574535" cy="6607638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8978BB1-E428-430B-A7E9-32163E402F1A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88B22F2-5464-481A-B738-747443958261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91A87D2-089D-4BEF-BFCB-FFE3FB2FA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3D90A3D-9A64-48EC-8965-D2686B5C1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ACFC826-CD04-4929-A465-42697256A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0DEDC2-8BFD-46EC-82D7-5BDD0AEA9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C5B8031-2672-4A35-B2CF-879028F61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4C05C06-DA38-4D91-BF36-F3975D4A5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D6726AC-45BA-4D25-B557-31C6971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19D9757-C694-4A36-A59D-F0F75AF2E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456B68-763C-4971-9FF5-34D22C11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AEBB975-9A36-4630-8658-710BDCB21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CE6D0E-7945-4DDC-9894-82CDB4AD9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1E802BD-71EA-4C5D-B8BD-8053174D2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EA379E5-5B05-4D58-BAA0-5BD1EF3ED01D}"/>
                </a:ext>
              </a:extLst>
            </p:cNvPr>
            <p:cNvGrpSpPr/>
            <p:nvPr/>
          </p:nvGrpSpPr>
          <p:grpSpPr>
            <a:xfrm flipH="1">
              <a:off x="351445" y="89189"/>
              <a:ext cx="5574535" cy="6607638"/>
              <a:chOff x="6096000" y="119550"/>
              <a:chExt cx="5574535" cy="66076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A5FAA53-CF1A-4143-B800-CD9EF975AA06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50800" dist="635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264B974-C8B0-4B7D-9A85-A926B593E885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E7E91EE-0C07-4CD7-AB0B-4D1A5689D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B466CD8-E8E8-43D2-9D8F-F5A7D0531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C58CECF-147F-4FD4-A0D4-58640B3C6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7272B6-962B-407A-8798-63E9EAA88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D862B3-B952-400F-956C-6E325553C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167523B-9E56-42E2-9705-F7567D5E5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27D5AF9-E3F2-4C3F-895B-BAC5637B4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92EE4D3-D1F0-44BD-93C0-007F2938C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E44055B-63CD-49B7-8557-1658DBFF8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96B11C0-D4A0-4BD7-B43F-3F9ADE586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0086FF9-58A1-4A40-9138-6CA2E74C8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490C400-DD08-4F1F-82B3-3D5933628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65AC651-114C-44C7-80B8-9B7B6693CCFB}"/>
                </a:ext>
              </a:extLst>
            </p:cNvPr>
            <p:cNvGrpSpPr/>
            <p:nvPr/>
          </p:nvGrpSpPr>
          <p:grpSpPr>
            <a:xfrm>
              <a:off x="5604611" y="119550"/>
              <a:ext cx="781676" cy="6607323"/>
              <a:chOff x="5604611" y="119550"/>
              <a:chExt cx="781676" cy="6607323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4BC666B-BE22-4EC4-9DE9-ABFD9CE56B6F}"/>
                  </a:ext>
                </a:extLst>
              </p:cNvPr>
              <p:cNvSpPr/>
              <p:nvPr/>
            </p:nvSpPr>
            <p:spPr>
              <a:xfrm>
                <a:off x="5635694" y="20253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70FDC8D-B515-41DF-925B-596CF20C5B78}"/>
                  </a:ext>
                </a:extLst>
              </p:cNvPr>
              <p:cNvGrpSpPr/>
              <p:nvPr/>
            </p:nvGrpSpPr>
            <p:grpSpPr>
              <a:xfrm>
                <a:off x="5805714" y="119550"/>
                <a:ext cx="580573" cy="386869"/>
                <a:chOff x="5805714" y="609691"/>
                <a:chExt cx="580573" cy="386869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44E7279-3BA1-4444-BA5E-2C9D1CC5E08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Arc 265">
                  <a:extLst>
                    <a:ext uri="{FF2B5EF4-FFF2-40B4-BE49-F238E27FC236}">
                      <a16:creationId xmlns:a16="http://schemas.microsoft.com/office/drawing/2014/main" id="{297507A6-B85C-496F-9C26-AE9D8FBA109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333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D21DB72-7081-4D39-AAD0-8B200901056A}"/>
                  </a:ext>
                </a:extLst>
              </p:cNvPr>
              <p:cNvSpPr/>
              <p:nvPr/>
            </p:nvSpPr>
            <p:spPr>
              <a:xfrm>
                <a:off x="5632035" y="503041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E6FEB6B-E5EE-4ED1-9BBA-545E85E3A6B1}"/>
                  </a:ext>
                </a:extLst>
              </p:cNvPr>
              <p:cNvGrpSpPr/>
              <p:nvPr/>
            </p:nvGrpSpPr>
            <p:grpSpPr>
              <a:xfrm>
                <a:off x="5805714" y="430573"/>
                <a:ext cx="580573" cy="386869"/>
                <a:chOff x="5805714" y="609691"/>
                <a:chExt cx="580573" cy="386869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396372F0-3216-488B-BC0B-0B9F42309B2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Arc 263">
                  <a:extLst>
                    <a:ext uri="{FF2B5EF4-FFF2-40B4-BE49-F238E27FC236}">
                      <a16:creationId xmlns:a16="http://schemas.microsoft.com/office/drawing/2014/main" id="{3AE2A82E-941D-49C7-B146-583CF0AC185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04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77D1F8-640A-4A1F-AF5C-8A91BFDAD8D9}"/>
                  </a:ext>
                </a:extLst>
              </p:cNvPr>
              <p:cNvSpPr/>
              <p:nvPr/>
            </p:nvSpPr>
            <p:spPr>
              <a:xfrm>
                <a:off x="5635694" y="8174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D16A5FB-3C43-411F-9731-9353C11A4AAE}"/>
                  </a:ext>
                </a:extLst>
              </p:cNvPr>
              <p:cNvSpPr/>
              <p:nvPr/>
            </p:nvSpPr>
            <p:spPr>
              <a:xfrm>
                <a:off x="5636493" y="112392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66274C2-B888-4503-8405-E8AEC64AB292}"/>
                  </a:ext>
                </a:extLst>
              </p:cNvPr>
              <p:cNvSpPr/>
              <p:nvPr/>
            </p:nvSpPr>
            <p:spPr>
              <a:xfrm>
                <a:off x="5633303" y="144082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AFB4627-45CD-46C6-AEC2-57527652201C}"/>
                  </a:ext>
                </a:extLst>
              </p:cNvPr>
              <p:cNvSpPr/>
              <p:nvPr/>
            </p:nvSpPr>
            <p:spPr>
              <a:xfrm>
                <a:off x="5641689" y="174238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F32A4C9-928E-4227-A195-E00C8609B7AD}"/>
                  </a:ext>
                </a:extLst>
              </p:cNvPr>
              <p:cNvSpPr/>
              <p:nvPr/>
            </p:nvSpPr>
            <p:spPr>
              <a:xfrm>
                <a:off x="5626130" y="206495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F6492C4-7C01-44CE-B86E-F9E570CEE04E}"/>
                  </a:ext>
                </a:extLst>
              </p:cNvPr>
              <p:cNvSpPr/>
              <p:nvPr/>
            </p:nvSpPr>
            <p:spPr>
              <a:xfrm>
                <a:off x="5626130" y="237211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784E755-0B70-4C55-8E48-2CAE148FD3D1}"/>
                  </a:ext>
                </a:extLst>
              </p:cNvPr>
              <p:cNvSpPr/>
              <p:nvPr/>
            </p:nvSpPr>
            <p:spPr>
              <a:xfrm>
                <a:off x="5633303" y="268452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E0F2A8D-F1B3-4048-AA17-5F5C25330CC0}"/>
                  </a:ext>
                </a:extLst>
              </p:cNvPr>
              <p:cNvSpPr/>
              <p:nvPr/>
            </p:nvSpPr>
            <p:spPr>
              <a:xfrm>
                <a:off x="5633303" y="298598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D48FC4B-204D-4CF6-99F6-8E2A2F75CDCA}"/>
                  </a:ext>
                </a:extLst>
              </p:cNvPr>
              <p:cNvSpPr/>
              <p:nvPr/>
            </p:nvSpPr>
            <p:spPr>
              <a:xfrm>
                <a:off x="5626130" y="33081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186BAD2-D370-4171-AC12-64FFF5FFE95F}"/>
                  </a:ext>
                </a:extLst>
              </p:cNvPr>
              <p:cNvSpPr/>
              <p:nvPr/>
            </p:nvSpPr>
            <p:spPr>
              <a:xfrm>
                <a:off x="5618957" y="361510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8C2E0A3-4F4E-44CB-96B8-DB8B967CA41B}"/>
                  </a:ext>
                </a:extLst>
              </p:cNvPr>
              <p:cNvSpPr/>
              <p:nvPr/>
            </p:nvSpPr>
            <p:spPr>
              <a:xfrm>
                <a:off x="5604611" y="39272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89282A3-A8AC-492D-BEA3-D09037CD3ECD}"/>
                  </a:ext>
                </a:extLst>
              </p:cNvPr>
              <p:cNvSpPr/>
              <p:nvPr/>
            </p:nvSpPr>
            <p:spPr>
              <a:xfrm>
                <a:off x="5611784" y="423914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01A07A6-2570-4A5D-9C84-483FAE0D9D54}"/>
                  </a:ext>
                </a:extLst>
              </p:cNvPr>
              <p:cNvSpPr/>
              <p:nvPr/>
            </p:nvSpPr>
            <p:spPr>
              <a:xfrm>
                <a:off x="5604611" y="4546182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7A8A61-46A3-4224-89BF-F3018C6A82CB}"/>
                  </a:ext>
                </a:extLst>
              </p:cNvPr>
              <p:cNvSpPr/>
              <p:nvPr/>
            </p:nvSpPr>
            <p:spPr>
              <a:xfrm>
                <a:off x="5609779" y="485746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5748AFB-F240-4EC8-B477-55902251C652}"/>
                  </a:ext>
                </a:extLst>
              </p:cNvPr>
              <p:cNvSpPr/>
              <p:nvPr/>
            </p:nvSpPr>
            <p:spPr>
              <a:xfrm>
                <a:off x="5618957" y="517189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91EC6EE-73D3-4610-ADA9-B6E33317F36E}"/>
                  </a:ext>
                </a:extLst>
              </p:cNvPr>
              <p:cNvSpPr/>
              <p:nvPr/>
            </p:nvSpPr>
            <p:spPr>
              <a:xfrm>
                <a:off x="5611784" y="550314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CF7D9C4-F037-45DB-95F0-EB970DC96234}"/>
                  </a:ext>
                </a:extLst>
              </p:cNvPr>
              <p:cNvSpPr/>
              <p:nvPr/>
            </p:nvSpPr>
            <p:spPr>
              <a:xfrm>
                <a:off x="5604611" y="5797854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CCEF373-F600-430A-9F6F-5A208CEC3665}"/>
                  </a:ext>
                </a:extLst>
              </p:cNvPr>
              <p:cNvSpPr/>
              <p:nvPr/>
            </p:nvSpPr>
            <p:spPr>
              <a:xfrm>
                <a:off x="5604611" y="609721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0108015-6EF5-4133-B771-FFA795D03B8C}"/>
                  </a:ext>
                </a:extLst>
              </p:cNvPr>
              <p:cNvSpPr/>
              <p:nvPr/>
            </p:nvSpPr>
            <p:spPr>
              <a:xfrm>
                <a:off x="5611784" y="641257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194696F-3FA8-424E-9FAA-A2DCA37A6B3D}"/>
                  </a:ext>
                </a:extLst>
              </p:cNvPr>
              <p:cNvGrpSpPr/>
              <p:nvPr/>
            </p:nvGrpSpPr>
            <p:grpSpPr>
              <a:xfrm>
                <a:off x="5805714" y="741596"/>
                <a:ext cx="580573" cy="386869"/>
                <a:chOff x="5805714" y="609691"/>
                <a:chExt cx="580573" cy="386869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8B02DC53-02A4-4CD6-AECC-3A190EED06B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Arc 261">
                  <a:extLst>
                    <a:ext uri="{FF2B5EF4-FFF2-40B4-BE49-F238E27FC236}">
                      <a16:creationId xmlns:a16="http://schemas.microsoft.com/office/drawing/2014/main" id="{630A421B-AAB8-4882-9B34-55C0F8AB90C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575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3034C94-C5E8-4583-9109-896379C22B81}"/>
                  </a:ext>
                </a:extLst>
              </p:cNvPr>
              <p:cNvGrpSpPr/>
              <p:nvPr/>
            </p:nvGrpSpPr>
            <p:grpSpPr>
              <a:xfrm>
                <a:off x="5805714" y="1052619"/>
                <a:ext cx="580573" cy="386869"/>
                <a:chOff x="5805714" y="609691"/>
                <a:chExt cx="580573" cy="386869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76CAB1A5-D3F6-45B1-B4A1-D6119809545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Arc 259">
                  <a:extLst>
                    <a:ext uri="{FF2B5EF4-FFF2-40B4-BE49-F238E27FC236}">
                      <a16:creationId xmlns:a16="http://schemas.microsoft.com/office/drawing/2014/main" id="{958637F7-BFEB-4440-8E67-2747E6F3884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048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517D328-0A7A-4393-AC97-85DC12835552}"/>
                  </a:ext>
                </a:extLst>
              </p:cNvPr>
              <p:cNvGrpSpPr/>
              <p:nvPr/>
            </p:nvGrpSpPr>
            <p:grpSpPr>
              <a:xfrm>
                <a:off x="5805714" y="1363642"/>
                <a:ext cx="580573" cy="386869"/>
                <a:chOff x="5805714" y="609691"/>
                <a:chExt cx="580573" cy="386869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02047A7-F094-4A0C-AF21-30AE871692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Arc 257">
                  <a:extLst>
                    <a:ext uri="{FF2B5EF4-FFF2-40B4-BE49-F238E27FC236}">
                      <a16:creationId xmlns:a16="http://schemas.microsoft.com/office/drawing/2014/main" id="{7E281022-FE71-4FBE-A95C-6F31590A818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0965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BB218BA-3C99-46A5-AA7E-41B0BD0BE21B}"/>
                  </a:ext>
                </a:extLst>
              </p:cNvPr>
              <p:cNvGrpSpPr/>
              <p:nvPr/>
            </p:nvGrpSpPr>
            <p:grpSpPr>
              <a:xfrm>
                <a:off x="5805714" y="1674665"/>
                <a:ext cx="580573" cy="386869"/>
                <a:chOff x="5805714" y="609691"/>
                <a:chExt cx="580573" cy="386869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A8C1D1E-080C-4BD8-B339-6D5140654B1A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Arc 255">
                  <a:extLst>
                    <a:ext uri="{FF2B5EF4-FFF2-40B4-BE49-F238E27FC236}">
                      <a16:creationId xmlns:a16="http://schemas.microsoft.com/office/drawing/2014/main" id="{CAC70D09-5059-4C85-8D47-53FD7B4F2A5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571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A4946169-9051-4CA0-9B4A-2CABD823F757}"/>
                  </a:ext>
                </a:extLst>
              </p:cNvPr>
              <p:cNvGrpSpPr/>
              <p:nvPr/>
            </p:nvGrpSpPr>
            <p:grpSpPr>
              <a:xfrm>
                <a:off x="5805714" y="1985688"/>
                <a:ext cx="580573" cy="386869"/>
                <a:chOff x="5805714" y="609691"/>
                <a:chExt cx="580573" cy="386869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6228328-F8AF-4A96-955D-C71B83141AE3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>
                  <a:extLst>
                    <a:ext uri="{FF2B5EF4-FFF2-40B4-BE49-F238E27FC236}">
                      <a16:creationId xmlns:a16="http://schemas.microsoft.com/office/drawing/2014/main" id="{FB16CD68-2408-4394-A113-F467ADDD5CD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8249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4EC4EB-9943-416D-B752-E64DB186EE4C}"/>
                  </a:ext>
                </a:extLst>
              </p:cNvPr>
              <p:cNvGrpSpPr/>
              <p:nvPr/>
            </p:nvGrpSpPr>
            <p:grpSpPr>
              <a:xfrm>
                <a:off x="5805714" y="2296711"/>
                <a:ext cx="580573" cy="386869"/>
                <a:chOff x="5805714" y="609691"/>
                <a:chExt cx="580573" cy="386869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D4EF0E6-B0DE-4518-A96A-FB017818919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>
                  <a:extLst>
                    <a:ext uri="{FF2B5EF4-FFF2-40B4-BE49-F238E27FC236}">
                      <a16:creationId xmlns:a16="http://schemas.microsoft.com/office/drawing/2014/main" id="{D47C7A71-BF69-467D-86AC-5666F16AB52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79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9E2A532-F538-4A8B-8728-6B3A5B95DF8D}"/>
                  </a:ext>
                </a:extLst>
              </p:cNvPr>
              <p:cNvGrpSpPr/>
              <p:nvPr/>
            </p:nvGrpSpPr>
            <p:grpSpPr>
              <a:xfrm>
                <a:off x="5805714" y="2607734"/>
                <a:ext cx="580573" cy="386869"/>
                <a:chOff x="5805714" y="609691"/>
                <a:chExt cx="580573" cy="38686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54F6FBA-1A67-40A4-98C3-BAE3A0548C4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>
                  <a:extLst>
                    <a:ext uri="{FF2B5EF4-FFF2-40B4-BE49-F238E27FC236}">
                      <a16:creationId xmlns:a16="http://schemas.microsoft.com/office/drawing/2014/main" id="{2B425784-99A9-4544-96F1-D761E56D274F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1717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C12A1F2-325E-4CA3-BD40-7D43A3AAD36A}"/>
                  </a:ext>
                </a:extLst>
              </p:cNvPr>
              <p:cNvGrpSpPr/>
              <p:nvPr/>
            </p:nvGrpSpPr>
            <p:grpSpPr>
              <a:xfrm>
                <a:off x="5805714" y="2918757"/>
                <a:ext cx="580573" cy="386869"/>
                <a:chOff x="5805714" y="609691"/>
                <a:chExt cx="580573" cy="386869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1DB92E8-E2EA-44C1-9DA6-560B0B4FCC7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>
                  <a:extLst>
                    <a:ext uri="{FF2B5EF4-FFF2-40B4-BE49-F238E27FC236}">
                      <a16:creationId xmlns:a16="http://schemas.microsoft.com/office/drawing/2014/main" id="{DE988E3D-E044-408A-BB57-70C6A2C118D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22047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6EDA4DF-48AF-4F48-A337-C8440F3157DE}"/>
                  </a:ext>
                </a:extLst>
              </p:cNvPr>
              <p:cNvGrpSpPr/>
              <p:nvPr/>
            </p:nvGrpSpPr>
            <p:grpSpPr>
              <a:xfrm>
                <a:off x="5805714" y="3229780"/>
                <a:ext cx="580573" cy="386869"/>
                <a:chOff x="5805714" y="609691"/>
                <a:chExt cx="580573" cy="386869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214523A1-5E7D-403D-9148-6D4DD9E5418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>
                  <a:extLst>
                    <a:ext uri="{FF2B5EF4-FFF2-40B4-BE49-F238E27FC236}">
                      <a16:creationId xmlns:a16="http://schemas.microsoft.com/office/drawing/2014/main" id="{340BACC2-71BC-487B-8812-FFA86791219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480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E37DB2AC-3AC3-4C7D-8612-5D417964906E}"/>
                  </a:ext>
                </a:extLst>
              </p:cNvPr>
              <p:cNvGrpSpPr/>
              <p:nvPr/>
            </p:nvGrpSpPr>
            <p:grpSpPr>
              <a:xfrm>
                <a:off x="5805714" y="3540803"/>
                <a:ext cx="580573" cy="386869"/>
                <a:chOff x="5805714" y="609691"/>
                <a:chExt cx="580573" cy="386869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5138F7F-6EC1-44BB-93B2-9EF364E0DE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Arc 243">
                  <a:extLst>
                    <a:ext uri="{FF2B5EF4-FFF2-40B4-BE49-F238E27FC236}">
                      <a16:creationId xmlns:a16="http://schemas.microsoft.com/office/drawing/2014/main" id="{4A664B7D-055F-4974-A811-653966728E6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014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45EF5171-9172-4BA0-AD53-932D8767DD6C}"/>
                  </a:ext>
                </a:extLst>
              </p:cNvPr>
              <p:cNvGrpSpPr/>
              <p:nvPr/>
            </p:nvGrpSpPr>
            <p:grpSpPr>
              <a:xfrm>
                <a:off x="5805714" y="3851826"/>
                <a:ext cx="580573" cy="386869"/>
                <a:chOff x="5805714" y="609691"/>
                <a:chExt cx="580573" cy="386869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49384CC-8CC0-4F36-9EBE-9D5B8C6AA42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Arc 241">
                  <a:extLst>
                    <a:ext uri="{FF2B5EF4-FFF2-40B4-BE49-F238E27FC236}">
                      <a16:creationId xmlns:a16="http://schemas.microsoft.com/office/drawing/2014/main" id="{6849CE6F-DAF4-4F1C-8BD6-B9343BC0B56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023282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D1B6F37-E85B-47FB-8D52-AF1C47088551}"/>
                  </a:ext>
                </a:extLst>
              </p:cNvPr>
              <p:cNvGrpSpPr/>
              <p:nvPr/>
            </p:nvGrpSpPr>
            <p:grpSpPr>
              <a:xfrm>
                <a:off x="5805714" y="4162849"/>
                <a:ext cx="580573" cy="386869"/>
                <a:chOff x="5805714" y="609691"/>
                <a:chExt cx="580573" cy="386869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4D9785FD-70E6-4963-B454-E7F8646D009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Arc 239">
                  <a:extLst>
                    <a:ext uri="{FF2B5EF4-FFF2-40B4-BE49-F238E27FC236}">
                      <a16:creationId xmlns:a16="http://schemas.microsoft.com/office/drawing/2014/main" id="{42F5CA3E-9CF3-465C-BD7F-106F4012709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68103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349EAA02-C12F-42A1-BB63-E00C50190D9C}"/>
                  </a:ext>
                </a:extLst>
              </p:cNvPr>
              <p:cNvGrpSpPr/>
              <p:nvPr/>
            </p:nvGrpSpPr>
            <p:grpSpPr>
              <a:xfrm>
                <a:off x="5805714" y="4473872"/>
                <a:ext cx="580573" cy="386869"/>
                <a:chOff x="5805714" y="609691"/>
                <a:chExt cx="580573" cy="386869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14A7656-6657-42E0-85FF-E3A04F929C12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Arc 237">
                  <a:extLst>
                    <a:ext uri="{FF2B5EF4-FFF2-40B4-BE49-F238E27FC236}">
                      <a16:creationId xmlns:a16="http://schemas.microsoft.com/office/drawing/2014/main" id="{DB89E739-6FF4-4EDF-ABD4-B7DE78BF90F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88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3C50D2C-64BC-4A71-AAFF-FDAEE1E9C70C}"/>
                  </a:ext>
                </a:extLst>
              </p:cNvPr>
              <p:cNvGrpSpPr/>
              <p:nvPr/>
            </p:nvGrpSpPr>
            <p:grpSpPr>
              <a:xfrm>
                <a:off x="5805714" y="4784895"/>
                <a:ext cx="580573" cy="386869"/>
                <a:chOff x="5805714" y="609691"/>
                <a:chExt cx="580573" cy="386869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A19E56B-3081-4C96-AD31-3AD255A78DC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Arc 235">
                  <a:extLst>
                    <a:ext uri="{FF2B5EF4-FFF2-40B4-BE49-F238E27FC236}">
                      <a16:creationId xmlns:a16="http://schemas.microsoft.com/office/drawing/2014/main" id="{AEC98C1B-A5A7-427B-9204-A105E801093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4643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616ED87-ECA1-4EE0-B7C0-4AD4B6967BA4}"/>
                  </a:ext>
                </a:extLst>
              </p:cNvPr>
              <p:cNvGrpSpPr/>
              <p:nvPr/>
            </p:nvGrpSpPr>
            <p:grpSpPr>
              <a:xfrm>
                <a:off x="5805714" y="5095918"/>
                <a:ext cx="580573" cy="386869"/>
                <a:chOff x="5805714" y="609691"/>
                <a:chExt cx="580573" cy="386869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DDFF1669-7B8A-4A90-A3E7-848ADE8F544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Arc 233">
                  <a:extLst>
                    <a:ext uri="{FF2B5EF4-FFF2-40B4-BE49-F238E27FC236}">
                      <a16:creationId xmlns:a16="http://schemas.microsoft.com/office/drawing/2014/main" id="{527D560F-349D-490E-A5E3-1210DE1E3EF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25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1059D95-40F4-457D-92CB-A0C75E8032AC}"/>
                  </a:ext>
                </a:extLst>
              </p:cNvPr>
              <p:cNvGrpSpPr/>
              <p:nvPr/>
            </p:nvGrpSpPr>
            <p:grpSpPr>
              <a:xfrm>
                <a:off x="5805714" y="5406941"/>
                <a:ext cx="580573" cy="386869"/>
                <a:chOff x="5805714" y="609691"/>
                <a:chExt cx="580573" cy="386869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AFE0FB1B-44BF-4032-80BE-CC99AD4236C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Arc 231">
                  <a:extLst>
                    <a:ext uri="{FF2B5EF4-FFF2-40B4-BE49-F238E27FC236}">
                      <a16:creationId xmlns:a16="http://schemas.microsoft.com/office/drawing/2014/main" id="{85871B22-77C1-40D1-88A8-5D474C42E556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91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0BA5272-DF18-4112-A4F0-2F83578DD7B6}"/>
                  </a:ext>
                </a:extLst>
              </p:cNvPr>
              <p:cNvGrpSpPr/>
              <p:nvPr/>
            </p:nvGrpSpPr>
            <p:grpSpPr>
              <a:xfrm>
                <a:off x="5805714" y="5717964"/>
                <a:ext cx="580573" cy="386869"/>
                <a:chOff x="5805714" y="609691"/>
                <a:chExt cx="580573" cy="386869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F649D47-E177-4E8D-B0EF-ECD56D4D3E7C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>
                  <a:extLst>
                    <a:ext uri="{FF2B5EF4-FFF2-40B4-BE49-F238E27FC236}">
                      <a16:creationId xmlns:a16="http://schemas.microsoft.com/office/drawing/2014/main" id="{9F615B04-4B70-4334-AE54-2148C84C916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924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1BF9A93-6EBE-4421-B2E6-44C8B63E83EC}"/>
                  </a:ext>
                </a:extLst>
              </p:cNvPr>
              <p:cNvGrpSpPr/>
              <p:nvPr/>
            </p:nvGrpSpPr>
            <p:grpSpPr>
              <a:xfrm>
                <a:off x="5805714" y="6028987"/>
                <a:ext cx="580573" cy="386869"/>
                <a:chOff x="5805714" y="609691"/>
                <a:chExt cx="580573" cy="386869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C7CAEA38-D9D5-4AFC-992B-A94D6D8D3D6B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>
                  <a:extLst>
                    <a:ext uri="{FF2B5EF4-FFF2-40B4-BE49-F238E27FC236}">
                      <a16:creationId xmlns:a16="http://schemas.microsoft.com/office/drawing/2014/main" id="{14B83947-7B6B-4F91-A4CD-F156C063D9B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9721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417FE583-2CF8-4BAC-9587-3FE6C47072C5}"/>
                  </a:ext>
                </a:extLst>
              </p:cNvPr>
              <p:cNvGrpSpPr/>
              <p:nvPr/>
            </p:nvGrpSpPr>
            <p:grpSpPr>
              <a:xfrm>
                <a:off x="5805714" y="6340004"/>
                <a:ext cx="580573" cy="386869"/>
                <a:chOff x="5805714" y="609691"/>
                <a:chExt cx="580573" cy="386869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EFE28BD-32A5-42A4-BF95-06E2DAA1A9F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>
                  <a:extLst>
                    <a:ext uri="{FF2B5EF4-FFF2-40B4-BE49-F238E27FC236}">
                      <a16:creationId xmlns:a16="http://schemas.microsoft.com/office/drawing/2014/main" id="{0EDAB856-3750-43A7-9C62-70385973DC9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980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75FDF0D-CC2A-44AE-8B2F-31E0C059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65" y="3614059"/>
            <a:ext cx="2893614" cy="2914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4CAA3-6FCF-451E-96CB-ABBA8A77C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29" y="932541"/>
            <a:ext cx="2558143" cy="2558143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E1E6380D-9A8D-4D10-A541-7CFD0F0CE5F7}"/>
              </a:ext>
            </a:extLst>
          </p:cNvPr>
          <p:cNvSpPr txBox="1"/>
          <p:nvPr/>
        </p:nvSpPr>
        <p:spPr>
          <a:xfrm>
            <a:off x="6531428" y="482319"/>
            <a:ext cx="50509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হেডফোন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:-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কানের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কাছাকাছি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একে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এয়ারফোন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হেডসেট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এটি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আউটপুট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ডিভাইস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ফোন,সিডি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ডিভিড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এমপিথ্রি-ফোর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প্লেয়ার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ল্যাপটপে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ইত্যাদির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সংযোগ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এছাড়া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ব্লুটুথ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ওয়াইফাই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endParaRPr lang="en-US" sz="3200" dirty="0">
              <a:solidFill>
                <a:srgbClr val="20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তারবিহীন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</a:t>
            </a:r>
            <a:r>
              <a:rPr lang="en-US" sz="3200" i="0" dirty="0" err="1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</a:t>
            </a:r>
            <a:r>
              <a:rPr lang="en-US" sz="3200" i="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243BBCD-DFB1-4660-BF09-A9B92F85E7E4}"/>
              </a:ext>
            </a:extLst>
          </p:cNvPr>
          <p:cNvSpPr txBox="1"/>
          <p:nvPr/>
        </p:nvSpPr>
        <p:spPr>
          <a:xfrm>
            <a:off x="2739119" y="246227"/>
            <a:ext cx="3349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হেডফোন</a:t>
            </a:r>
            <a:endParaRPr lang="en-US" sz="28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E9E8BA9-6814-416A-95E4-5A363CCD75C0}"/>
              </a:ext>
            </a:extLst>
          </p:cNvPr>
          <p:cNvSpPr txBox="1"/>
          <p:nvPr/>
        </p:nvSpPr>
        <p:spPr>
          <a:xfrm>
            <a:off x="765175" y="151884"/>
            <a:ext cx="2663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851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50752E-978F-4F5D-811A-B80E2988C905}"/>
              </a:ext>
            </a:extLst>
          </p:cNvPr>
          <p:cNvGrpSpPr/>
          <p:nvPr/>
        </p:nvGrpSpPr>
        <p:grpSpPr>
          <a:xfrm>
            <a:off x="275044" y="-5786"/>
            <a:ext cx="11481527" cy="6863786"/>
            <a:chOff x="275044" y="-5786"/>
            <a:chExt cx="11481527" cy="686378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241829-1B32-442E-BFD1-65D226AA0992}"/>
                </a:ext>
              </a:extLst>
            </p:cNvPr>
            <p:cNvSpPr/>
            <p:nvPr/>
          </p:nvSpPr>
          <p:spPr>
            <a:xfrm>
              <a:off x="6096000" y="0"/>
              <a:ext cx="5660571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60439F-E365-4D0F-8556-021B7E293AA8}"/>
                </a:ext>
              </a:extLst>
            </p:cNvPr>
            <p:cNvSpPr/>
            <p:nvPr/>
          </p:nvSpPr>
          <p:spPr>
            <a:xfrm>
              <a:off x="275044" y="-5786"/>
              <a:ext cx="5681417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889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298614C-229B-4791-A01B-11ABA56B28AB}"/>
                </a:ext>
              </a:extLst>
            </p:cNvPr>
            <p:cNvGrpSpPr/>
            <p:nvPr/>
          </p:nvGrpSpPr>
          <p:grpSpPr>
            <a:xfrm>
              <a:off x="6096000" y="134064"/>
              <a:ext cx="5574535" cy="6607323"/>
              <a:chOff x="6096000" y="134064"/>
              <a:chExt cx="5574535" cy="6607323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8978BB1-E428-430B-A7E9-32163E402F1A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88B22F2-5464-481A-B738-747443958261}"/>
                  </a:ext>
                </a:extLst>
              </p:cNvPr>
              <p:cNvSpPr/>
              <p:nvPr/>
            </p:nvSpPr>
            <p:spPr>
              <a:xfrm>
                <a:off x="6143386" y="134064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91A87D2-089D-4BEF-BFCB-FFE3FB2FA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3D90A3D-9A64-48EC-8965-D2686B5C1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ACFC826-CD04-4929-A465-42697256A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0DEDC2-8BFD-46EC-82D7-5BDD0AEA9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C5B8031-2672-4A35-B2CF-879028F61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4C05C06-DA38-4D91-BF36-F3975D4A5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D6726AC-45BA-4D25-B557-31C6971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19D9757-C694-4A36-A59D-F0F75AF2E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456B68-763C-4971-9FF5-34D22C11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AEBB975-9A36-4630-8658-710BDCB21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CE6D0E-7945-4DDC-9894-82CDB4AD9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1E802BD-71EA-4C5D-B8BD-8053174D2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EA379E5-5B05-4D58-BAA0-5BD1EF3ED01D}"/>
                </a:ext>
              </a:extLst>
            </p:cNvPr>
            <p:cNvGrpSpPr/>
            <p:nvPr/>
          </p:nvGrpSpPr>
          <p:grpSpPr>
            <a:xfrm flipH="1">
              <a:off x="351445" y="89189"/>
              <a:ext cx="5574535" cy="6607638"/>
              <a:chOff x="6096000" y="119550"/>
              <a:chExt cx="5574535" cy="66076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A5FAA53-CF1A-4143-B800-CD9EF975AA06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50800" dist="635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264B974-C8B0-4B7D-9A85-A926B593E885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E7E91EE-0C07-4CD7-AB0B-4D1A5689D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B466CD8-E8E8-43D2-9D8F-F5A7D0531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C58CECF-147F-4FD4-A0D4-58640B3C6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7272B6-962B-407A-8798-63E9EAA88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D862B3-B952-400F-956C-6E325553C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167523B-9E56-42E2-9705-F7567D5E5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27D5AF9-E3F2-4C3F-895B-BAC5637B4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92EE4D3-D1F0-44BD-93C0-007F2938C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E44055B-63CD-49B7-8557-1658DBFF8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96B11C0-D4A0-4BD7-B43F-3F9ADE586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0086FF9-58A1-4A40-9138-6CA2E74C8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490C400-DD08-4F1F-82B3-3D5933628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65AC651-114C-44C7-80B8-9B7B6693CCFB}"/>
                </a:ext>
              </a:extLst>
            </p:cNvPr>
            <p:cNvGrpSpPr/>
            <p:nvPr/>
          </p:nvGrpSpPr>
          <p:grpSpPr>
            <a:xfrm>
              <a:off x="5604611" y="119550"/>
              <a:ext cx="781676" cy="6607323"/>
              <a:chOff x="5604611" y="119550"/>
              <a:chExt cx="781676" cy="6607323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4BC666B-BE22-4EC4-9DE9-ABFD9CE56B6F}"/>
                  </a:ext>
                </a:extLst>
              </p:cNvPr>
              <p:cNvSpPr/>
              <p:nvPr/>
            </p:nvSpPr>
            <p:spPr>
              <a:xfrm>
                <a:off x="5635694" y="20253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70FDC8D-B515-41DF-925B-596CF20C5B78}"/>
                  </a:ext>
                </a:extLst>
              </p:cNvPr>
              <p:cNvGrpSpPr/>
              <p:nvPr/>
            </p:nvGrpSpPr>
            <p:grpSpPr>
              <a:xfrm>
                <a:off x="5805714" y="119550"/>
                <a:ext cx="580573" cy="386869"/>
                <a:chOff x="5805714" y="609691"/>
                <a:chExt cx="580573" cy="386869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44E7279-3BA1-4444-BA5E-2C9D1CC5E08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Arc 265">
                  <a:extLst>
                    <a:ext uri="{FF2B5EF4-FFF2-40B4-BE49-F238E27FC236}">
                      <a16:creationId xmlns:a16="http://schemas.microsoft.com/office/drawing/2014/main" id="{297507A6-B85C-496F-9C26-AE9D8FBA109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333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D21DB72-7081-4D39-AAD0-8B200901056A}"/>
                  </a:ext>
                </a:extLst>
              </p:cNvPr>
              <p:cNvSpPr/>
              <p:nvPr/>
            </p:nvSpPr>
            <p:spPr>
              <a:xfrm>
                <a:off x="5632035" y="503041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E6FEB6B-E5EE-4ED1-9BBA-545E85E3A6B1}"/>
                  </a:ext>
                </a:extLst>
              </p:cNvPr>
              <p:cNvGrpSpPr/>
              <p:nvPr/>
            </p:nvGrpSpPr>
            <p:grpSpPr>
              <a:xfrm>
                <a:off x="5805714" y="430573"/>
                <a:ext cx="580573" cy="386869"/>
                <a:chOff x="5805714" y="609691"/>
                <a:chExt cx="580573" cy="386869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396372F0-3216-488B-BC0B-0B9F42309B2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Arc 263">
                  <a:extLst>
                    <a:ext uri="{FF2B5EF4-FFF2-40B4-BE49-F238E27FC236}">
                      <a16:creationId xmlns:a16="http://schemas.microsoft.com/office/drawing/2014/main" id="{3AE2A82E-941D-49C7-B146-583CF0AC185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04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77D1F8-640A-4A1F-AF5C-8A91BFDAD8D9}"/>
                  </a:ext>
                </a:extLst>
              </p:cNvPr>
              <p:cNvSpPr/>
              <p:nvPr/>
            </p:nvSpPr>
            <p:spPr>
              <a:xfrm>
                <a:off x="5635694" y="8174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D16A5FB-3C43-411F-9731-9353C11A4AAE}"/>
                  </a:ext>
                </a:extLst>
              </p:cNvPr>
              <p:cNvSpPr/>
              <p:nvPr/>
            </p:nvSpPr>
            <p:spPr>
              <a:xfrm>
                <a:off x="5636493" y="112392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66274C2-B888-4503-8405-E8AEC64AB292}"/>
                  </a:ext>
                </a:extLst>
              </p:cNvPr>
              <p:cNvSpPr/>
              <p:nvPr/>
            </p:nvSpPr>
            <p:spPr>
              <a:xfrm>
                <a:off x="5633303" y="144082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AFB4627-45CD-46C6-AEC2-57527652201C}"/>
                  </a:ext>
                </a:extLst>
              </p:cNvPr>
              <p:cNvSpPr/>
              <p:nvPr/>
            </p:nvSpPr>
            <p:spPr>
              <a:xfrm>
                <a:off x="5641689" y="174238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F32A4C9-928E-4227-A195-E00C8609B7AD}"/>
                  </a:ext>
                </a:extLst>
              </p:cNvPr>
              <p:cNvSpPr/>
              <p:nvPr/>
            </p:nvSpPr>
            <p:spPr>
              <a:xfrm>
                <a:off x="5626130" y="206495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F6492C4-7C01-44CE-B86E-F9E570CEE04E}"/>
                  </a:ext>
                </a:extLst>
              </p:cNvPr>
              <p:cNvSpPr/>
              <p:nvPr/>
            </p:nvSpPr>
            <p:spPr>
              <a:xfrm>
                <a:off x="5626130" y="237211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784E755-0B70-4C55-8E48-2CAE148FD3D1}"/>
                  </a:ext>
                </a:extLst>
              </p:cNvPr>
              <p:cNvSpPr/>
              <p:nvPr/>
            </p:nvSpPr>
            <p:spPr>
              <a:xfrm>
                <a:off x="5633303" y="268452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E0F2A8D-F1B3-4048-AA17-5F5C25330CC0}"/>
                  </a:ext>
                </a:extLst>
              </p:cNvPr>
              <p:cNvSpPr/>
              <p:nvPr/>
            </p:nvSpPr>
            <p:spPr>
              <a:xfrm>
                <a:off x="5633303" y="298598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D48FC4B-204D-4CF6-99F6-8E2A2F75CDCA}"/>
                  </a:ext>
                </a:extLst>
              </p:cNvPr>
              <p:cNvSpPr/>
              <p:nvPr/>
            </p:nvSpPr>
            <p:spPr>
              <a:xfrm>
                <a:off x="5626130" y="33081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186BAD2-D370-4171-AC12-64FFF5FFE95F}"/>
                  </a:ext>
                </a:extLst>
              </p:cNvPr>
              <p:cNvSpPr/>
              <p:nvPr/>
            </p:nvSpPr>
            <p:spPr>
              <a:xfrm>
                <a:off x="5618957" y="361510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8C2E0A3-4F4E-44CB-96B8-DB8B967CA41B}"/>
                  </a:ext>
                </a:extLst>
              </p:cNvPr>
              <p:cNvSpPr/>
              <p:nvPr/>
            </p:nvSpPr>
            <p:spPr>
              <a:xfrm>
                <a:off x="5604611" y="39272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89282A3-A8AC-492D-BEA3-D09037CD3ECD}"/>
                  </a:ext>
                </a:extLst>
              </p:cNvPr>
              <p:cNvSpPr/>
              <p:nvPr/>
            </p:nvSpPr>
            <p:spPr>
              <a:xfrm>
                <a:off x="5611784" y="423914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01A07A6-2570-4A5D-9C84-483FAE0D9D54}"/>
                  </a:ext>
                </a:extLst>
              </p:cNvPr>
              <p:cNvSpPr/>
              <p:nvPr/>
            </p:nvSpPr>
            <p:spPr>
              <a:xfrm>
                <a:off x="5604611" y="4546182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7A8A61-46A3-4224-89BF-F3018C6A82CB}"/>
                  </a:ext>
                </a:extLst>
              </p:cNvPr>
              <p:cNvSpPr/>
              <p:nvPr/>
            </p:nvSpPr>
            <p:spPr>
              <a:xfrm>
                <a:off x="5609779" y="485746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5748AFB-F240-4EC8-B477-55902251C652}"/>
                  </a:ext>
                </a:extLst>
              </p:cNvPr>
              <p:cNvSpPr/>
              <p:nvPr/>
            </p:nvSpPr>
            <p:spPr>
              <a:xfrm>
                <a:off x="5618957" y="517189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91EC6EE-73D3-4610-ADA9-B6E33317F36E}"/>
                  </a:ext>
                </a:extLst>
              </p:cNvPr>
              <p:cNvSpPr/>
              <p:nvPr/>
            </p:nvSpPr>
            <p:spPr>
              <a:xfrm>
                <a:off x="5611784" y="550314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CF7D9C4-F037-45DB-95F0-EB970DC96234}"/>
                  </a:ext>
                </a:extLst>
              </p:cNvPr>
              <p:cNvSpPr/>
              <p:nvPr/>
            </p:nvSpPr>
            <p:spPr>
              <a:xfrm>
                <a:off x="5604611" y="5797854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CCEF373-F600-430A-9F6F-5A208CEC3665}"/>
                  </a:ext>
                </a:extLst>
              </p:cNvPr>
              <p:cNvSpPr/>
              <p:nvPr/>
            </p:nvSpPr>
            <p:spPr>
              <a:xfrm>
                <a:off x="5604611" y="609721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0108015-6EF5-4133-B771-FFA795D03B8C}"/>
                  </a:ext>
                </a:extLst>
              </p:cNvPr>
              <p:cNvSpPr/>
              <p:nvPr/>
            </p:nvSpPr>
            <p:spPr>
              <a:xfrm>
                <a:off x="5611784" y="641257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194696F-3FA8-424E-9FAA-A2DCA37A6B3D}"/>
                  </a:ext>
                </a:extLst>
              </p:cNvPr>
              <p:cNvGrpSpPr/>
              <p:nvPr/>
            </p:nvGrpSpPr>
            <p:grpSpPr>
              <a:xfrm>
                <a:off x="5805714" y="741596"/>
                <a:ext cx="580573" cy="386869"/>
                <a:chOff x="5805714" y="609691"/>
                <a:chExt cx="580573" cy="386869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8B02DC53-02A4-4CD6-AECC-3A190EED06B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Arc 261">
                  <a:extLst>
                    <a:ext uri="{FF2B5EF4-FFF2-40B4-BE49-F238E27FC236}">
                      <a16:creationId xmlns:a16="http://schemas.microsoft.com/office/drawing/2014/main" id="{630A421B-AAB8-4882-9B34-55C0F8AB90C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575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3034C94-C5E8-4583-9109-896379C22B81}"/>
                  </a:ext>
                </a:extLst>
              </p:cNvPr>
              <p:cNvGrpSpPr/>
              <p:nvPr/>
            </p:nvGrpSpPr>
            <p:grpSpPr>
              <a:xfrm>
                <a:off x="5805714" y="1052619"/>
                <a:ext cx="580573" cy="386869"/>
                <a:chOff x="5805714" y="609691"/>
                <a:chExt cx="580573" cy="386869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76CAB1A5-D3F6-45B1-B4A1-D6119809545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Arc 259">
                  <a:extLst>
                    <a:ext uri="{FF2B5EF4-FFF2-40B4-BE49-F238E27FC236}">
                      <a16:creationId xmlns:a16="http://schemas.microsoft.com/office/drawing/2014/main" id="{958637F7-BFEB-4440-8E67-2747E6F3884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048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517D328-0A7A-4393-AC97-85DC12835552}"/>
                  </a:ext>
                </a:extLst>
              </p:cNvPr>
              <p:cNvGrpSpPr/>
              <p:nvPr/>
            </p:nvGrpSpPr>
            <p:grpSpPr>
              <a:xfrm>
                <a:off x="5805714" y="1363642"/>
                <a:ext cx="580573" cy="386869"/>
                <a:chOff x="5805714" y="609691"/>
                <a:chExt cx="580573" cy="386869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02047A7-F094-4A0C-AF21-30AE871692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Arc 257">
                  <a:extLst>
                    <a:ext uri="{FF2B5EF4-FFF2-40B4-BE49-F238E27FC236}">
                      <a16:creationId xmlns:a16="http://schemas.microsoft.com/office/drawing/2014/main" id="{7E281022-FE71-4FBE-A95C-6F31590A818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0965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BB218BA-3C99-46A5-AA7E-41B0BD0BE21B}"/>
                  </a:ext>
                </a:extLst>
              </p:cNvPr>
              <p:cNvGrpSpPr/>
              <p:nvPr/>
            </p:nvGrpSpPr>
            <p:grpSpPr>
              <a:xfrm>
                <a:off x="5805714" y="1674665"/>
                <a:ext cx="580573" cy="386869"/>
                <a:chOff x="5805714" y="609691"/>
                <a:chExt cx="580573" cy="386869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A8C1D1E-080C-4BD8-B339-6D5140654B1A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Arc 255">
                  <a:extLst>
                    <a:ext uri="{FF2B5EF4-FFF2-40B4-BE49-F238E27FC236}">
                      <a16:creationId xmlns:a16="http://schemas.microsoft.com/office/drawing/2014/main" id="{CAC70D09-5059-4C85-8D47-53FD7B4F2A5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571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A4946169-9051-4CA0-9B4A-2CABD823F757}"/>
                  </a:ext>
                </a:extLst>
              </p:cNvPr>
              <p:cNvGrpSpPr/>
              <p:nvPr/>
            </p:nvGrpSpPr>
            <p:grpSpPr>
              <a:xfrm>
                <a:off x="5805714" y="1985688"/>
                <a:ext cx="580573" cy="386869"/>
                <a:chOff x="5805714" y="609691"/>
                <a:chExt cx="580573" cy="386869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6228328-F8AF-4A96-955D-C71B83141AE3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>
                  <a:extLst>
                    <a:ext uri="{FF2B5EF4-FFF2-40B4-BE49-F238E27FC236}">
                      <a16:creationId xmlns:a16="http://schemas.microsoft.com/office/drawing/2014/main" id="{FB16CD68-2408-4394-A113-F467ADDD5CD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8249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4EC4EB-9943-416D-B752-E64DB186EE4C}"/>
                  </a:ext>
                </a:extLst>
              </p:cNvPr>
              <p:cNvGrpSpPr/>
              <p:nvPr/>
            </p:nvGrpSpPr>
            <p:grpSpPr>
              <a:xfrm>
                <a:off x="5805714" y="2296711"/>
                <a:ext cx="580573" cy="386869"/>
                <a:chOff x="5805714" y="609691"/>
                <a:chExt cx="580573" cy="386869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D4EF0E6-B0DE-4518-A96A-FB017818919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>
                  <a:extLst>
                    <a:ext uri="{FF2B5EF4-FFF2-40B4-BE49-F238E27FC236}">
                      <a16:creationId xmlns:a16="http://schemas.microsoft.com/office/drawing/2014/main" id="{D47C7A71-BF69-467D-86AC-5666F16AB52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79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9E2A532-F538-4A8B-8728-6B3A5B95DF8D}"/>
                  </a:ext>
                </a:extLst>
              </p:cNvPr>
              <p:cNvGrpSpPr/>
              <p:nvPr/>
            </p:nvGrpSpPr>
            <p:grpSpPr>
              <a:xfrm>
                <a:off x="5805714" y="2607734"/>
                <a:ext cx="580573" cy="386869"/>
                <a:chOff x="5805714" y="609691"/>
                <a:chExt cx="580573" cy="38686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54F6FBA-1A67-40A4-98C3-BAE3A0548C4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>
                  <a:extLst>
                    <a:ext uri="{FF2B5EF4-FFF2-40B4-BE49-F238E27FC236}">
                      <a16:creationId xmlns:a16="http://schemas.microsoft.com/office/drawing/2014/main" id="{2B425784-99A9-4544-96F1-D761E56D274F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1717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C12A1F2-325E-4CA3-BD40-7D43A3AAD36A}"/>
                  </a:ext>
                </a:extLst>
              </p:cNvPr>
              <p:cNvGrpSpPr/>
              <p:nvPr/>
            </p:nvGrpSpPr>
            <p:grpSpPr>
              <a:xfrm>
                <a:off x="5805714" y="2918757"/>
                <a:ext cx="580573" cy="386869"/>
                <a:chOff x="5805714" y="609691"/>
                <a:chExt cx="580573" cy="386869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1DB92E8-E2EA-44C1-9DA6-560B0B4FCC7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>
                  <a:extLst>
                    <a:ext uri="{FF2B5EF4-FFF2-40B4-BE49-F238E27FC236}">
                      <a16:creationId xmlns:a16="http://schemas.microsoft.com/office/drawing/2014/main" id="{DE988E3D-E044-408A-BB57-70C6A2C118D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22047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6EDA4DF-48AF-4F48-A337-C8440F3157DE}"/>
                  </a:ext>
                </a:extLst>
              </p:cNvPr>
              <p:cNvGrpSpPr/>
              <p:nvPr/>
            </p:nvGrpSpPr>
            <p:grpSpPr>
              <a:xfrm>
                <a:off x="5805714" y="3229780"/>
                <a:ext cx="580573" cy="386869"/>
                <a:chOff x="5805714" y="609691"/>
                <a:chExt cx="580573" cy="386869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214523A1-5E7D-403D-9148-6D4DD9E5418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>
                  <a:extLst>
                    <a:ext uri="{FF2B5EF4-FFF2-40B4-BE49-F238E27FC236}">
                      <a16:creationId xmlns:a16="http://schemas.microsoft.com/office/drawing/2014/main" id="{340BACC2-71BC-487B-8812-FFA86791219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480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E37DB2AC-3AC3-4C7D-8612-5D417964906E}"/>
                  </a:ext>
                </a:extLst>
              </p:cNvPr>
              <p:cNvGrpSpPr/>
              <p:nvPr/>
            </p:nvGrpSpPr>
            <p:grpSpPr>
              <a:xfrm>
                <a:off x="5805714" y="3540803"/>
                <a:ext cx="580573" cy="386869"/>
                <a:chOff x="5805714" y="609691"/>
                <a:chExt cx="580573" cy="386869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5138F7F-6EC1-44BB-93B2-9EF364E0DE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Arc 243">
                  <a:extLst>
                    <a:ext uri="{FF2B5EF4-FFF2-40B4-BE49-F238E27FC236}">
                      <a16:creationId xmlns:a16="http://schemas.microsoft.com/office/drawing/2014/main" id="{4A664B7D-055F-4974-A811-653966728E6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014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45EF5171-9172-4BA0-AD53-932D8767DD6C}"/>
                  </a:ext>
                </a:extLst>
              </p:cNvPr>
              <p:cNvGrpSpPr/>
              <p:nvPr/>
            </p:nvGrpSpPr>
            <p:grpSpPr>
              <a:xfrm>
                <a:off x="5805714" y="3851826"/>
                <a:ext cx="580573" cy="386869"/>
                <a:chOff x="5805714" y="609691"/>
                <a:chExt cx="580573" cy="386869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49384CC-8CC0-4F36-9EBE-9D5B8C6AA42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Arc 241">
                  <a:extLst>
                    <a:ext uri="{FF2B5EF4-FFF2-40B4-BE49-F238E27FC236}">
                      <a16:creationId xmlns:a16="http://schemas.microsoft.com/office/drawing/2014/main" id="{6849CE6F-DAF4-4F1C-8BD6-B9343BC0B56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023282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D1B6F37-E85B-47FB-8D52-AF1C47088551}"/>
                  </a:ext>
                </a:extLst>
              </p:cNvPr>
              <p:cNvGrpSpPr/>
              <p:nvPr/>
            </p:nvGrpSpPr>
            <p:grpSpPr>
              <a:xfrm>
                <a:off x="5805714" y="4162849"/>
                <a:ext cx="580573" cy="386869"/>
                <a:chOff x="5805714" y="609691"/>
                <a:chExt cx="580573" cy="386869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4D9785FD-70E6-4963-B454-E7F8646D009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Arc 239">
                  <a:extLst>
                    <a:ext uri="{FF2B5EF4-FFF2-40B4-BE49-F238E27FC236}">
                      <a16:creationId xmlns:a16="http://schemas.microsoft.com/office/drawing/2014/main" id="{42F5CA3E-9CF3-465C-BD7F-106F4012709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68103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349EAA02-C12F-42A1-BB63-E00C50190D9C}"/>
                  </a:ext>
                </a:extLst>
              </p:cNvPr>
              <p:cNvGrpSpPr/>
              <p:nvPr/>
            </p:nvGrpSpPr>
            <p:grpSpPr>
              <a:xfrm>
                <a:off x="5805714" y="4473872"/>
                <a:ext cx="580573" cy="386869"/>
                <a:chOff x="5805714" y="609691"/>
                <a:chExt cx="580573" cy="386869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14A7656-6657-42E0-85FF-E3A04F929C12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Arc 237">
                  <a:extLst>
                    <a:ext uri="{FF2B5EF4-FFF2-40B4-BE49-F238E27FC236}">
                      <a16:creationId xmlns:a16="http://schemas.microsoft.com/office/drawing/2014/main" id="{DB89E739-6FF4-4EDF-ABD4-B7DE78BF90F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88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3C50D2C-64BC-4A71-AAFF-FDAEE1E9C70C}"/>
                  </a:ext>
                </a:extLst>
              </p:cNvPr>
              <p:cNvGrpSpPr/>
              <p:nvPr/>
            </p:nvGrpSpPr>
            <p:grpSpPr>
              <a:xfrm>
                <a:off x="5805714" y="4784895"/>
                <a:ext cx="580573" cy="386869"/>
                <a:chOff x="5805714" y="609691"/>
                <a:chExt cx="580573" cy="386869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A19E56B-3081-4C96-AD31-3AD255A78DC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Arc 235">
                  <a:extLst>
                    <a:ext uri="{FF2B5EF4-FFF2-40B4-BE49-F238E27FC236}">
                      <a16:creationId xmlns:a16="http://schemas.microsoft.com/office/drawing/2014/main" id="{AEC98C1B-A5A7-427B-9204-A105E801093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4643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616ED87-ECA1-4EE0-B7C0-4AD4B6967BA4}"/>
                  </a:ext>
                </a:extLst>
              </p:cNvPr>
              <p:cNvGrpSpPr/>
              <p:nvPr/>
            </p:nvGrpSpPr>
            <p:grpSpPr>
              <a:xfrm>
                <a:off x="5805714" y="5095918"/>
                <a:ext cx="580573" cy="386869"/>
                <a:chOff x="5805714" y="609691"/>
                <a:chExt cx="580573" cy="386869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DDFF1669-7B8A-4A90-A3E7-848ADE8F544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Arc 233">
                  <a:extLst>
                    <a:ext uri="{FF2B5EF4-FFF2-40B4-BE49-F238E27FC236}">
                      <a16:creationId xmlns:a16="http://schemas.microsoft.com/office/drawing/2014/main" id="{527D560F-349D-490E-A5E3-1210DE1E3EF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25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1059D95-40F4-457D-92CB-A0C75E8032AC}"/>
                  </a:ext>
                </a:extLst>
              </p:cNvPr>
              <p:cNvGrpSpPr/>
              <p:nvPr/>
            </p:nvGrpSpPr>
            <p:grpSpPr>
              <a:xfrm>
                <a:off x="5805714" y="5406941"/>
                <a:ext cx="580573" cy="386869"/>
                <a:chOff x="5805714" y="609691"/>
                <a:chExt cx="580573" cy="386869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AFE0FB1B-44BF-4032-80BE-CC99AD4236C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Arc 231">
                  <a:extLst>
                    <a:ext uri="{FF2B5EF4-FFF2-40B4-BE49-F238E27FC236}">
                      <a16:creationId xmlns:a16="http://schemas.microsoft.com/office/drawing/2014/main" id="{85871B22-77C1-40D1-88A8-5D474C42E556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91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0BA5272-DF18-4112-A4F0-2F83578DD7B6}"/>
                  </a:ext>
                </a:extLst>
              </p:cNvPr>
              <p:cNvGrpSpPr/>
              <p:nvPr/>
            </p:nvGrpSpPr>
            <p:grpSpPr>
              <a:xfrm>
                <a:off x="5805714" y="5717964"/>
                <a:ext cx="580573" cy="386869"/>
                <a:chOff x="5805714" y="609691"/>
                <a:chExt cx="580573" cy="386869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F649D47-E177-4E8D-B0EF-ECD56D4D3E7C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>
                  <a:extLst>
                    <a:ext uri="{FF2B5EF4-FFF2-40B4-BE49-F238E27FC236}">
                      <a16:creationId xmlns:a16="http://schemas.microsoft.com/office/drawing/2014/main" id="{9F615B04-4B70-4334-AE54-2148C84C916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924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1BF9A93-6EBE-4421-B2E6-44C8B63E83EC}"/>
                  </a:ext>
                </a:extLst>
              </p:cNvPr>
              <p:cNvGrpSpPr/>
              <p:nvPr/>
            </p:nvGrpSpPr>
            <p:grpSpPr>
              <a:xfrm>
                <a:off x="5805714" y="6028987"/>
                <a:ext cx="580573" cy="386869"/>
                <a:chOff x="5805714" y="609691"/>
                <a:chExt cx="580573" cy="386869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C7CAEA38-D9D5-4AFC-992B-A94D6D8D3D6B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>
                  <a:extLst>
                    <a:ext uri="{FF2B5EF4-FFF2-40B4-BE49-F238E27FC236}">
                      <a16:creationId xmlns:a16="http://schemas.microsoft.com/office/drawing/2014/main" id="{14B83947-7B6B-4F91-A4CD-F156C063D9B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9721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417FE583-2CF8-4BAC-9587-3FE6C47072C5}"/>
                  </a:ext>
                </a:extLst>
              </p:cNvPr>
              <p:cNvGrpSpPr/>
              <p:nvPr/>
            </p:nvGrpSpPr>
            <p:grpSpPr>
              <a:xfrm>
                <a:off x="5805714" y="6340004"/>
                <a:ext cx="580573" cy="386869"/>
                <a:chOff x="5805714" y="609691"/>
                <a:chExt cx="580573" cy="386869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EFE28BD-32A5-42A4-BF95-06E2DAA1A9F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>
                  <a:extLst>
                    <a:ext uri="{FF2B5EF4-FFF2-40B4-BE49-F238E27FC236}">
                      <a16:creationId xmlns:a16="http://schemas.microsoft.com/office/drawing/2014/main" id="{0EDAB856-3750-43A7-9C62-70385973DC9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980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61071774-D906-484C-8077-1BEE28FF020E}"/>
              </a:ext>
            </a:extLst>
          </p:cNvPr>
          <p:cNvSpPr txBox="1"/>
          <p:nvPr/>
        </p:nvSpPr>
        <p:spPr>
          <a:xfrm>
            <a:off x="6477001" y="272535"/>
            <a:ext cx="43988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মাল্টিমিডিয়া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প্রজেক্টর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26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600" b="1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মাল্টিমিডিয়া</a:t>
            </a:r>
            <a:r>
              <a:rPr lang="as-IN" sz="2600" b="0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মানে হলো বিভিন্ন ধরনের তথ্যকে (</a:t>
            </a:r>
            <a:r>
              <a:rPr lang="as-IN" sz="2600" b="0" i="1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যেমন লিপি, শব্দ, চিত্র, এনিমেশন, ভিডিও প্রভৃতি</a:t>
            </a:r>
            <a:r>
              <a:rPr lang="as-IN" sz="2600" b="0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) একত্রে দর্শক/ব্যবহারকারীদের কাছে উপস্থাপন করা যায় এমন এক মাধ্যম। আর যে কম্পিউটারের তথ্যকে অডিও, গ্রাফিক্স, ছবি, ভিডিও ও এনিমেশন এবং এর সাথে লেখাও যুক্ত রেখে প্রকাশ করা যায়,</a:t>
            </a:r>
            <a:r>
              <a:rPr lang="en-US" sz="2600" b="0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600" b="0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2600" b="0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600" b="0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2600" b="1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মাল্টিমিডিয়া প্রজেক্টর</a:t>
            </a:r>
            <a:r>
              <a:rPr lang="as-IN" sz="2600" b="0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।মূলত কম্পিউটারের অনেকগুলো তথ্যকে বৃহৎ আকারে প্রচার করাই এর ব্যবহারিক দিক।</a:t>
            </a:r>
            <a:endParaRPr lang="en-US" sz="2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B7492137-E23B-49DA-845F-37CC22389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95" y="2147455"/>
            <a:ext cx="3673612" cy="2540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A4D78-B73D-4E94-AA90-3AC9BD515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84" y="4573671"/>
            <a:ext cx="2702936" cy="1631002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8C9EE40B-26EF-4DD1-B0BE-83790E704247}"/>
              </a:ext>
            </a:extLst>
          </p:cNvPr>
          <p:cNvSpPr txBox="1"/>
          <p:nvPr/>
        </p:nvSpPr>
        <p:spPr>
          <a:xfrm>
            <a:off x="1686174" y="855825"/>
            <a:ext cx="3349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মাল্টিমিডিয়া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প্রজেক্টর</a:t>
            </a:r>
            <a:endParaRPr lang="en-US" sz="28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1F224D5-3415-45EC-9ABF-08467A3ECD58}"/>
              </a:ext>
            </a:extLst>
          </p:cNvPr>
          <p:cNvSpPr txBox="1"/>
          <p:nvPr/>
        </p:nvSpPr>
        <p:spPr>
          <a:xfrm>
            <a:off x="765175" y="151884"/>
            <a:ext cx="2663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2800" dirty="0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9CF77568-9E01-45E7-B3FD-1A33BF4777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40" t="7053" r="23294" b="9202"/>
          <a:stretch/>
        </p:blipFill>
        <p:spPr>
          <a:xfrm rot="5400000" flipV="1">
            <a:off x="2823513" y="1427128"/>
            <a:ext cx="732128" cy="4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50752E-978F-4F5D-811A-B80E2988C905}"/>
              </a:ext>
            </a:extLst>
          </p:cNvPr>
          <p:cNvGrpSpPr/>
          <p:nvPr/>
        </p:nvGrpSpPr>
        <p:grpSpPr>
          <a:xfrm>
            <a:off x="275044" y="-5786"/>
            <a:ext cx="11481527" cy="6863786"/>
            <a:chOff x="275044" y="-5786"/>
            <a:chExt cx="11481527" cy="686378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241829-1B32-442E-BFD1-65D226AA0992}"/>
                </a:ext>
              </a:extLst>
            </p:cNvPr>
            <p:cNvSpPr/>
            <p:nvPr/>
          </p:nvSpPr>
          <p:spPr>
            <a:xfrm>
              <a:off x="6096000" y="0"/>
              <a:ext cx="5660571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60439F-E365-4D0F-8556-021B7E293AA8}"/>
                </a:ext>
              </a:extLst>
            </p:cNvPr>
            <p:cNvSpPr/>
            <p:nvPr/>
          </p:nvSpPr>
          <p:spPr>
            <a:xfrm>
              <a:off x="275044" y="-5786"/>
              <a:ext cx="5681417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889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298614C-229B-4791-A01B-11ABA56B28AB}"/>
                </a:ext>
              </a:extLst>
            </p:cNvPr>
            <p:cNvGrpSpPr/>
            <p:nvPr/>
          </p:nvGrpSpPr>
          <p:grpSpPr>
            <a:xfrm>
              <a:off x="6096000" y="134064"/>
              <a:ext cx="5574535" cy="6607323"/>
              <a:chOff x="6096000" y="134064"/>
              <a:chExt cx="5574535" cy="6607323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8978BB1-E428-430B-A7E9-32163E402F1A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88B22F2-5464-481A-B738-747443958261}"/>
                  </a:ext>
                </a:extLst>
              </p:cNvPr>
              <p:cNvSpPr/>
              <p:nvPr/>
            </p:nvSpPr>
            <p:spPr>
              <a:xfrm>
                <a:off x="6143386" y="134064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91A87D2-089D-4BEF-BFCB-FFE3FB2FA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3D90A3D-9A64-48EC-8965-D2686B5C1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ACFC826-CD04-4929-A465-42697256A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0DEDC2-8BFD-46EC-82D7-5BDD0AEA9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C5B8031-2672-4A35-B2CF-879028F61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4C05C06-DA38-4D91-BF36-F3975D4A5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D6726AC-45BA-4D25-B557-31C6971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19D9757-C694-4A36-A59D-F0F75AF2E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456B68-763C-4971-9FF5-34D22C11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AEBB975-9A36-4630-8658-710BDCB21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CE6D0E-7945-4DDC-9894-82CDB4AD9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1E802BD-71EA-4C5D-B8BD-8053174D2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EA379E5-5B05-4D58-BAA0-5BD1EF3ED01D}"/>
                </a:ext>
              </a:extLst>
            </p:cNvPr>
            <p:cNvGrpSpPr/>
            <p:nvPr/>
          </p:nvGrpSpPr>
          <p:grpSpPr>
            <a:xfrm flipH="1">
              <a:off x="351445" y="89189"/>
              <a:ext cx="5574535" cy="6607638"/>
              <a:chOff x="6096000" y="119550"/>
              <a:chExt cx="5574535" cy="66076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A5FAA53-CF1A-4143-B800-CD9EF975AA06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50800" dist="635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264B974-C8B0-4B7D-9A85-A926B593E885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E7E91EE-0C07-4CD7-AB0B-4D1A5689D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B466CD8-E8E8-43D2-9D8F-F5A7D0531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C58CECF-147F-4FD4-A0D4-58640B3C6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7272B6-962B-407A-8798-63E9EAA88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D862B3-B952-400F-956C-6E325553C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167523B-9E56-42E2-9705-F7567D5E5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27D5AF9-E3F2-4C3F-895B-BAC5637B4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92EE4D3-D1F0-44BD-93C0-007F2938C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E44055B-63CD-49B7-8557-1658DBFF8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96B11C0-D4A0-4BD7-B43F-3F9ADE586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0086FF9-58A1-4A40-9138-6CA2E74C8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490C400-DD08-4F1F-82B3-3D5933628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65AC651-114C-44C7-80B8-9B7B6693CCFB}"/>
                </a:ext>
              </a:extLst>
            </p:cNvPr>
            <p:cNvGrpSpPr/>
            <p:nvPr/>
          </p:nvGrpSpPr>
          <p:grpSpPr>
            <a:xfrm>
              <a:off x="5604611" y="119550"/>
              <a:ext cx="781676" cy="6607323"/>
              <a:chOff x="5604611" y="119550"/>
              <a:chExt cx="781676" cy="6607323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4BC666B-BE22-4EC4-9DE9-ABFD9CE56B6F}"/>
                  </a:ext>
                </a:extLst>
              </p:cNvPr>
              <p:cNvSpPr/>
              <p:nvPr/>
            </p:nvSpPr>
            <p:spPr>
              <a:xfrm>
                <a:off x="5635694" y="20253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70FDC8D-B515-41DF-925B-596CF20C5B78}"/>
                  </a:ext>
                </a:extLst>
              </p:cNvPr>
              <p:cNvGrpSpPr/>
              <p:nvPr/>
            </p:nvGrpSpPr>
            <p:grpSpPr>
              <a:xfrm>
                <a:off x="5805714" y="119550"/>
                <a:ext cx="580573" cy="386869"/>
                <a:chOff x="5805714" y="609691"/>
                <a:chExt cx="580573" cy="386869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44E7279-3BA1-4444-BA5E-2C9D1CC5E08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Arc 265">
                  <a:extLst>
                    <a:ext uri="{FF2B5EF4-FFF2-40B4-BE49-F238E27FC236}">
                      <a16:creationId xmlns:a16="http://schemas.microsoft.com/office/drawing/2014/main" id="{297507A6-B85C-496F-9C26-AE9D8FBA109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333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D21DB72-7081-4D39-AAD0-8B200901056A}"/>
                  </a:ext>
                </a:extLst>
              </p:cNvPr>
              <p:cNvSpPr/>
              <p:nvPr/>
            </p:nvSpPr>
            <p:spPr>
              <a:xfrm>
                <a:off x="5632035" y="503041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E6FEB6B-E5EE-4ED1-9BBA-545E85E3A6B1}"/>
                  </a:ext>
                </a:extLst>
              </p:cNvPr>
              <p:cNvGrpSpPr/>
              <p:nvPr/>
            </p:nvGrpSpPr>
            <p:grpSpPr>
              <a:xfrm>
                <a:off x="5805714" y="430573"/>
                <a:ext cx="580573" cy="386869"/>
                <a:chOff x="5805714" y="609691"/>
                <a:chExt cx="580573" cy="386869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396372F0-3216-488B-BC0B-0B9F42309B2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Arc 263">
                  <a:extLst>
                    <a:ext uri="{FF2B5EF4-FFF2-40B4-BE49-F238E27FC236}">
                      <a16:creationId xmlns:a16="http://schemas.microsoft.com/office/drawing/2014/main" id="{3AE2A82E-941D-49C7-B146-583CF0AC185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04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77D1F8-640A-4A1F-AF5C-8A91BFDAD8D9}"/>
                  </a:ext>
                </a:extLst>
              </p:cNvPr>
              <p:cNvSpPr/>
              <p:nvPr/>
            </p:nvSpPr>
            <p:spPr>
              <a:xfrm>
                <a:off x="5635694" y="8174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D16A5FB-3C43-411F-9731-9353C11A4AAE}"/>
                  </a:ext>
                </a:extLst>
              </p:cNvPr>
              <p:cNvSpPr/>
              <p:nvPr/>
            </p:nvSpPr>
            <p:spPr>
              <a:xfrm>
                <a:off x="5636493" y="112392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66274C2-B888-4503-8405-E8AEC64AB292}"/>
                  </a:ext>
                </a:extLst>
              </p:cNvPr>
              <p:cNvSpPr/>
              <p:nvPr/>
            </p:nvSpPr>
            <p:spPr>
              <a:xfrm>
                <a:off x="5633303" y="144082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AFB4627-45CD-46C6-AEC2-57527652201C}"/>
                  </a:ext>
                </a:extLst>
              </p:cNvPr>
              <p:cNvSpPr/>
              <p:nvPr/>
            </p:nvSpPr>
            <p:spPr>
              <a:xfrm>
                <a:off x="5641689" y="174238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F32A4C9-928E-4227-A195-E00C8609B7AD}"/>
                  </a:ext>
                </a:extLst>
              </p:cNvPr>
              <p:cNvSpPr/>
              <p:nvPr/>
            </p:nvSpPr>
            <p:spPr>
              <a:xfrm>
                <a:off x="5626130" y="206495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F6492C4-7C01-44CE-B86E-F9E570CEE04E}"/>
                  </a:ext>
                </a:extLst>
              </p:cNvPr>
              <p:cNvSpPr/>
              <p:nvPr/>
            </p:nvSpPr>
            <p:spPr>
              <a:xfrm>
                <a:off x="5626130" y="237211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784E755-0B70-4C55-8E48-2CAE148FD3D1}"/>
                  </a:ext>
                </a:extLst>
              </p:cNvPr>
              <p:cNvSpPr/>
              <p:nvPr/>
            </p:nvSpPr>
            <p:spPr>
              <a:xfrm>
                <a:off x="5633303" y="268452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E0F2A8D-F1B3-4048-AA17-5F5C25330CC0}"/>
                  </a:ext>
                </a:extLst>
              </p:cNvPr>
              <p:cNvSpPr/>
              <p:nvPr/>
            </p:nvSpPr>
            <p:spPr>
              <a:xfrm>
                <a:off x="5633303" y="298598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D48FC4B-204D-4CF6-99F6-8E2A2F75CDCA}"/>
                  </a:ext>
                </a:extLst>
              </p:cNvPr>
              <p:cNvSpPr/>
              <p:nvPr/>
            </p:nvSpPr>
            <p:spPr>
              <a:xfrm>
                <a:off x="5626130" y="33081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186BAD2-D370-4171-AC12-64FFF5FFE95F}"/>
                  </a:ext>
                </a:extLst>
              </p:cNvPr>
              <p:cNvSpPr/>
              <p:nvPr/>
            </p:nvSpPr>
            <p:spPr>
              <a:xfrm>
                <a:off x="5618957" y="361510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8C2E0A3-4F4E-44CB-96B8-DB8B967CA41B}"/>
                  </a:ext>
                </a:extLst>
              </p:cNvPr>
              <p:cNvSpPr/>
              <p:nvPr/>
            </p:nvSpPr>
            <p:spPr>
              <a:xfrm>
                <a:off x="5604611" y="39272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89282A3-A8AC-492D-BEA3-D09037CD3ECD}"/>
                  </a:ext>
                </a:extLst>
              </p:cNvPr>
              <p:cNvSpPr/>
              <p:nvPr/>
            </p:nvSpPr>
            <p:spPr>
              <a:xfrm>
                <a:off x="5611784" y="423914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01A07A6-2570-4A5D-9C84-483FAE0D9D54}"/>
                  </a:ext>
                </a:extLst>
              </p:cNvPr>
              <p:cNvSpPr/>
              <p:nvPr/>
            </p:nvSpPr>
            <p:spPr>
              <a:xfrm>
                <a:off x="5604611" y="4546182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7A8A61-46A3-4224-89BF-F3018C6A82CB}"/>
                  </a:ext>
                </a:extLst>
              </p:cNvPr>
              <p:cNvSpPr/>
              <p:nvPr/>
            </p:nvSpPr>
            <p:spPr>
              <a:xfrm>
                <a:off x="5609779" y="485746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5748AFB-F240-4EC8-B477-55902251C652}"/>
                  </a:ext>
                </a:extLst>
              </p:cNvPr>
              <p:cNvSpPr/>
              <p:nvPr/>
            </p:nvSpPr>
            <p:spPr>
              <a:xfrm>
                <a:off x="5618957" y="517189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91EC6EE-73D3-4610-ADA9-B6E33317F36E}"/>
                  </a:ext>
                </a:extLst>
              </p:cNvPr>
              <p:cNvSpPr/>
              <p:nvPr/>
            </p:nvSpPr>
            <p:spPr>
              <a:xfrm>
                <a:off x="5611784" y="550314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CF7D9C4-F037-45DB-95F0-EB970DC96234}"/>
                  </a:ext>
                </a:extLst>
              </p:cNvPr>
              <p:cNvSpPr/>
              <p:nvPr/>
            </p:nvSpPr>
            <p:spPr>
              <a:xfrm>
                <a:off x="5604611" y="5797854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CCEF373-F600-430A-9F6F-5A208CEC3665}"/>
                  </a:ext>
                </a:extLst>
              </p:cNvPr>
              <p:cNvSpPr/>
              <p:nvPr/>
            </p:nvSpPr>
            <p:spPr>
              <a:xfrm>
                <a:off x="5604611" y="609721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0108015-6EF5-4133-B771-FFA795D03B8C}"/>
                  </a:ext>
                </a:extLst>
              </p:cNvPr>
              <p:cNvSpPr/>
              <p:nvPr/>
            </p:nvSpPr>
            <p:spPr>
              <a:xfrm>
                <a:off x="5611784" y="641257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194696F-3FA8-424E-9FAA-A2DCA37A6B3D}"/>
                  </a:ext>
                </a:extLst>
              </p:cNvPr>
              <p:cNvGrpSpPr/>
              <p:nvPr/>
            </p:nvGrpSpPr>
            <p:grpSpPr>
              <a:xfrm>
                <a:off x="5805714" y="741596"/>
                <a:ext cx="580573" cy="386869"/>
                <a:chOff x="5805714" y="609691"/>
                <a:chExt cx="580573" cy="386869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8B02DC53-02A4-4CD6-AECC-3A190EED06B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Arc 261">
                  <a:extLst>
                    <a:ext uri="{FF2B5EF4-FFF2-40B4-BE49-F238E27FC236}">
                      <a16:creationId xmlns:a16="http://schemas.microsoft.com/office/drawing/2014/main" id="{630A421B-AAB8-4882-9B34-55C0F8AB90C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575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3034C94-C5E8-4583-9109-896379C22B81}"/>
                  </a:ext>
                </a:extLst>
              </p:cNvPr>
              <p:cNvGrpSpPr/>
              <p:nvPr/>
            </p:nvGrpSpPr>
            <p:grpSpPr>
              <a:xfrm>
                <a:off x="5805714" y="1052619"/>
                <a:ext cx="580573" cy="386869"/>
                <a:chOff x="5805714" y="609691"/>
                <a:chExt cx="580573" cy="386869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76CAB1A5-D3F6-45B1-B4A1-D6119809545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Arc 259">
                  <a:extLst>
                    <a:ext uri="{FF2B5EF4-FFF2-40B4-BE49-F238E27FC236}">
                      <a16:creationId xmlns:a16="http://schemas.microsoft.com/office/drawing/2014/main" id="{958637F7-BFEB-4440-8E67-2747E6F3884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048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517D328-0A7A-4393-AC97-85DC12835552}"/>
                  </a:ext>
                </a:extLst>
              </p:cNvPr>
              <p:cNvGrpSpPr/>
              <p:nvPr/>
            </p:nvGrpSpPr>
            <p:grpSpPr>
              <a:xfrm>
                <a:off x="5805714" y="1363642"/>
                <a:ext cx="580573" cy="386869"/>
                <a:chOff x="5805714" y="609691"/>
                <a:chExt cx="580573" cy="386869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02047A7-F094-4A0C-AF21-30AE871692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Arc 257">
                  <a:extLst>
                    <a:ext uri="{FF2B5EF4-FFF2-40B4-BE49-F238E27FC236}">
                      <a16:creationId xmlns:a16="http://schemas.microsoft.com/office/drawing/2014/main" id="{7E281022-FE71-4FBE-A95C-6F31590A818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0965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BB218BA-3C99-46A5-AA7E-41B0BD0BE21B}"/>
                  </a:ext>
                </a:extLst>
              </p:cNvPr>
              <p:cNvGrpSpPr/>
              <p:nvPr/>
            </p:nvGrpSpPr>
            <p:grpSpPr>
              <a:xfrm>
                <a:off x="5805714" y="1674665"/>
                <a:ext cx="580573" cy="386869"/>
                <a:chOff x="5805714" y="609691"/>
                <a:chExt cx="580573" cy="386869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A8C1D1E-080C-4BD8-B339-6D5140654B1A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Arc 255">
                  <a:extLst>
                    <a:ext uri="{FF2B5EF4-FFF2-40B4-BE49-F238E27FC236}">
                      <a16:creationId xmlns:a16="http://schemas.microsoft.com/office/drawing/2014/main" id="{CAC70D09-5059-4C85-8D47-53FD7B4F2A5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571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A4946169-9051-4CA0-9B4A-2CABD823F757}"/>
                  </a:ext>
                </a:extLst>
              </p:cNvPr>
              <p:cNvGrpSpPr/>
              <p:nvPr/>
            </p:nvGrpSpPr>
            <p:grpSpPr>
              <a:xfrm>
                <a:off x="5805714" y="1985688"/>
                <a:ext cx="580573" cy="386869"/>
                <a:chOff x="5805714" y="609691"/>
                <a:chExt cx="580573" cy="386869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6228328-F8AF-4A96-955D-C71B83141AE3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>
                  <a:extLst>
                    <a:ext uri="{FF2B5EF4-FFF2-40B4-BE49-F238E27FC236}">
                      <a16:creationId xmlns:a16="http://schemas.microsoft.com/office/drawing/2014/main" id="{FB16CD68-2408-4394-A113-F467ADDD5CD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8249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4EC4EB-9943-416D-B752-E64DB186EE4C}"/>
                  </a:ext>
                </a:extLst>
              </p:cNvPr>
              <p:cNvGrpSpPr/>
              <p:nvPr/>
            </p:nvGrpSpPr>
            <p:grpSpPr>
              <a:xfrm>
                <a:off x="5805714" y="2296711"/>
                <a:ext cx="580573" cy="386869"/>
                <a:chOff x="5805714" y="609691"/>
                <a:chExt cx="580573" cy="386869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D4EF0E6-B0DE-4518-A96A-FB017818919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>
                  <a:extLst>
                    <a:ext uri="{FF2B5EF4-FFF2-40B4-BE49-F238E27FC236}">
                      <a16:creationId xmlns:a16="http://schemas.microsoft.com/office/drawing/2014/main" id="{D47C7A71-BF69-467D-86AC-5666F16AB52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79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9E2A532-F538-4A8B-8728-6B3A5B95DF8D}"/>
                  </a:ext>
                </a:extLst>
              </p:cNvPr>
              <p:cNvGrpSpPr/>
              <p:nvPr/>
            </p:nvGrpSpPr>
            <p:grpSpPr>
              <a:xfrm>
                <a:off x="5805714" y="2607734"/>
                <a:ext cx="580573" cy="386869"/>
                <a:chOff x="5805714" y="609691"/>
                <a:chExt cx="580573" cy="38686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54F6FBA-1A67-40A4-98C3-BAE3A0548C4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>
                  <a:extLst>
                    <a:ext uri="{FF2B5EF4-FFF2-40B4-BE49-F238E27FC236}">
                      <a16:creationId xmlns:a16="http://schemas.microsoft.com/office/drawing/2014/main" id="{2B425784-99A9-4544-96F1-D761E56D274F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1717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C12A1F2-325E-4CA3-BD40-7D43A3AAD36A}"/>
                  </a:ext>
                </a:extLst>
              </p:cNvPr>
              <p:cNvGrpSpPr/>
              <p:nvPr/>
            </p:nvGrpSpPr>
            <p:grpSpPr>
              <a:xfrm>
                <a:off x="5805714" y="2918757"/>
                <a:ext cx="580573" cy="386869"/>
                <a:chOff x="5805714" y="609691"/>
                <a:chExt cx="580573" cy="386869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1DB92E8-E2EA-44C1-9DA6-560B0B4FCC7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>
                  <a:extLst>
                    <a:ext uri="{FF2B5EF4-FFF2-40B4-BE49-F238E27FC236}">
                      <a16:creationId xmlns:a16="http://schemas.microsoft.com/office/drawing/2014/main" id="{DE988E3D-E044-408A-BB57-70C6A2C118D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22047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6EDA4DF-48AF-4F48-A337-C8440F3157DE}"/>
                  </a:ext>
                </a:extLst>
              </p:cNvPr>
              <p:cNvGrpSpPr/>
              <p:nvPr/>
            </p:nvGrpSpPr>
            <p:grpSpPr>
              <a:xfrm>
                <a:off x="5805714" y="3229780"/>
                <a:ext cx="580573" cy="386869"/>
                <a:chOff x="5805714" y="609691"/>
                <a:chExt cx="580573" cy="386869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214523A1-5E7D-403D-9148-6D4DD9E5418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>
                  <a:extLst>
                    <a:ext uri="{FF2B5EF4-FFF2-40B4-BE49-F238E27FC236}">
                      <a16:creationId xmlns:a16="http://schemas.microsoft.com/office/drawing/2014/main" id="{340BACC2-71BC-487B-8812-FFA86791219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480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E37DB2AC-3AC3-4C7D-8612-5D417964906E}"/>
                  </a:ext>
                </a:extLst>
              </p:cNvPr>
              <p:cNvGrpSpPr/>
              <p:nvPr/>
            </p:nvGrpSpPr>
            <p:grpSpPr>
              <a:xfrm>
                <a:off x="5805714" y="3540803"/>
                <a:ext cx="580573" cy="386869"/>
                <a:chOff x="5805714" y="609691"/>
                <a:chExt cx="580573" cy="386869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5138F7F-6EC1-44BB-93B2-9EF364E0DE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Arc 243">
                  <a:extLst>
                    <a:ext uri="{FF2B5EF4-FFF2-40B4-BE49-F238E27FC236}">
                      <a16:creationId xmlns:a16="http://schemas.microsoft.com/office/drawing/2014/main" id="{4A664B7D-055F-4974-A811-653966728E6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014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45EF5171-9172-4BA0-AD53-932D8767DD6C}"/>
                  </a:ext>
                </a:extLst>
              </p:cNvPr>
              <p:cNvGrpSpPr/>
              <p:nvPr/>
            </p:nvGrpSpPr>
            <p:grpSpPr>
              <a:xfrm>
                <a:off x="5805714" y="3851826"/>
                <a:ext cx="580573" cy="386869"/>
                <a:chOff x="5805714" y="609691"/>
                <a:chExt cx="580573" cy="386869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49384CC-8CC0-4F36-9EBE-9D5B8C6AA42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Arc 241">
                  <a:extLst>
                    <a:ext uri="{FF2B5EF4-FFF2-40B4-BE49-F238E27FC236}">
                      <a16:creationId xmlns:a16="http://schemas.microsoft.com/office/drawing/2014/main" id="{6849CE6F-DAF4-4F1C-8BD6-B9343BC0B56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023282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D1B6F37-E85B-47FB-8D52-AF1C47088551}"/>
                  </a:ext>
                </a:extLst>
              </p:cNvPr>
              <p:cNvGrpSpPr/>
              <p:nvPr/>
            </p:nvGrpSpPr>
            <p:grpSpPr>
              <a:xfrm>
                <a:off x="5805714" y="4162849"/>
                <a:ext cx="580573" cy="386869"/>
                <a:chOff x="5805714" y="609691"/>
                <a:chExt cx="580573" cy="386869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4D9785FD-70E6-4963-B454-E7F8646D009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Arc 239">
                  <a:extLst>
                    <a:ext uri="{FF2B5EF4-FFF2-40B4-BE49-F238E27FC236}">
                      <a16:creationId xmlns:a16="http://schemas.microsoft.com/office/drawing/2014/main" id="{42F5CA3E-9CF3-465C-BD7F-106F4012709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68103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349EAA02-C12F-42A1-BB63-E00C50190D9C}"/>
                  </a:ext>
                </a:extLst>
              </p:cNvPr>
              <p:cNvGrpSpPr/>
              <p:nvPr/>
            </p:nvGrpSpPr>
            <p:grpSpPr>
              <a:xfrm>
                <a:off x="5805714" y="4473872"/>
                <a:ext cx="580573" cy="386869"/>
                <a:chOff x="5805714" y="609691"/>
                <a:chExt cx="580573" cy="386869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14A7656-6657-42E0-85FF-E3A04F929C12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Arc 237">
                  <a:extLst>
                    <a:ext uri="{FF2B5EF4-FFF2-40B4-BE49-F238E27FC236}">
                      <a16:creationId xmlns:a16="http://schemas.microsoft.com/office/drawing/2014/main" id="{DB89E739-6FF4-4EDF-ABD4-B7DE78BF90F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88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3C50D2C-64BC-4A71-AAFF-FDAEE1E9C70C}"/>
                  </a:ext>
                </a:extLst>
              </p:cNvPr>
              <p:cNvGrpSpPr/>
              <p:nvPr/>
            </p:nvGrpSpPr>
            <p:grpSpPr>
              <a:xfrm>
                <a:off x="5805714" y="4784895"/>
                <a:ext cx="580573" cy="386869"/>
                <a:chOff x="5805714" y="609691"/>
                <a:chExt cx="580573" cy="386869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A19E56B-3081-4C96-AD31-3AD255A78DC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Arc 235">
                  <a:extLst>
                    <a:ext uri="{FF2B5EF4-FFF2-40B4-BE49-F238E27FC236}">
                      <a16:creationId xmlns:a16="http://schemas.microsoft.com/office/drawing/2014/main" id="{AEC98C1B-A5A7-427B-9204-A105E801093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4643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616ED87-ECA1-4EE0-B7C0-4AD4B6967BA4}"/>
                  </a:ext>
                </a:extLst>
              </p:cNvPr>
              <p:cNvGrpSpPr/>
              <p:nvPr/>
            </p:nvGrpSpPr>
            <p:grpSpPr>
              <a:xfrm>
                <a:off x="5805714" y="5095918"/>
                <a:ext cx="580573" cy="386869"/>
                <a:chOff x="5805714" y="609691"/>
                <a:chExt cx="580573" cy="386869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DDFF1669-7B8A-4A90-A3E7-848ADE8F544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Arc 233">
                  <a:extLst>
                    <a:ext uri="{FF2B5EF4-FFF2-40B4-BE49-F238E27FC236}">
                      <a16:creationId xmlns:a16="http://schemas.microsoft.com/office/drawing/2014/main" id="{527D560F-349D-490E-A5E3-1210DE1E3EF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25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1059D95-40F4-457D-92CB-A0C75E8032AC}"/>
                  </a:ext>
                </a:extLst>
              </p:cNvPr>
              <p:cNvGrpSpPr/>
              <p:nvPr/>
            </p:nvGrpSpPr>
            <p:grpSpPr>
              <a:xfrm>
                <a:off x="5805714" y="5406941"/>
                <a:ext cx="580573" cy="386869"/>
                <a:chOff x="5805714" y="609691"/>
                <a:chExt cx="580573" cy="386869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AFE0FB1B-44BF-4032-80BE-CC99AD4236C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Arc 231">
                  <a:extLst>
                    <a:ext uri="{FF2B5EF4-FFF2-40B4-BE49-F238E27FC236}">
                      <a16:creationId xmlns:a16="http://schemas.microsoft.com/office/drawing/2014/main" id="{85871B22-77C1-40D1-88A8-5D474C42E556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91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0BA5272-DF18-4112-A4F0-2F83578DD7B6}"/>
                  </a:ext>
                </a:extLst>
              </p:cNvPr>
              <p:cNvGrpSpPr/>
              <p:nvPr/>
            </p:nvGrpSpPr>
            <p:grpSpPr>
              <a:xfrm>
                <a:off x="5805714" y="5717964"/>
                <a:ext cx="580573" cy="386869"/>
                <a:chOff x="5805714" y="609691"/>
                <a:chExt cx="580573" cy="386869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F649D47-E177-4E8D-B0EF-ECD56D4D3E7C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>
                  <a:extLst>
                    <a:ext uri="{FF2B5EF4-FFF2-40B4-BE49-F238E27FC236}">
                      <a16:creationId xmlns:a16="http://schemas.microsoft.com/office/drawing/2014/main" id="{9F615B04-4B70-4334-AE54-2148C84C916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924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1BF9A93-6EBE-4421-B2E6-44C8B63E83EC}"/>
                  </a:ext>
                </a:extLst>
              </p:cNvPr>
              <p:cNvGrpSpPr/>
              <p:nvPr/>
            </p:nvGrpSpPr>
            <p:grpSpPr>
              <a:xfrm>
                <a:off x="5805714" y="6028987"/>
                <a:ext cx="580573" cy="386869"/>
                <a:chOff x="5805714" y="609691"/>
                <a:chExt cx="580573" cy="386869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C7CAEA38-D9D5-4AFC-992B-A94D6D8D3D6B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>
                  <a:extLst>
                    <a:ext uri="{FF2B5EF4-FFF2-40B4-BE49-F238E27FC236}">
                      <a16:creationId xmlns:a16="http://schemas.microsoft.com/office/drawing/2014/main" id="{14B83947-7B6B-4F91-A4CD-F156C063D9B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9721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417FE583-2CF8-4BAC-9587-3FE6C47072C5}"/>
                  </a:ext>
                </a:extLst>
              </p:cNvPr>
              <p:cNvGrpSpPr/>
              <p:nvPr/>
            </p:nvGrpSpPr>
            <p:grpSpPr>
              <a:xfrm>
                <a:off x="5805714" y="6340004"/>
                <a:ext cx="580573" cy="386869"/>
                <a:chOff x="5805714" y="609691"/>
                <a:chExt cx="580573" cy="386869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EFE28BD-32A5-42A4-BF95-06E2DAA1A9F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>
                  <a:extLst>
                    <a:ext uri="{FF2B5EF4-FFF2-40B4-BE49-F238E27FC236}">
                      <a16:creationId xmlns:a16="http://schemas.microsoft.com/office/drawing/2014/main" id="{0EDAB856-3750-43A7-9C62-70385973DC9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980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47A1F300-0BBB-4549-8FA6-81CD857A8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889" l="10000" r="93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21010" r="21137" b="19192"/>
          <a:stretch/>
        </p:blipFill>
        <p:spPr>
          <a:xfrm>
            <a:off x="1322339" y="2601575"/>
            <a:ext cx="3680908" cy="2119744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A5095821-7C54-4DF9-9958-08829EB86443}"/>
              </a:ext>
            </a:extLst>
          </p:cNvPr>
          <p:cNvSpPr txBox="1"/>
          <p:nvPr/>
        </p:nvSpPr>
        <p:spPr>
          <a:xfrm>
            <a:off x="6710218" y="1903844"/>
            <a:ext cx="4414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৪টি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আউটপুট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ডিভাসের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DE9B4F-006B-437A-AF88-581C64272E0A}"/>
              </a:ext>
            </a:extLst>
          </p:cNvPr>
          <p:cNvSpPr txBox="1"/>
          <p:nvPr/>
        </p:nvSpPr>
        <p:spPr>
          <a:xfrm>
            <a:off x="2088649" y="757227"/>
            <a:ext cx="247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4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50752E-978F-4F5D-811A-B80E2988C905}"/>
              </a:ext>
            </a:extLst>
          </p:cNvPr>
          <p:cNvGrpSpPr/>
          <p:nvPr/>
        </p:nvGrpSpPr>
        <p:grpSpPr>
          <a:xfrm>
            <a:off x="275044" y="-5786"/>
            <a:ext cx="11481527" cy="6863786"/>
            <a:chOff x="275044" y="-5786"/>
            <a:chExt cx="11481527" cy="686378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241829-1B32-442E-BFD1-65D226AA0992}"/>
                </a:ext>
              </a:extLst>
            </p:cNvPr>
            <p:cNvSpPr/>
            <p:nvPr/>
          </p:nvSpPr>
          <p:spPr>
            <a:xfrm>
              <a:off x="6096000" y="0"/>
              <a:ext cx="5660571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60439F-E365-4D0F-8556-021B7E293AA8}"/>
                </a:ext>
              </a:extLst>
            </p:cNvPr>
            <p:cNvSpPr/>
            <p:nvPr/>
          </p:nvSpPr>
          <p:spPr>
            <a:xfrm>
              <a:off x="275044" y="-5786"/>
              <a:ext cx="5681417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889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298614C-229B-4791-A01B-11ABA56B28AB}"/>
                </a:ext>
              </a:extLst>
            </p:cNvPr>
            <p:cNvGrpSpPr/>
            <p:nvPr/>
          </p:nvGrpSpPr>
          <p:grpSpPr>
            <a:xfrm>
              <a:off x="6096000" y="134064"/>
              <a:ext cx="5574535" cy="6607323"/>
              <a:chOff x="6096000" y="134064"/>
              <a:chExt cx="5574535" cy="6607323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8978BB1-E428-430B-A7E9-32163E402F1A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88B22F2-5464-481A-B738-747443958261}"/>
                  </a:ext>
                </a:extLst>
              </p:cNvPr>
              <p:cNvSpPr/>
              <p:nvPr/>
            </p:nvSpPr>
            <p:spPr>
              <a:xfrm>
                <a:off x="6143386" y="134064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91A87D2-089D-4BEF-BFCB-FFE3FB2FA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3D90A3D-9A64-48EC-8965-D2686B5C1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ACFC826-CD04-4929-A465-42697256A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0DEDC2-8BFD-46EC-82D7-5BDD0AEA9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C5B8031-2672-4A35-B2CF-879028F61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4C05C06-DA38-4D91-BF36-F3975D4A5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D6726AC-45BA-4D25-B557-31C6971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19D9757-C694-4A36-A59D-F0F75AF2E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456B68-763C-4971-9FF5-34D22C11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AEBB975-9A36-4630-8658-710BDCB21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CE6D0E-7945-4DDC-9894-82CDB4AD9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1E802BD-71EA-4C5D-B8BD-8053174D2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EA379E5-5B05-4D58-BAA0-5BD1EF3ED01D}"/>
                </a:ext>
              </a:extLst>
            </p:cNvPr>
            <p:cNvGrpSpPr/>
            <p:nvPr/>
          </p:nvGrpSpPr>
          <p:grpSpPr>
            <a:xfrm flipH="1">
              <a:off x="351445" y="89189"/>
              <a:ext cx="5574535" cy="6607638"/>
              <a:chOff x="6096000" y="119550"/>
              <a:chExt cx="5574535" cy="66076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A5FAA53-CF1A-4143-B800-CD9EF975AA06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50800" dist="635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264B974-C8B0-4B7D-9A85-A926B593E885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E7E91EE-0C07-4CD7-AB0B-4D1A5689D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B466CD8-E8E8-43D2-9D8F-F5A7D0531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C58CECF-147F-4FD4-A0D4-58640B3C6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7272B6-962B-407A-8798-63E9EAA88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D862B3-B952-400F-956C-6E325553C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167523B-9E56-42E2-9705-F7567D5E5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27D5AF9-E3F2-4C3F-895B-BAC5637B4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92EE4D3-D1F0-44BD-93C0-007F2938C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E44055B-63CD-49B7-8557-1658DBFF8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96B11C0-D4A0-4BD7-B43F-3F9ADE586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0086FF9-58A1-4A40-9138-6CA2E74C8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490C400-DD08-4F1F-82B3-3D5933628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65AC651-114C-44C7-80B8-9B7B6693CCFB}"/>
                </a:ext>
              </a:extLst>
            </p:cNvPr>
            <p:cNvGrpSpPr/>
            <p:nvPr/>
          </p:nvGrpSpPr>
          <p:grpSpPr>
            <a:xfrm>
              <a:off x="5604611" y="119550"/>
              <a:ext cx="781676" cy="6607323"/>
              <a:chOff x="5604611" y="119550"/>
              <a:chExt cx="781676" cy="6607323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4BC666B-BE22-4EC4-9DE9-ABFD9CE56B6F}"/>
                  </a:ext>
                </a:extLst>
              </p:cNvPr>
              <p:cNvSpPr/>
              <p:nvPr/>
            </p:nvSpPr>
            <p:spPr>
              <a:xfrm>
                <a:off x="5635694" y="20253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70FDC8D-B515-41DF-925B-596CF20C5B78}"/>
                  </a:ext>
                </a:extLst>
              </p:cNvPr>
              <p:cNvGrpSpPr/>
              <p:nvPr/>
            </p:nvGrpSpPr>
            <p:grpSpPr>
              <a:xfrm>
                <a:off x="5805714" y="119550"/>
                <a:ext cx="580573" cy="386869"/>
                <a:chOff x="5805714" y="609691"/>
                <a:chExt cx="580573" cy="386869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44E7279-3BA1-4444-BA5E-2C9D1CC5E08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Arc 265">
                  <a:extLst>
                    <a:ext uri="{FF2B5EF4-FFF2-40B4-BE49-F238E27FC236}">
                      <a16:creationId xmlns:a16="http://schemas.microsoft.com/office/drawing/2014/main" id="{297507A6-B85C-496F-9C26-AE9D8FBA109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333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D21DB72-7081-4D39-AAD0-8B200901056A}"/>
                  </a:ext>
                </a:extLst>
              </p:cNvPr>
              <p:cNvSpPr/>
              <p:nvPr/>
            </p:nvSpPr>
            <p:spPr>
              <a:xfrm>
                <a:off x="5632035" y="503041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E6FEB6B-E5EE-4ED1-9BBA-545E85E3A6B1}"/>
                  </a:ext>
                </a:extLst>
              </p:cNvPr>
              <p:cNvGrpSpPr/>
              <p:nvPr/>
            </p:nvGrpSpPr>
            <p:grpSpPr>
              <a:xfrm>
                <a:off x="5805714" y="430573"/>
                <a:ext cx="580573" cy="386869"/>
                <a:chOff x="5805714" y="609691"/>
                <a:chExt cx="580573" cy="386869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396372F0-3216-488B-BC0B-0B9F42309B2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Arc 263">
                  <a:extLst>
                    <a:ext uri="{FF2B5EF4-FFF2-40B4-BE49-F238E27FC236}">
                      <a16:creationId xmlns:a16="http://schemas.microsoft.com/office/drawing/2014/main" id="{3AE2A82E-941D-49C7-B146-583CF0AC185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04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77D1F8-640A-4A1F-AF5C-8A91BFDAD8D9}"/>
                  </a:ext>
                </a:extLst>
              </p:cNvPr>
              <p:cNvSpPr/>
              <p:nvPr/>
            </p:nvSpPr>
            <p:spPr>
              <a:xfrm>
                <a:off x="5635694" y="8174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D16A5FB-3C43-411F-9731-9353C11A4AAE}"/>
                  </a:ext>
                </a:extLst>
              </p:cNvPr>
              <p:cNvSpPr/>
              <p:nvPr/>
            </p:nvSpPr>
            <p:spPr>
              <a:xfrm>
                <a:off x="5636493" y="112392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66274C2-B888-4503-8405-E8AEC64AB292}"/>
                  </a:ext>
                </a:extLst>
              </p:cNvPr>
              <p:cNvSpPr/>
              <p:nvPr/>
            </p:nvSpPr>
            <p:spPr>
              <a:xfrm>
                <a:off x="5633303" y="144082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AFB4627-45CD-46C6-AEC2-57527652201C}"/>
                  </a:ext>
                </a:extLst>
              </p:cNvPr>
              <p:cNvSpPr/>
              <p:nvPr/>
            </p:nvSpPr>
            <p:spPr>
              <a:xfrm>
                <a:off x="5641689" y="174238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F32A4C9-928E-4227-A195-E00C8609B7AD}"/>
                  </a:ext>
                </a:extLst>
              </p:cNvPr>
              <p:cNvSpPr/>
              <p:nvPr/>
            </p:nvSpPr>
            <p:spPr>
              <a:xfrm>
                <a:off x="5626130" y="206495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F6492C4-7C01-44CE-B86E-F9E570CEE04E}"/>
                  </a:ext>
                </a:extLst>
              </p:cNvPr>
              <p:cNvSpPr/>
              <p:nvPr/>
            </p:nvSpPr>
            <p:spPr>
              <a:xfrm>
                <a:off x="5626130" y="237211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784E755-0B70-4C55-8E48-2CAE148FD3D1}"/>
                  </a:ext>
                </a:extLst>
              </p:cNvPr>
              <p:cNvSpPr/>
              <p:nvPr/>
            </p:nvSpPr>
            <p:spPr>
              <a:xfrm>
                <a:off x="5633303" y="268452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E0F2A8D-F1B3-4048-AA17-5F5C25330CC0}"/>
                  </a:ext>
                </a:extLst>
              </p:cNvPr>
              <p:cNvSpPr/>
              <p:nvPr/>
            </p:nvSpPr>
            <p:spPr>
              <a:xfrm>
                <a:off x="5633303" y="298598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D48FC4B-204D-4CF6-99F6-8E2A2F75CDCA}"/>
                  </a:ext>
                </a:extLst>
              </p:cNvPr>
              <p:cNvSpPr/>
              <p:nvPr/>
            </p:nvSpPr>
            <p:spPr>
              <a:xfrm>
                <a:off x="5626130" y="33081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186BAD2-D370-4171-AC12-64FFF5FFE95F}"/>
                  </a:ext>
                </a:extLst>
              </p:cNvPr>
              <p:cNvSpPr/>
              <p:nvPr/>
            </p:nvSpPr>
            <p:spPr>
              <a:xfrm>
                <a:off x="5618957" y="361510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8C2E0A3-4F4E-44CB-96B8-DB8B967CA41B}"/>
                  </a:ext>
                </a:extLst>
              </p:cNvPr>
              <p:cNvSpPr/>
              <p:nvPr/>
            </p:nvSpPr>
            <p:spPr>
              <a:xfrm>
                <a:off x="5604611" y="39272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89282A3-A8AC-492D-BEA3-D09037CD3ECD}"/>
                  </a:ext>
                </a:extLst>
              </p:cNvPr>
              <p:cNvSpPr/>
              <p:nvPr/>
            </p:nvSpPr>
            <p:spPr>
              <a:xfrm>
                <a:off x="5611784" y="423914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01A07A6-2570-4A5D-9C84-483FAE0D9D54}"/>
                  </a:ext>
                </a:extLst>
              </p:cNvPr>
              <p:cNvSpPr/>
              <p:nvPr/>
            </p:nvSpPr>
            <p:spPr>
              <a:xfrm>
                <a:off x="5604611" y="4546182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7A8A61-46A3-4224-89BF-F3018C6A82CB}"/>
                  </a:ext>
                </a:extLst>
              </p:cNvPr>
              <p:cNvSpPr/>
              <p:nvPr/>
            </p:nvSpPr>
            <p:spPr>
              <a:xfrm>
                <a:off x="5609779" y="485746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5748AFB-F240-4EC8-B477-55902251C652}"/>
                  </a:ext>
                </a:extLst>
              </p:cNvPr>
              <p:cNvSpPr/>
              <p:nvPr/>
            </p:nvSpPr>
            <p:spPr>
              <a:xfrm>
                <a:off x="5618957" y="517189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91EC6EE-73D3-4610-ADA9-B6E33317F36E}"/>
                  </a:ext>
                </a:extLst>
              </p:cNvPr>
              <p:cNvSpPr/>
              <p:nvPr/>
            </p:nvSpPr>
            <p:spPr>
              <a:xfrm>
                <a:off x="5611784" y="550314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CF7D9C4-F037-45DB-95F0-EB970DC96234}"/>
                  </a:ext>
                </a:extLst>
              </p:cNvPr>
              <p:cNvSpPr/>
              <p:nvPr/>
            </p:nvSpPr>
            <p:spPr>
              <a:xfrm>
                <a:off x="5604611" y="5797854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CCEF373-F600-430A-9F6F-5A208CEC3665}"/>
                  </a:ext>
                </a:extLst>
              </p:cNvPr>
              <p:cNvSpPr/>
              <p:nvPr/>
            </p:nvSpPr>
            <p:spPr>
              <a:xfrm>
                <a:off x="5604611" y="609721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0108015-6EF5-4133-B771-FFA795D03B8C}"/>
                  </a:ext>
                </a:extLst>
              </p:cNvPr>
              <p:cNvSpPr/>
              <p:nvPr/>
            </p:nvSpPr>
            <p:spPr>
              <a:xfrm>
                <a:off x="5611784" y="641257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194696F-3FA8-424E-9FAA-A2DCA37A6B3D}"/>
                  </a:ext>
                </a:extLst>
              </p:cNvPr>
              <p:cNvGrpSpPr/>
              <p:nvPr/>
            </p:nvGrpSpPr>
            <p:grpSpPr>
              <a:xfrm>
                <a:off x="5805714" y="741596"/>
                <a:ext cx="580573" cy="386869"/>
                <a:chOff x="5805714" y="609691"/>
                <a:chExt cx="580573" cy="386869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8B02DC53-02A4-4CD6-AECC-3A190EED06B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Arc 261">
                  <a:extLst>
                    <a:ext uri="{FF2B5EF4-FFF2-40B4-BE49-F238E27FC236}">
                      <a16:creationId xmlns:a16="http://schemas.microsoft.com/office/drawing/2014/main" id="{630A421B-AAB8-4882-9B34-55C0F8AB90C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575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3034C94-C5E8-4583-9109-896379C22B81}"/>
                  </a:ext>
                </a:extLst>
              </p:cNvPr>
              <p:cNvGrpSpPr/>
              <p:nvPr/>
            </p:nvGrpSpPr>
            <p:grpSpPr>
              <a:xfrm>
                <a:off x="5805714" y="1052619"/>
                <a:ext cx="580573" cy="386869"/>
                <a:chOff x="5805714" y="609691"/>
                <a:chExt cx="580573" cy="386869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76CAB1A5-D3F6-45B1-B4A1-D6119809545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Arc 259">
                  <a:extLst>
                    <a:ext uri="{FF2B5EF4-FFF2-40B4-BE49-F238E27FC236}">
                      <a16:creationId xmlns:a16="http://schemas.microsoft.com/office/drawing/2014/main" id="{958637F7-BFEB-4440-8E67-2747E6F3884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048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517D328-0A7A-4393-AC97-85DC12835552}"/>
                  </a:ext>
                </a:extLst>
              </p:cNvPr>
              <p:cNvGrpSpPr/>
              <p:nvPr/>
            </p:nvGrpSpPr>
            <p:grpSpPr>
              <a:xfrm>
                <a:off x="5805714" y="1363642"/>
                <a:ext cx="580573" cy="386869"/>
                <a:chOff x="5805714" y="609691"/>
                <a:chExt cx="580573" cy="386869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02047A7-F094-4A0C-AF21-30AE871692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Arc 257">
                  <a:extLst>
                    <a:ext uri="{FF2B5EF4-FFF2-40B4-BE49-F238E27FC236}">
                      <a16:creationId xmlns:a16="http://schemas.microsoft.com/office/drawing/2014/main" id="{7E281022-FE71-4FBE-A95C-6F31590A818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0965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BB218BA-3C99-46A5-AA7E-41B0BD0BE21B}"/>
                  </a:ext>
                </a:extLst>
              </p:cNvPr>
              <p:cNvGrpSpPr/>
              <p:nvPr/>
            </p:nvGrpSpPr>
            <p:grpSpPr>
              <a:xfrm>
                <a:off x="5805714" y="1674665"/>
                <a:ext cx="580573" cy="386869"/>
                <a:chOff x="5805714" y="609691"/>
                <a:chExt cx="580573" cy="386869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A8C1D1E-080C-4BD8-B339-6D5140654B1A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Arc 255">
                  <a:extLst>
                    <a:ext uri="{FF2B5EF4-FFF2-40B4-BE49-F238E27FC236}">
                      <a16:creationId xmlns:a16="http://schemas.microsoft.com/office/drawing/2014/main" id="{CAC70D09-5059-4C85-8D47-53FD7B4F2A5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571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A4946169-9051-4CA0-9B4A-2CABD823F757}"/>
                  </a:ext>
                </a:extLst>
              </p:cNvPr>
              <p:cNvGrpSpPr/>
              <p:nvPr/>
            </p:nvGrpSpPr>
            <p:grpSpPr>
              <a:xfrm>
                <a:off x="5805714" y="1985688"/>
                <a:ext cx="580573" cy="386869"/>
                <a:chOff x="5805714" y="609691"/>
                <a:chExt cx="580573" cy="386869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6228328-F8AF-4A96-955D-C71B83141AE3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>
                  <a:extLst>
                    <a:ext uri="{FF2B5EF4-FFF2-40B4-BE49-F238E27FC236}">
                      <a16:creationId xmlns:a16="http://schemas.microsoft.com/office/drawing/2014/main" id="{FB16CD68-2408-4394-A113-F467ADDD5CD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8249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4EC4EB-9943-416D-B752-E64DB186EE4C}"/>
                  </a:ext>
                </a:extLst>
              </p:cNvPr>
              <p:cNvGrpSpPr/>
              <p:nvPr/>
            </p:nvGrpSpPr>
            <p:grpSpPr>
              <a:xfrm>
                <a:off x="5805714" y="2296711"/>
                <a:ext cx="580573" cy="386869"/>
                <a:chOff x="5805714" y="609691"/>
                <a:chExt cx="580573" cy="386869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D4EF0E6-B0DE-4518-A96A-FB017818919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>
                  <a:extLst>
                    <a:ext uri="{FF2B5EF4-FFF2-40B4-BE49-F238E27FC236}">
                      <a16:creationId xmlns:a16="http://schemas.microsoft.com/office/drawing/2014/main" id="{D47C7A71-BF69-467D-86AC-5666F16AB52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79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9E2A532-F538-4A8B-8728-6B3A5B95DF8D}"/>
                  </a:ext>
                </a:extLst>
              </p:cNvPr>
              <p:cNvGrpSpPr/>
              <p:nvPr/>
            </p:nvGrpSpPr>
            <p:grpSpPr>
              <a:xfrm>
                <a:off x="5805714" y="2607734"/>
                <a:ext cx="580573" cy="386869"/>
                <a:chOff x="5805714" y="609691"/>
                <a:chExt cx="580573" cy="38686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54F6FBA-1A67-40A4-98C3-BAE3A0548C4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>
                  <a:extLst>
                    <a:ext uri="{FF2B5EF4-FFF2-40B4-BE49-F238E27FC236}">
                      <a16:creationId xmlns:a16="http://schemas.microsoft.com/office/drawing/2014/main" id="{2B425784-99A9-4544-96F1-D761E56D274F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1717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C12A1F2-325E-4CA3-BD40-7D43A3AAD36A}"/>
                  </a:ext>
                </a:extLst>
              </p:cNvPr>
              <p:cNvGrpSpPr/>
              <p:nvPr/>
            </p:nvGrpSpPr>
            <p:grpSpPr>
              <a:xfrm>
                <a:off x="5805714" y="2918757"/>
                <a:ext cx="580573" cy="386869"/>
                <a:chOff x="5805714" y="609691"/>
                <a:chExt cx="580573" cy="386869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1DB92E8-E2EA-44C1-9DA6-560B0B4FCC7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>
                  <a:extLst>
                    <a:ext uri="{FF2B5EF4-FFF2-40B4-BE49-F238E27FC236}">
                      <a16:creationId xmlns:a16="http://schemas.microsoft.com/office/drawing/2014/main" id="{DE988E3D-E044-408A-BB57-70C6A2C118D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22047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6EDA4DF-48AF-4F48-A337-C8440F3157DE}"/>
                  </a:ext>
                </a:extLst>
              </p:cNvPr>
              <p:cNvGrpSpPr/>
              <p:nvPr/>
            </p:nvGrpSpPr>
            <p:grpSpPr>
              <a:xfrm>
                <a:off x="5805714" y="3229780"/>
                <a:ext cx="580573" cy="386869"/>
                <a:chOff x="5805714" y="609691"/>
                <a:chExt cx="580573" cy="386869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214523A1-5E7D-403D-9148-6D4DD9E5418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>
                  <a:extLst>
                    <a:ext uri="{FF2B5EF4-FFF2-40B4-BE49-F238E27FC236}">
                      <a16:creationId xmlns:a16="http://schemas.microsoft.com/office/drawing/2014/main" id="{340BACC2-71BC-487B-8812-FFA86791219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480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E37DB2AC-3AC3-4C7D-8612-5D417964906E}"/>
                  </a:ext>
                </a:extLst>
              </p:cNvPr>
              <p:cNvGrpSpPr/>
              <p:nvPr/>
            </p:nvGrpSpPr>
            <p:grpSpPr>
              <a:xfrm>
                <a:off x="5805714" y="3540803"/>
                <a:ext cx="580573" cy="386869"/>
                <a:chOff x="5805714" y="609691"/>
                <a:chExt cx="580573" cy="386869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5138F7F-6EC1-44BB-93B2-9EF364E0DE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Arc 243">
                  <a:extLst>
                    <a:ext uri="{FF2B5EF4-FFF2-40B4-BE49-F238E27FC236}">
                      <a16:creationId xmlns:a16="http://schemas.microsoft.com/office/drawing/2014/main" id="{4A664B7D-055F-4974-A811-653966728E6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014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45EF5171-9172-4BA0-AD53-932D8767DD6C}"/>
                  </a:ext>
                </a:extLst>
              </p:cNvPr>
              <p:cNvGrpSpPr/>
              <p:nvPr/>
            </p:nvGrpSpPr>
            <p:grpSpPr>
              <a:xfrm>
                <a:off x="5805714" y="3851826"/>
                <a:ext cx="580573" cy="386869"/>
                <a:chOff x="5805714" y="609691"/>
                <a:chExt cx="580573" cy="386869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49384CC-8CC0-4F36-9EBE-9D5B8C6AA42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Arc 241">
                  <a:extLst>
                    <a:ext uri="{FF2B5EF4-FFF2-40B4-BE49-F238E27FC236}">
                      <a16:creationId xmlns:a16="http://schemas.microsoft.com/office/drawing/2014/main" id="{6849CE6F-DAF4-4F1C-8BD6-B9343BC0B56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023282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D1B6F37-E85B-47FB-8D52-AF1C47088551}"/>
                  </a:ext>
                </a:extLst>
              </p:cNvPr>
              <p:cNvGrpSpPr/>
              <p:nvPr/>
            </p:nvGrpSpPr>
            <p:grpSpPr>
              <a:xfrm>
                <a:off x="5805714" y="4162849"/>
                <a:ext cx="580573" cy="386869"/>
                <a:chOff x="5805714" y="609691"/>
                <a:chExt cx="580573" cy="386869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4D9785FD-70E6-4963-B454-E7F8646D009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Arc 239">
                  <a:extLst>
                    <a:ext uri="{FF2B5EF4-FFF2-40B4-BE49-F238E27FC236}">
                      <a16:creationId xmlns:a16="http://schemas.microsoft.com/office/drawing/2014/main" id="{42F5CA3E-9CF3-465C-BD7F-106F4012709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68103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349EAA02-C12F-42A1-BB63-E00C50190D9C}"/>
                  </a:ext>
                </a:extLst>
              </p:cNvPr>
              <p:cNvGrpSpPr/>
              <p:nvPr/>
            </p:nvGrpSpPr>
            <p:grpSpPr>
              <a:xfrm>
                <a:off x="5805714" y="4473872"/>
                <a:ext cx="580573" cy="386869"/>
                <a:chOff x="5805714" y="609691"/>
                <a:chExt cx="580573" cy="386869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14A7656-6657-42E0-85FF-E3A04F929C12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Arc 237">
                  <a:extLst>
                    <a:ext uri="{FF2B5EF4-FFF2-40B4-BE49-F238E27FC236}">
                      <a16:creationId xmlns:a16="http://schemas.microsoft.com/office/drawing/2014/main" id="{DB89E739-6FF4-4EDF-ABD4-B7DE78BF90F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88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3C50D2C-64BC-4A71-AAFF-FDAEE1E9C70C}"/>
                  </a:ext>
                </a:extLst>
              </p:cNvPr>
              <p:cNvGrpSpPr/>
              <p:nvPr/>
            </p:nvGrpSpPr>
            <p:grpSpPr>
              <a:xfrm>
                <a:off x="5805714" y="4784895"/>
                <a:ext cx="580573" cy="386869"/>
                <a:chOff x="5805714" y="609691"/>
                <a:chExt cx="580573" cy="386869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A19E56B-3081-4C96-AD31-3AD255A78DC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Arc 235">
                  <a:extLst>
                    <a:ext uri="{FF2B5EF4-FFF2-40B4-BE49-F238E27FC236}">
                      <a16:creationId xmlns:a16="http://schemas.microsoft.com/office/drawing/2014/main" id="{AEC98C1B-A5A7-427B-9204-A105E801093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4643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616ED87-ECA1-4EE0-B7C0-4AD4B6967BA4}"/>
                  </a:ext>
                </a:extLst>
              </p:cNvPr>
              <p:cNvGrpSpPr/>
              <p:nvPr/>
            </p:nvGrpSpPr>
            <p:grpSpPr>
              <a:xfrm>
                <a:off x="5805714" y="5095918"/>
                <a:ext cx="580573" cy="386869"/>
                <a:chOff x="5805714" y="609691"/>
                <a:chExt cx="580573" cy="386869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DDFF1669-7B8A-4A90-A3E7-848ADE8F544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Arc 233">
                  <a:extLst>
                    <a:ext uri="{FF2B5EF4-FFF2-40B4-BE49-F238E27FC236}">
                      <a16:creationId xmlns:a16="http://schemas.microsoft.com/office/drawing/2014/main" id="{527D560F-349D-490E-A5E3-1210DE1E3EF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25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1059D95-40F4-457D-92CB-A0C75E8032AC}"/>
                  </a:ext>
                </a:extLst>
              </p:cNvPr>
              <p:cNvGrpSpPr/>
              <p:nvPr/>
            </p:nvGrpSpPr>
            <p:grpSpPr>
              <a:xfrm>
                <a:off x="5805714" y="5406941"/>
                <a:ext cx="580573" cy="386869"/>
                <a:chOff x="5805714" y="609691"/>
                <a:chExt cx="580573" cy="386869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AFE0FB1B-44BF-4032-80BE-CC99AD4236C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Arc 231">
                  <a:extLst>
                    <a:ext uri="{FF2B5EF4-FFF2-40B4-BE49-F238E27FC236}">
                      <a16:creationId xmlns:a16="http://schemas.microsoft.com/office/drawing/2014/main" id="{85871B22-77C1-40D1-88A8-5D474C42E556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91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0BA5272-DF18-4112-A4F0-2F83578DD7B6}"/>
                  </a:ext>
                </a:extLst>
              </p:cNvPr>
              <p:cNvGrpSpPr/>
              <p:nvPr/>
            </p:nvGrpSpPr>
            <p:grpSpPr>
              <a:xfrm>
                <a:off x="5805714" y="5717964"/>
                <a:ext cx="580573" cy="386869"/>
                <a:chOff x="5805714" y="609691"/>
                <a:chExt cx="580573" cy="386869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F649D47-E177-4E8D-B0EF-ECD56D4D3E7C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>
                  <a:extLst>
                    <a:ext uri="{FF2B5EF4-FFF2-40B4-BE49-F238E27FC236}">
                      <a16:creationId xmlns:a16="http://schemas.microsoft.com/office/drawing/2014/main" id="{9F615B04-4B70-4334-AE54-2148C84C916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924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1BF9A93-6EBE-4421-B2E6-44C8B63E83EC}"/>
                  </a:ext>
                </a:extLst>
              </p:cNvPr>
              <p:cNvGrpSpPr/>
              <p:nvPr/>
            </p:nvGrpSpPr>
            <p:grpSpPr>
              <a:xfrm>
                <a:off x="5805714" y="6028987"/>
                <a:ext cx="580573" cy="386869"/>
                <a:chOff x="5805714" y="609691"/>
                <a:chExt cx="580573" cy="386869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C7CAEA38-D9D5-4AFC-992B-A94D6D8D3D6B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>
                  <a:extLst>
                    <a:ext uri="{FF2B5EF4-FFF2-40B4-BE49-F238E27FC236}">
                      <a16:creationId xmlns:a16="http://schemas.microsoft.com/office/drawing/2014/main" id="{14B83947-7B6B-4F91-A4CD-F156C063D9B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9721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417FE583-2CF8-4BAC-9587-3FE6C47072C5}"/>
                  </a:ext>
                </a:extLst>
              </p:cNvPr>
              <p:cNvGrpSpPr/>
              <p:nvPr/>
            </p:nvGrpSpPr>
            <p:grpSpPr>
              <a:xfrm>
                <a:off x="5805714" y="6340004"/>
                <a:ext cx="580573" cy="386869"/>
                <a:chOff x="5805714" y="609691"/>
                <a:chExt cx="580573" cy="386869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EFE28BD-32A5-42A4-BF95-06E2DAA1A9F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>
                  <a:extLst>
                    <a:ext uri="{FF2B5EF4-FFF2-40B4-BE49-F238E27FC236}">
                      <a16:creationId xmlns:a16="http://schemas.microsoft.com/office/drawing/2014/main" id="{0EDAB856-3750-43A7-9C62-70385973DC9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980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A5095821-7C54-4DF9-9958-08829EB86443}"/>
              </a:ext>
            </a:extLst>
          </p:cNvPr>
          <p:cNvSpPr txBox="1"/>
          <p:nvPr/>
        </p:nvSpPr>
        <p:spPr>
          <a:xfrm>
            <a:off x="6843568" y="1370444"/>
            <a:ext cx="4414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মাল্টিমিডিয়া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প্রজেক্টরের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DE9B4F-006B-437A-AF88-581C64272E0A}"/>
              </a:ext>
            </a:extLst>
          </p:cNvPr>
          <p:cNvSpPr txBox="1"/>
          <p:nvPr/>
        </p:nvSpPr>
        <p:spPr>
          <a:xfrm>
            <a:off x="2088649" y="757227"/>
            <a:ext cx="1936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দলীয়কাজ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2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50752E-978F-4F5D-811A-B80E2988C905}"/>
              </a:ext>
            </a:extLst>
          </p:cNvPr>
          <p:cNvGrpSpPr/>
          <p:nvPr/>
        </p:nvGrpSpPr>
        <p:grpSpPr>
          <a:xfrm>
            <a:off x="333101" y="0"/>
            <a:ext cx="11481527" cy="6863786"/>
            <a:chOff x="275044" y="-5786"/>
            <a:chExt cx="11481527" cy="686378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241829-1B32-442E-BFD1-65D226AA0992}"/>
                </a:ext>
              </a:extLst>
            </p:cNvPr>
            <p:cNvSpPr/>
            <p:nvPr/>
          </p:nvSpPr>
          <p:spPr>
            <a:xfrm>
              <a:off x="6096000" y="0"/>
              <a:ext cx="5660571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60439F-E365-4D0F-8556-021B7E293AA8}"/>
                </a:ext>
              </a:extLst>
            </p:cNvPr>
            <p:cNvSpPr/>
            <p:nvPr/>
          </p:nvSpPr>
          <p:spPr>
            <a:xfrm>
              <a:off x="275044" y="-5786"/>
              <a:ext cx="5681417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889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298614C-229B-4791-A01B-11ABA56B28AB}"/>
                </a:ext>
              </a:extLst>
            </p:cNvPr>
            <p:cNvGrpSpPr/>
            <p:nvPr/>
          </p:nvGrpSpPr>
          <p:grpSpPr>
            <a:xfrm>
              <a:off x="6096000" y="134064"/>
              <a:ext cx="5574535" cy="6607323"/>
              <a:chOff x="6096000" y="134064"/>
              <a:chExt cx="5574535" cy="6607323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8978BB1-E428-430B-A7E9-32163E402F1A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88B22F2-5464-481A-B738-747443958261}"/>
                  </a:ext>
                </a:extLst>
              </p:cNvPr>
              <p:cNvSpPr/>
              <p:nvPr/>
            </p:nvSpPr>
            <p:spPr>
              <a:xfrm>
                <a:off x="6143386" y="134064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91A87D2-089D-4BEF-BFCB-FFE3FB2FA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3D90A3D-9A64-48EC-8965-D2686B5C1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ACFC826-CD04-4929-A465-42697256A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0DEDC2-8BFD-46EC-82D7-5BDD0AEA9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C5B8031-2672-4A35-B2CF-879028F61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4C05C06-DA38-4D91-BF36-F3975D4A5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D6726AC-45BA-4D25-B557-31C6971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19D9757-C694-4A36-A59D-F0F75AF2E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456B68-763C-4971-9FF5-34D22C11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AEBB975-9A36-4630-8658-710BDCB21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CE6D0E-7945-4DDC-9894-82CDB4AD9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1E802BD-71EA-4C5D-B8BD-8053174D2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EA379E5-5B05-4D58-BAA0-5BD1EF3ED01D}"/>
                </a:ext>
              </a:extLst>
            </p:cNvPr>
            <p:cNvGrpSpPr/>
            <p:nvPr/>
          </p:nvGrpSpPr>
          <p:grpSpPr>
            <a:xfrm flipH="1">
              <a:off x="351445" y="89189"/>
              <a:ext cx="5574535" cy="6607638"/>
              <a:chOff x="6096000" y="119550"/>
              <a:chExt cx="5574535" cy="66076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A5FAA53-CF1A-4143-B800-CD9EF975AA06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50800" dist="635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264B974-C8B0-4B7D-9A85-A926B593E885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E7E91EE-0C07-4CD7-AB0B-4D1A5689D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B466CD8-E8E8-43D2-9D8F-F5A7D0531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C58CECF-147F-4FD4-A0D4-58640B3C6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7272B6-962B-407A-8798-63E9EAA88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D862B3-B952-400F-956C-6E325553C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167523B-9E56-42E2-9705-F7567D5E5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27D5AF9-E3F2-4C3F-895B-BAC5637B4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92EE4D3-D1F0-44BD-93C0-007F2938C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E44055B-63CD-49B7-8557-1658DBFF8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96B11C0-D4A0-4BD7-B43F-3F9ADE586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0086FF9-58A1-4A40-9138-6CA2E74C8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490C400-DD08-4F1F-82B3-3D5933628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65AC651-114C-44C7-80B8-9B7B6693CCFB}"/>
                </a:ext>
              </a:extLst>
            </p:cNvPr>
            <p:cNvGrpSpPr/>
            <p:nvPr/>
          </p:nvGrpSpPr>
          <p:grpSpPr>
            <a:xfrm>
              <a:off x="5604611" y="119550"/>
              <a:ext cx="781676" cy="6607323"/>
              <a:chOff x="5604611" y="119550"/>
              <a:chExt cx="781676" cy="6607323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4BC666B-BE22-4EC4-9DE9-ABFD9CE56B6F}"/>
                  </a:ext>
                </a:extLst>
              </p:cNvPr>
              <p:cNvSpPr/>
              <p:nvPr/>
            </p:nvSpPr>
            <p:spPr>
              <a:xfrm>
                <a:off x="5635694" y="20253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70FDC8D-B515-41DF-925B-596CF20C5B78}"/>
                  </a:ext>
                </a:extLst>
              </p:cNvPr>
              <p:cNvGrpSpPr/>
              <p:nvPr/>
            </p:nvGrpSpPr>
            <p:grpSpPr>
              <a:xfrm>
                <a:off x="5805714" y="119550"/>
                <a:ext cx="580573" cy="386869"/>
                <a:chOff x="5805714" y="609691"/>
                <a:chExt cx="580573" cy="386869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44E7279-3BA1-4444-BA5E-2C9D1CC5E08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Arc 265">
                  <a:extLst>
                    <a:ext uri="{FF2B5EF4-FFF2-40B4-BE49-F238E27FC236}">
                      <a16:creationId xmlns:a16="http://schemas.microsoft.com/office/drawing/2014/main" id="{297507A6-B85C-496F-9C26-AE9D8FBA109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333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D21DB72-7081-4D39-AAD0-8B200901056A}"/>
                  </a:ext>
                </a:extLst>
              </p:cNvPr>
              <p:cNvSpPr/>
              <p:nvPr/>
            </p:nvSpPr>
            <p:spPr>
              <a:xfrm>
                <a:off x="5632035" y="503041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E6FEB6B-E5EE-4ED1-9BBA-545E85E3A6B1}"/>
                  </a:ext>
                </a:extLst>
              </p:cNvPr>
              <p:cNvGrpSpPr/>
              <p:nvPr/>
            </p:nvGrpSpPr>
            <p:grpSpPr>
              <a:xfrm>
                <a:off x="5805714" y="430573"/>
                <a:ext cx="580573" cy="386869"/>
                <a:chOff x="5805714" y="609691"/>
                <a:chExt cx="580573" cy="386869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396372F0-3216-488B-BC0B-0B9F42309B2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Arc 263">
                  <a:extLst>
                    <a:ext uri="{FF2B5EF4-FFF2-40B4-BE49-F238E27FC236}">
                      <a16:creationId xmlns:a16="http://schemas.microsoft.com/office/drawing/2014/main" id="{3AE2A82E-941D-49C7-B146-583CF0AC185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04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77D1F8-640A-4A1F-AF5C-8A91BFDAD8D9}"/>
                  </a:ext>
                </a:extLst>
              </p:cNvPr>
              <p:cNvSpPr/>
              <p:nvPr/>
            </p:nvSpPr>
            <p:spPr>
              <a:xfrm>
                <a:off x="5635694" y="8174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D16A5FB-3C43-411F-9731-9353C11A4AAE}"/>
                  </a:ext>
                </a:extLst>
              </p:cNvPr>
              <p:cNvSpPr/>
              <p:nvPr/>
            </p:nvSpPr>
            <p:spPr>
              <a:xfrm>
                <a:off x="5636493" y="112392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66274C2-B888-4503-8405-E8AEC64AB292}"/>
                  </a:ext>
                </a:extLst>
              </p:cNvPr>
              <p:cNvSpPr/>
              <p:nvPr/>
            </p:nvSpPr>
            <p:spPr>
              <a:xfrm>
                <a:off x="5633303" y="144082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AFB4627-45CD-46C6-AEC2-57527652201C}"/>
                  </a:ext>
                </a:extLst>
              </p:cNvPr>
              <p:cNvSpPr/>
              <p:nvPr/>
            </p:nvSpPr>
            <p:spPr>
              <a:xfrm>
                <a:off x="5641689" y="174238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F32A4C9-928E-4227-A195-E00C8609B7AD}"/>
                  </a:ext>
                </a:extLst>
              </p:cNvPr>
              <p:cNvSpPr/>
              <p:nvPr/>
            </p:nvSpPr>
            <p:spPr>
              <a:xfrm>
                <a:off x="5626130" y="206495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F6492C4-7C01-44CE-B86E-F9E570CEE04E}"/>
                  </a:ext>
                </a:extLst>
              </p:cNvPr>
              <p:cNvSpPr/>
              <p:nvPr/>
            </p:nvSpPr>
            <p:spPr>
              <a:xfrm>
                <a:off x="5626130" y="237211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784E755-0B70-4C55-8E48-2CAE148FD3D1}"/>
                  </a:ext>
                </a:extLst>
              </p:cNvPr>
              <p:cNvSpPr/>
              <p:nvPr/>
            </p:nvSpPr>
            <p:spPr>
              <a:xfrm>
                <a:off x="5633303" y="268452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E0F2A8D-F1B3-4048-AA17-5F5C25330CC0}"/>
                  </a:ext>
                </a:extLst>
              </p:cNvPr>
              <p:cNvSpPr/>
              <p:nvPr/>
            </p:nvSpPr>
            <p:spPr>
              <a:xfrm>
                <a:off x="5633303" y="298598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D48FC4B-204D-4CF6-99F6-8E2A2F75CDCA}"/>
                  </a:ext>
                </a:extLst>
              </p:cNvPr>
              <p:cNvSpPr/>
              <p:nvPr/>
            </p:nvSpPr>
            <p:spPr>
              <a:xfrm>
                <a:off x="5626130" y="33081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186BAD2-D370-4171-AC12-64FFF5FFE95F}"/>
                  </a:ext>
                </a:extLst>
              </p:cNvPr>
              <p:cNvSpPr/>
              <p:nvPr/>
            </p:nvSpPr>
            <p:spPr>
              <a:xfrm>
                <a:off x="5618957" y="361510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8C2E0A3-4F4E-44CB-96B8-DB8B967CA41B}"/>
                  </a:ext>
                </a:extLst>
              </p:cNvPr>
              <p:cNvSpPr/>
              <p:nvPr/>
            </p:nvSpPr>
            <p:spPr>
              <a:xfrm>
                <a:off x="5604611" y="39272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89282A3-A8AC-492D-BEA3-D09037CD3ECD}"/>
                  </a:ext>
                </a:extLst>
              </p:cNvPr>
              <p:cNvSpPr/>
              <p:nvPr/>
            </p:nvSpPr>
            <p:spPr>
              <a:xfrm>
                <a:off x="5611784" y="423914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01A07A6-2570-4A5D-9C84-483FAE0D9D54}"/>
                  </a:ext>
                </a:extLst>
              </p:cNvPr>
              <p:cNvSpPr/>
              <p:nvPr/>
            </p:nvSpPr>
            <p:spPr>
              <a:xfrm>
                <a:off x="5604611" y="4546182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7A8A61-46A3-4224-89BF-F3018C6A82CB}"/>
                  </a:ext>
                </a:extLst>
              </p:cNvPr>
              <p:cNvSpPr/>
              <p:nvPr/>
            </p:nvSpPr>
            <p:spPr>
              <a:xfrm>
                <a:off x="5609779" y="485746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5748AFB-F240-4EC8-B477-55902251C652}"/>
                  </a:ext>
                </a:extLst>
              </p:cNvPr>
              <p:cNvSpPr/>
              <p:nvPr/>
            </p:nvSpPr>
            <p:spPr>
              <a:xfrm>
                <a:off x="5618957" y="517189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91EC6EE-73D3-4610-ADA9-B6E33317F36E}"/>
                  </a:ext>
                </a:extLst>
              </p:cNvPr>
              <p:cNvSpPr/>
              <p:nvPr/>
            </p:nvSpPr>
            <p:spPr>
              <a:xfrm>
                <a:off x="5611784" y="550314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CF7D9C4-F037-45DB-95F0-EB970DC96234}"/>
                  </a:ext>
                </a:extLst>
              </p:cNvPr>
              <p:cNvSpPr/>
              <p:nvPr/>
            </p:nvSpPr>
            <p:spPr>
              <a:xfrm>
                <a:off x="5604611" y="5797854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CCEF373-F600-430A-9F6F-5A208CEC3665}"/>
                  </a:ext>
                </a:extLst>
              </p:cNvPr>
              <p:cNvSpPr/>
              <p:nvPr/>
            </p:nvSpPr>
            <p:spPr>
              <a:xfrm>
                <a:off x="5604611" y="609721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0108015-6EF5-4133-B771-FFA795D03B8C}"/>
                  </a:ext>
                </a:extLst>
              </p:cNvPr>
              <p:cNvSpPr/>
              <p:nvPr/>
            </p:nvSpPr>
            <p:spPr>
              <a:xfrm>
                <a:off x="5611784" y="641257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194696F-3FA8-424E-9FAA-A2DCA37A6B3D}"/>
                  </a:ext>
                </a:extLst>
              </p:cNvPr>
              <p:cNvGrpSpPr/>
              <p:nvPr/>
            </p:nvGrpSpPr>
            <p:grpSpPr>
              <a:xfrm>
                <a:off x="5805714" y="741596"/>
                <a:ext cx="580573" cy="386869"/>
                <a:chOff x="5805714" y="609691"/>
                <a:chExt cx="580573" cy="386869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8B02DC53-02A4-4CD6-AECC-3A190EED06B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Arc 261">
                  <a:extLst>
                    <a:ext uri="{FF2B5EF4-FFF2-40B4-BE49-F238E27FC236}">
                      <a16:creationId xmlns:a16="http://schemas.microsoft.com/office/drawing/2014/main" id="{630A421B-AAB8-4882-9B34-55C0F8AB90C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575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3034C94-C5E8-4583-9109-896379C22B81}"/>
                  </a:ext>
                </a:extLst>
              </p:cNvPr>
              <p:cNvGrpSpPr/>
              <p:nvPr/>
            </p:nvGrpSpPr>
            <p:grpSpPr>
              <a:xfrm>
                <a:off x="5805714" y="1052619"/>
                <a:ext cx="580573" cy="386869"/>
                <a:chOff x="5805714" y="609691"/>
                <a:chExt cx="580573" cy="386869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76CAB1A5-D3F6-45B1-B4A1-D6119809545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Arc 259">
                  <a:extLst>
                    <a:ext uri="{FF2B5EF4-FFF2-40B4-BE49-F238E27FC236}">
                      <a16:creationId xmlns:a16="http://schemas.microsoft.com/office/drawing/2014/main" id="{958637F7-BFEB-4440-8E67-2747E6F3884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048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517D328-0A7A-4393-AC97-85DC12835552}"/>
                  </a:ext>
                </a:extLst>
              </p:cNvPr>
              <p:cNvGrpSpPr/>
              <p:nvPr/>
            </p:nvGrpSpPr>
            <p:grpSpPr>
              <a:xfrm>
                <a:off x="5805714" y="1363642"/>
                <a:ext cx="580573" cy="386869"/>
                <a:chOff x="5805714" y="609691"/>
                <a:chExt cx="580573" cy="386869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02047A7-F094-4A0C-AF21-30AE871692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Arc 257">
                  <a:extLst>
                    <a:ext uri="{FF2B5EF4-FFF2-40B4-BE49-F238E27FC236}">
                      <a16:creationId xmlns:a16="http://schemas.microsoft.com/office/drawing/2014/main" id="{7E281022-FE71-4FBE-A95C-6F31590A818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0965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BB218BA-3C99-46A5-AA7E-41B0BD0BE21B}"/>
                  </a:ext>
                </a:extLst>
              </p:cNvPr>
              <p:cNvGrpSpPr/>
              <p:nvPr/>
            </p:nvGrpSpPr>
            <p:grpSpPr>
              <a:xfrm>
                <a:off x="5805714" y="1674665"/>
                <a:ext cx="580573" cy="386869"/>
                <a:chOff x="5805714" y="609691"/>
                <a:chExt cx="580573" cy="386869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A8C1D1E-080C-4BD8-B339-6D5140654B1A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Arc 255">
                  <a:extLst>
                    <a:ext uri="{FF2B5EF4-FFF2-40B4-BE49-F238E27FC236}">
                      <a16:creationId xmlns:a16="http://schemas.microsoft.com/office/drawing/2014/main" id="{CAC70D09-5059-4C85-8D47-53FD7B4F2A5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571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A4946169-9051-4CA0-9B4A-2CABD823F757}"/>
                  </a:ext>
                </a:extLst>
              </p:cNvPr>
              <p:cNvGrpSpPr/>
              <p:nvPr/>
            </p:nvGrpSpPr>
            <p:grpSpPr>
              <a:xfrm>
                <a:off x="5805714" y="1985688"/>
                <a:ext cx="580573" cy="386869"/>
                <a:chOff x="5805714" y="609691"/>
                <a:chExt cx="580573" cy="386869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6228328-F8AF-4A96-955D-C71B83141AE3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>
                  <a:extLst>
                    <a:ext uri="{FF2B5EF4-FFF2-40B4-BE49-F238E27FC236}">
                      <a16:creationId xmlns:a16="http://schemas.microsoft.com/office/drawing/2014/main" id="{FB16CD68-2408-4394-A113-F467ADDD5CD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8249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4EC4EB-9943-416D-B752-E64DB186EE4C}"/>
                  </a:ext>
                </a:extLst>
              </p:cNvPr>
              <p:cNvGrpSpPr/>
              <p:nvPr/>
            </p:nvGrpSpPr>
            <p:grpSpPr>
              <a:xfrm>
                <a:off x="5805714" y="2296711"/>
                <a:ext cx="580573" cy="386869"/>
                <a:chOff x="5805714" y="609691"/>
                <a:chExt cx="580573" cy="386869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D4EF0E6-B0DE-4518-A96A-FB017818919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>
                  <a:extLst>
                    <a:ext uri="{FF2B5EF4-FFF2-40B4-BE49-F238E27FC236}">
                      <a16:creationId xmlns:a16="http://schemas.microsoft.com/office/drawing/2014/main" id="{D47C7A71-BF69-467D-86AC-5666F16AB52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79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9E2A532-F538-4A8B-8728-6B3A5B95DF8D}"/>
                  </a:ext>
                </a:extLst>
              </p:cNvPr>
              <p:cNvGrpSpPr/>
              <p:nvPr/>
            </p:nvGrpSpPr>
            <p:grpSpPr>
              <a:xfrm>
                <a:off x="5805714" y="2607734"/>
                <a:ext cx="580573" cy="386869"/>
                <a:chOff x="5805714" y="609691"/>
                <a:chExt cx="580573" cy="38686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54F6FBA-1A67-40A4-98C3-BAE3A0548C4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>
                  <a:extLst>
                    <a:ext uri="{FF2B5EF4-FFF2-40B4-BE49-F238E27FC236}">
                      <a16:creationId xmlns:a16="http://schemas.microsoft.com/office/drawing/2014/main" id="{2B425784-99A9-4544-96F1-D761E56D274F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1717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C12A1F2-325E-4CA3-BD40-7D43A3AAD36A}"/>
                  </a:ext>
                </a:extLst>
              </p:cNvPr>
              <p:cNvGrpSpPr/>
              <p:nvPr/>
            </p:nvGrpSpPr>
            <p:grpSpPr>
              <a:xfrm>
                <a:off x="5805714" y="2918757"/>
                <a:ext cx="580573" cy="386869"/>
                <a:chOff x="5805714" y="609691"/>
                <a:chExt cx="580573" cy="386869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1DB92E8-E2EA-44C1-9DA6-560B0B4FCC7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>
                  <a:extLst>
                    <a:ext uri="{FF2B5EF4-FFF2-40B4-BE49-F238E27FC236}">
                      <a16:creationId xmlns:a16="http://schemas.microsoft.com/office/drawing/2014/main" id="{DE988E3D-E044-408A-BB57-70C6A2C118D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22047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6EDA4DF-48AF-4F48-A337-C8440F3157DE}"/>
                  </a:ext>
                </a:extLst>
              </p:cNvPr>
              <p:cNvGrpSpPr/>
              <p:nvPr/>
            </p:nvGrpSpPr>
            <p:grpSpPr>
              <a:xfrm>
                <a:off x="5805714" y="3229780"/>
                <a:ext cx="580573" cy="386869"/>
                <a:chOff x="5805714" y="609691"/>
                <a:chExt cx="580573" cy="386869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214523A1-5E7D-403D-9148-6D4DD9E5418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>
                  <a:extLst>
                    <a:ext uri="{FF2B5EF4-FFF2-40B4-BE49-F238E27FC236}">
                      <a16:creationId xmlns:a16="http://schemas.microsoft.com/office/drawing/2014/main" id="{340BACC2-71BC-487B-8812-FFA86791219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480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E37DB2AC-3AC3-4C7D-8612-5D417964906E}"/>
                  </a:ext>
                </a:extLst>
              </p:cNvPr>
              <p:cNvGrpSpPr/>
              <p:nvPr/>
            </p:nvGrpSpPr>
            <p:grpSpPr>
              <a:xfrm>
                <a:off x="5805714" y="3540803"/>
                <a:ext cx="580573" cy="386869"/>
                <a:chOff x="5805714" y="609691"/>
                <a:chExt cx="580573" cy="386869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5138F7F-6EC1-44BB-93B2-9EF364E0DE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Arc 243">
                  <a:extLst>
                    <a:ext uri="{FF2B5EF4-FFF2-40B4-BE49-F238E27FC236}">
                      <a16:creationId xmlns:a16="http://schemas.microsoft.com/office/drawing/2014/main" id="{4A664B7D-055F-4974-A811-653966728E6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014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45EF5171-9172-4BA0-AD53-932D8767DD6C}"/>
                  </a:ext>
                </a:extLst>
              </p:cNvPr>
              <p:cNvGrpSpPr/>
              <p:nvPr/>
            </p:nvGrpSpPr>
            <p:grpSpPr>
              <a:xfrm>
                <a:off x="5805714" y="3851826"/>
                <a:ext cx="580573" cy="386869"/>
                <a:chOff x="5805714" y="609691"/>
                <a:chExt cx="580573" cy="386869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49384CC-8CC0-4F36-9EBE-9D5B8C6AA42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Arc 241">
                  <a:extLst>
                    <a:ext uri="{FF2B5EF4-FFF2-40B4-BE49-F238E27FC236}">
                      <a16:creationId xmlns:a16="http://schemas.microsoft.com/office/drawing/2014/main" id="{6849CE6F-DAF4-4F1C-8BD6-B9343BC0B56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023282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D1B6F37-E85B-47FB-8D52-AF1C47088551}"/>
                  </a:ext>
                </a:extLst>
              </p:cNvPr>
              <p:cNvGrpSpPr/>
              <p:nvPr/>
            </p:nvGrpSpPr>
            <p:grpSpPr>
              <a:xfrm>
                <a:off x="5805714" y="4162849"/>
                <a:ext cx="580573" cy="386869"/>
                <a:chOff x="5805714" y="609691"/>
                <a:chExt cx="580573" cy="386869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4D9785FD-70E6-4963-B454-E7F8646D009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Arc 239">
                  <a:extLst>
                    <a:ext uri="{FF2B5EF4-FFF2-40B4-BE49-F238E27FC236}">
                      <a16:creationId xmlns:a16="http://schemas.microsoft.com/office/drawing/2014/main" id="{42F5CA3E-9CF3-465C-BD7F-106F4012709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68103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349EAA02-C12F-42A1-BB63-E00C50190D9C}"/>
                  </a:ext>
                </a:extLst>
              </p:cNvPr>
              <p:cNvGrpSpPr/>
              <p:nvPr/>
            </p:nvGrpSpPr>
            <p:grpSpPr>
              <a:xfrm>
                <a:off x="5805714" y="4473872"/>
                <a:ext cx="580573" cy="386869"/>
                <a:chOff x="5805714" y="609691"/>
                <a:chExt cx="580573" cy="386869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14A7656-6657-42E0-85FF-E3A04F929C12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Arc 237">
                  <a:extLst>
                    <a:ext uri="{FF2B5EF4-FFF2-40B4-BE49-F238E27FC236}">
                      <a16:creationId xmlns:a16="http://schemas.microsoft.com/office/drawing/2014/main" id="{DB89E739-6FF4-4EDF-ABD4-B7DE78BF90F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88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3C50D2C-64BC-4A71-AAFF-FDAEE1E9C70C}"/>
                  </a:ext>
                </a:extLst>
              </p:cNvPr>
              <p:cNvGrpSpPr/>
              <p:nvPr/>
            </p:nvGrpSpPr>
            <p:grpSpPr>
              <a:xfrm>
                <a:off x="5805714" y="4784895"/>
                <a:ext cx="580573" cy="386869"/>
                <a:chOff x="5805714" y="609691"/>
                <a:chExt cx="580573" cy="386869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A19E56B-3081-4C96-AD31-3AD255A78DC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Arc 235">
                  <a:extLst>
                    <a:ext uri="{FF2B5EF4-FFF2-40B4-BE49-F238E27FC236}">
                      <a16:creationId xmlns:a16="http://schemas.microsoft.com/office/drawing/2014/main" id="{AEC98C1B-A5A7-427B-9204-A105E801093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4643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616ED87-ECA1-4EE0-B7C0-4AD4B6967BA4}"/>
                  </a:ext>
                </a:extLst>
              </p:cNvPr>
              <p:cNvGrpSpPr/>
              <p:nvPr/>
            </p:nvGrpSpPr>
            <p:grpSpPr>
              <a:xfrm>
                <a:off x="5805714" y="5095918"/>
                <a:ext cx="580573" cy="386869"/>
                <a:chOff x="5805714" y="609691"/>
                <a:chExt cx="580573" cy="386869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DDFF1669-7B8A-4A90-A3E7-848ADE8F544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Arc 233">
                  <a:extLst>
                    <a:ext uri="{FF2B5EF4-FFF2-40B4-BE49-F238E27FC236}">
                      <a16:creationId xmlns:a16="http://schemas.microsoft.com/office/drawing/2014/main" id="{527D560F-349D-490E-A5E3-1210DE1E3EF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25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1059D95-40F4-457D-92CB-A0C75E8032AC}"/>
                  </a:ext>
                </a:extLst>
              </p:cNvPr>
              <p:cNvGrpSpPr/>
              <p:nvPr/>
            </p:nvGrpSpPr>
            <p:grpSpPr>
              <a:xfrm>
                <a:off x="5805714" y="5406941"/>
                <a:ext cx="580573" cy="386869"/>
                <a:chOff x="5805714" y="609691"/>
                <a:chExt cx="580573" cy="386869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AFE0FB1B-44BF-4032-80BE-CC99AD4236C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Arc 231">
                  <a:extLst>
                    <a:ext uri="{FF2B5EF4-FFF2-40B4-BE49-F238E27FC236}">
                      <a16:creationId xmlns:a16="http://schemas.microsoft.com/office/drawing/2014/main" id="{85871B22-77C1-40D1-88A8-5D474C42E556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91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0BA5272-DF18-4112-A4F0-2F83578DD7B6}"/>
                  </a:ext>
                </a:extLst>
              </p:cNvPr>
              <p:cNvGrpSpPr/>
              <p:nvPr/>
            </p:nvGrpSpPr>
            <p:grpSpPr>
              <a:xfrm>
                <a:off x="5805714" y="5717964"/>
                <a:ext cx="580573" cy="386869"/>
                <a:chOff x="5805714" y="609691"/>
                <a:chExt cx="580573" cy="386869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F649D47-E177-4E8D-B0EF-ECD56D4D3E7C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>
                  <a:extLst>
                    <a:ext uri="{FF2B5EF4-FFF2-40B4-BE49-F238E27FC236}">
                      <a16:creationId xmlns:a16="http://schemas.microsoft.com/office/drawing/2014/main" id="{9F615B04-4B70-4334-AE54-2148C84C916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924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1BF9A93-6EBE-4421-B2E6-44C8B63E83EC}"/>
                  </a:ext>
                </a:extLst>
              </p:cNvPr>
              <p:cNvGrpSpPr/>
              <p:nvPr/>
            </p:nvGrpSpPr>
            <p:grpSpPr>
              <a:xfrm>
                <a:off x="5805714" y="6028987"/>
                <a:ext cx="580573" cy="386869"/>
                <a:chOff x="5805714" y="609691"/>
                <a:chExt cx="580573" cy="386869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C7CAEA38-D9D5-4AFC-992B-A94D6D8D3D6B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>
                  <a:extLst>
                    <a:ext uri="{FF2B5EF4-FFF2-40B4-BE49-F238E27FC236}">
                      <a16:creationId xmlns:a16="http://schemas.microsoft.com/office/drawing/2014/main" id="{14B83947-7B6B-4F91-A4CD-F156C063D9B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9721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417FE583-2CF8-4BAC-9587-3FE6C47072C5}"/>
                  </a:ext>
                </a:extLst>
              </p:cNvPr>
              <p:cNvGrpSpPr/>
              <p:nvPr/>
            </p:nvGrpSpPr>
            <p:grpSpPr>
              <a:xfrm>
                <a:off x="5805714" y="6340004"/>
                <a:ext cx="580573" cy="386869"/>
                <a:chOff x="5805714" y="609691"/>
                <a:chExt cx="580573" cy="386869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EFE28BD-32A5-42A4-BF95-06E2DAA1A9F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>
                  <a:extLst>
                    <a:ext uri="{FF2B5EF4-FFF2-40B4-BE49-F238E27FC236}">
                      <a16:creationId xmlns:a16="http://schemas.microsoft.com/office/drawing/2014/main" id="{0EDAB856-3750-43A7-9C62-70385973DC9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980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3DDE9B4F-006B-437A-AF88-581C64272E0A}"/>
              </a:ext>
            </a:extLst>
          </p:cNvPr>
          <p:cNvSpPr txBox="1"/>
          <p:nvPr/>
        </p:nvSpPr>
        <p:spPr>
          <a:xfrm>
            <a:off x="364344" y="120622"/>
            <a:ext cx="2885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319877-9D03-4837-B1E8-EFE348DE2050}"/>
              </a:ext>
            </a:extLst>
          </p:cNvPr>
          <p:cNvSpPr/>
          <p:nvPr/>
        </p:nvSpPr>
        <p:spPr>
          <a:xfrm>
            <a:off x="1030382" y="6166674"/>
            <a:ext cx="1194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B00FFC1-33F3-4CB2-B656-22329B74B748}"/>
              </a:ext>
            </a:extLst>
          </p:cNvPr>
          <p:cNvSpPr/>
          <p:nvPr/>
        </p:nvSpPr>
        <p:spPr>
          <a:xfrm>
            <a:off x="426521" y="739062"/>
            <a:ext cx="39988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১।কোনটি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আউটপুট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ডিভাইস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9759CCF-EC8D-4EAE-8D31-4F652CF1AFA1}"/>
              </a:ext>
            </a:extLst>
          </p:cNvPr>
          <p:cNvSpPr/>
          <p:nvPr/>
        </p:nvSpPr>
        <p:spPr>
          <a:xfrm>
            <a:off x="3837492" y="209576"/>
            <a:ext cx="16273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C2E963-9711-4E6F-A9BE-C0A8EF870C0D}"/>
              </a:ext>
            </a:extLst>
          </p:cNvPr>
          <p:cNvSpPr txBox="1"/>
          <p:nvPr/>
        </p:nvSpPr>
        <p:spPr>
          <a:xfrm>
            <a:off x="619125" y="1381125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ক.মাউস</a:t>
            </a:r>
            <a:endParaRPr lang="en-US" dirty="0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BAFFB3F-5709-4D94-9474-41057327FFDB}"/>
              </a:ext>
            </a:extLst>
          </p:cNvPr>
          <p:cNvSpPr txBox="1"/>
          <p:nvPr/>
        </p:nvSpPr>
        <p:spPr>
          <a:xfrm>
            <a:off x="2934566" y="1427884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গ.মনিটর</a:t>
            </a:r>
            <a:endParaRPr lang="en-US" dirty="0"/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5965F97-2A2B-4439-882B-85DE793BDE2E}"/>
              </a:ext>
            </a:extLst>
          </p:cNvPr>
          <p:cNvSpPr txBox="1"/>
          <p:nvPr/>
        </p:nvSpPr>
        <p:spPr>
          <a:xfrm>
            <a:off x="1666875" y="1400175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খ.কী-বোর্ড</a:t>
            </a:r>
            <a:endParaRPr lang="en-US" dirty="0"/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00D0D3F8-A704-44D1-957C-DF75C76B46BC}"/>
              </a:ext>
            </a:extLst>
          </p:cNvPr>
          <p:cNvSpPr txBox="1"/>
          <p:nvPr/>
        </p:nvSpPr>
        <p:spPr>
          <a:xfrm>
            <a:off x="4010025" y="140017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ঘ.ওয়েভ</a:t>
            </a:r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ক্যাম</a:t>
            </a:r>
            <a:endParaRPr lang="en-US" dirty="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34A8BB75-0459-41C7-8F09-993D28169B5A}"/>
              </a:ext>
            </a:extLst>
          </p:cNvPr>
          <p:cNvSpPr/>
          <p:nvPr/>
        </p:nvSpPr>
        <p:spPr>
          <a:xfrm>
            <a:off x="2554876" y="6178881"/>
            <a:ext cx="1194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1F420A-2550-4018-AB24-E98FDB230C4D}"/>
              </a:ext>
            </a:extLst>
          </p:cNvPr>
          <p:cNvSpPr/>
          <p:nvPr/>
        </p:nvSpPr>
        <p:spPr>
          <a:xfrm>
            <a:off x="4026881" y="6170229"/>
            <a:ext cx="1194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97A5ABF-DB04-452E-85E6-6D6E4B06950E}"/>
              </a:ext>
            </a:extLst>
          </p:cNvPr>
          <p:cNvSpPr/>
          <p:nvPr/>
        </p:nvSpPr>
        <p:spPr>
          <a:xfrm>
            <a:off x="0" y="1994548"/>
            <a:ext cx="529936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ডিভাইস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ফটোকপি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63D075-EE6C-4D23-B8D5-00EDFDE4B79F}"/>
              </a:ext>
            </a:extLst>
          </p:cNvPr>
          <p:cNvSpPr/>
          <p:nvPr/>
        </p:nvSpPr>
        <p:spPr>
          <a:xfrm>
            <a:off x="643925" y="2444821"/>
            <a:ext cx="10054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ক.মনিটর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F6DCFDD0-BC0A-4E68-AFA8-A0E0A7D42AF3}"/>
              </a:ext>
            </a:extLst>
          </p:cNvPr>
          <p:cNvSpPr/>
          <p:nvPr/>
        </p:nvSpPr>
        <p:spPr>
          <a:xfrm>
            <a:off x="4402504" y="2444822"/>
            <a:ext cx="10647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.স্পিকার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6C3C1508-BDBC-4A61-8BCF-7277479701BB}"/>
              </a:ext>
            </a:extLst>
          </p:cNvPr>
          <p:cNvSpPr/>
          <p:nvPr/>
        </p:nvSpPr>
        <p:spPr>
          <a:xfrm>
            <a:off x="1962694" y="2444822"/>
            <a:ext cx="21996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খ.মাল্টিমিডিয়া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প্রজেক্টর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76840E08-6BE2-4796-A53F-A66558A9B8D0}"/>
              </a:ext>
            </a:extLst>
          </p:cNvPr>
          <p:cNvSpPr/>
          <p:nvPr/>
        </p:nvSpPr>
        <p:spPr>
          <a:xfrm>
            <a:off x="647049" y="2923793"/>
            <a:ext cx="9701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.প্রিন্টার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81BDA587-4BCB-4669-8A25-22F428371664}"/>
              </a:ext>
            </a:extLst>
          </p:cNvPr>
          <p:cNvSpPr/>
          <p:nvPr/>
        </p:nvSpPr>
        <p:spPr>
          <a:xfrm>
            <a:off x="1095015" y="5671301"/>
            <a:ext cx="10262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277851-10A9-494F-B097-2845C2DD0A67}"/>
              </a:ext>
            </a:extLst>
          </p:cNvPr>
          <p:cNvSpPr/>
          <p:nvPr/>
        </p:nvSpPr>
        <p:spPr>
          <a:xfrm>
            <a:off x="2509475" y="5701010"/>
            <a:ext cx="10262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434D89-2B1D-49A7-939C-21935448C0B7}"/>
              </a:ext>
            </a:extLst>
          </p:cNvPr>
          <p:cNvSpPr/>
          <p:nvPr/>
        </p:nvSpPr>
        <p:spPr>
          <a:xfrm>
            <a:off x="4220802" y="5691485"/>
            <a:ext cx="10262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AF665A06-B230-4822-8915-0256FA25D875}"/>
              </a:ext>
            </a:extLst>
          </p:cNvPr>
          <p:cNvSpPr/>
          <p:nvPr/>
        </p:nvSpPr>
        <p:spPr>
          <a:xfrm>
            <a:off x="4527865" y="2019597"/>
            <a:ext cx="121539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0C1DBE-78B9-4541-8A9C-B94A6E0126CF}"/>
              </a:ext>
            </a:extLst>
          </p:cNvPr>
          <p:cNvSpPr/>
          <p:nvPr/>
        </p:nvSpPr>
        <p:spPr>
          <a:xfrm>
            <a:off x="572557" y="3324523"/>
            <a:ext cx="27029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প্লুটার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76B61A-0DCE-419A-A37E-8CCD6D8FADDE}"/>
              </a:ext>
            </a:extLst>
          </p:cNvPr>
          <p:cNvSpPr/>
          <p:nvPr/>
        </p:nvSpPr>
        <p:spPr>
          <a:xfrm>
            <a:off x="3298968" y="3343573"/>
            <a:ext cx="12506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ক.লেখা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CCF2B0DA-03DD-426C-97E6-D127E5C2D1F7}"/>
              </a:ext>
            </a:extLst>
          </p:cNvPr>
          <p:cNvSpPr/>
          <p:nvPr/>
        </p:nvSpPr>
        <p:spPr>
          <a:xfrm>
            <a:off x="724070" y="3743623"/>
            <a:ext cx="1409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খ.ছাপানো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2395E1E1-64A7-4234-8F7C-3F6C225C356E}"/>
              </a:ext>
            </a:extLst>
          </p:cNvPr>
          <p:cNvSpPr/>
          <p:nvPr/>
        </p:nvSpPr>
        <p:spPr>
          <a:xfrm>
            <a:off x="2186079" y="3762673"/>
            <a:ext cx="15905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গ.কথা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12B2C5C2-1FBF-4C48-9F37-73AD528BD18C}"/>
              </a:ext>
            </a:extLst>
          </p:cNvPr>
          <p:cNvSpPr/>
          <p:nvPr/>
        </p:nvSpPr>
        <p:spPr>
          <a:xfrm>
            <a:off x="3823486" y="3791248"/>
            <a:ext cx="16113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ঘ.ছবি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667303-487D-47F1-B225-DA3208E881C2}"/>
              </a:ext>
            </a:extLst>
          </p:cNvPr>
          <p:cNvSpPr/>
          <p:nvPr/>
        </p:nvSpPr>
        <p:spPr>
          <a:xfrm>
            <a:off x="915628" y="4386559"/>
            <a:ext cx="10262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88243965-EDFE-4F04-8B88-2F23DFCEE925}"/>
              </a:ext>
            </a:extLst>
          </p:cNvPr>
          <p:cNvSpPr/>
          <p:nvPr/>
        </p:nvSpPr>
        <p:spPr>
          <a:xfrm>
            <a:off x="2198308" y="4353223"/>
            <a:ext cx="1194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01F8C486-C86C-4F8A-ADBC-ADD41688682A}"/>
              </a:ext>
            </a:extLst>
          </p:cNvPr>
          <p:cNvSpPr/>
          <p:nvPr/>
        </p:nvSpPr>
        <p:spPr>
          <a:xfrm>
            <a:off x="4314147" y="3038772"/>
            <a:ext cx="14205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C1D3A91B-3976-45F4-9017-736347003A9F}"/>
              </a:ext>
            </a:extLst>
          </p:cNvPr>
          <p:cNvSpPr/>
          <p:nvPr/>
        </p:nvSpPr>
        <p:spPr>
          <a:xfrm>
            <a:off x="3855658" y="4367510"/>
            <a:ext cx="1194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28AC0803-0541-43CF-9C93-91A9082DA1C0}"/>
              </a:ext>
            </a:extLst>
          </p:cNvPr>
          <p:cNvSpPr/>
          <p:nvPr/>
        </p:nvSpPr>
        <p:spPr>
          <a:xfrm>
            <a:off x="6490482" y="483619"/>
            <a:ext cx="47455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।বৈদ্যুতিক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তরঙ্গকে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শ্রবণ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যোগ্য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শব্দতরঙ্গে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যন্ত্র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0D79C8C-0C21-4CDF-B588-C5730FB1F477}"/>
              </a:ext>
            </a:extLst>
          </p:cNvPr>
          <p:cNvSpPr/>
          <p:nvPr/>
        </p:nvSpPr>
        <p:spPr>
          <a:xfrm>
            <a:off x="8326582" y="2063037"/>
            <a:ext cx="29094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ঘ.ডিজিটাল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ক্যামেরা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C5A5C89-2F4E-4094-BE37-94C507B8B790}"/>
              </a:ext>
            </a:extLst>
          </p:cNvPr>
          <p:cNvSpPr/>
          <p:nvPr/>
        </p:nvSpPr>
        <p:spPr>
          <a:xfrm>
            <a:off x="6587463" y="1453437"/>
            <a:ext cx="28751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ক.মাল্টিমিডিয়া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প্রজেক্টর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20C2CF27-8264-4775-908D-BA232FE01C94}"/>
              </a:ext>
            </a:extLst>
          </p:cNvPr>
          <p:cNvSpPr/>
          <p:nvPr/>
        </p:nvSpPr>
        <p:spPr>
          <a:xfrm>
            <a:off x="6545900" y="2090746"/>
            <a:ext cx="23625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গ.লাইট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পেন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79C32636-B801-45F7-A238-933A847C5FF9}"/>
              </a:ext>
            </a:extLst>
          </p:cNvPr>
          <p:cNvSpPr/>
          <p:nvPr/>
        </p:nvSpPr>
        <p:spPr>
          <a:xfrm>
            <a:off x="9441498" y="1439583"/>
            <a:ext cx="23625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খ.স্পিকার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9BDF7C-9F82-45EB-BEC4-40C03AE853C4}"/>
              </a:ext>
            </a:extLst>
          </p:cNvPr>
          <p:cNvSpPr/>
          <p:nvPr/>
        </p:nvSpPr>
        <p:spPr>
          <a:xfrm>
            <a:off x="6497285" y="3303837"/>
            <a:ext cx="15987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F89E2705-0116-43A9-B221-DE0F3FD235ED}"/>
              </a:ext>
            </a:extLst>
          </p:cNvPr>
          <p:cNvSpPr/>
          <p:nvPr/>
        </p:nvSpPr>
        <p:spPr>
          <a:xfrm>
            <a:off x="9239808" y="2688836"/>
            <a:ext cx="16209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F04F28BB-D8FA-4D93-9CF7-85ED1FD1FE41}"/>
              </a:ext>
            </a:extLst>
          </p:cNvPr>
          <p:cNvSpPr/>
          <p:nvPr/>
        </p:nvSpPr>
        <p:spPr>
          <a:xfrm>
            <a:off x="9072145" y="3203569"/>
            <a:ext cx="18842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083CB883-D103-4236-B96C-05955EA2C1AE}"/>
              </a:ext>
            </a:extLst>
          </p:cNvPr>
          <p:cNvSpPr/>
          <p:nvPr/>
        </p:nvSpPr>
        <p:spPr>
          <a:xfrm>
            <a:off x="6351957" y="2746133"/>
            <a:ext cx="18842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301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4" grpId="0"/>
      <p:bldP spid="135" grpId="0"/>
      <p:bldP spid="135" grpId="1"/>
      <p:bldP spid="21" grpId="0"/>
      <p:bldP spid="270" grpId="0"/>
      <p:bldP spid="271" grpId="0"/>
      <p:bldP spid="272" grpId="0"/>
      <p:bldP spid="275" grpId="0"/>
      <p:bldP spid="275" grpId="1"/>
      <p:bldP spid="23" grpId="0"/>
      <p:bldP spid="23" grpId="1"/>
      <p:bldP spid="279" grpId="0"/>
      <p:bldP spid="25" grpId="0"/>
      <p:bldP spid="403" grpId="0"/>
      <p:bldP spid="404" grpId="0"/>
      <p:bldP spid="405" grpId="0"/>
      <p:bldP spid="406" grpId="0"/>
      <p:bldP spid="406" grpId="1"/>
      <p:bldP spid="26" grpId="0"/>
      <p:bldP spid="26" grpId="1"/>
      <p:bldP spid="27" grpId="0"/>
      <p:bldP spid="27" grpId="1"/>
      <p:bldP spid="407" grpId="0"/>
      <p:bldP spid="407" grpId="1"/>
      <p:bldP spid="28" grpId="0"/>
      <p:bldP spid="29" grpId="0"/>
      <p:bldP spid="408" grpId="0"/>
      <p:bldP spid="409" grpId="0"/>
      <p:bldP spid="410" grpId="0"/>
      <p:bldP spid="30" grpId="0"/>
      <p:bldP spid="530" grpId="0"/>
      <p:bldP spid="531" grpId="0"/>
      <p:bldP spid="532" grpId="0"/>
      <p:bldP spid="533" grpId="0"/>
      <p:bldP spid="165" grpId="0"/>
      <p:bldP spid="181" grpId="0"/>
      <p:bldP spid="267" grpId="0"/>
      <p:bldP spid="268" grpId="0"/>
      <p:bldP spid="3" grpId="0"/>
      <p:bldP spid="278" grpId="0"/>
      <p:bldP spid="280" grpId="0"/>
      <p:bldP spid="2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94D60-DCC8-49A1-9701-50900CD2CB4B}"/>
              </a:ext>
            </a:extLst>
          </p:cNvPr>
          <p:cNvSpPr txBox="1"/>
          <p:nvPr/>
        </p:nvSpPr>
        <p:spPr>
          <a:xfrm>
            <a:off x="4294909" y="802024"/>
            <a:ext cx="377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দলীয়কাজ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F1CE5-5EEC-4710-B4F2-FA9B32BB8461}"/>
              </a:ext>
            </a:extLst>
          </p:cNvPr>
          <p:cNvSpPr txBox="1"/>
          <p:nvPr/>
        </p:nvSpPr>
        <p:spPr>
          <a:xfrm>
            <a:off x="1173173" y="2638339"/>
            <a:ext cx="931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আউটপুট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ডিভাইসের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গুরুত্ব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31168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EE9DE-9FC8-4D5D-8654-A4BE4DC59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85" y="387458"/>
            <a:ext cx="8431077" cy="59823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A22643-3E65-403A-BF35-52051F0157BD}"/>
              </a:ext>
            </a:extLst>
          </p:cNvPr>
          <p:cNvSpPr/>
          <p:nvPr/>
        </p:nvSpPr>
        <p:spPr>
          <a:xfrm>
            <a:off x="2619214" y="1804962"/>
            <a:ext cx="650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শুভ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বিদায়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BA67C5-DB37-4AAB-B11C-6BE4F2A38C1C}"/>
              </a:ext>
            </a:extLst>
          </p:cNvPr>
          <p:cNvSpPr/>
          <p:nvPr/>
        </p:nvSpPr>
        <p:spPr>
          <a:xfrm>
            <a:off x="275044" y="-5786"/>
            <a:ext cx="568141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9F64C6-60C9-48F3-9457-90D9149AAFDB}"/>
              </a:ext>
            </a:extLst>
          </p:cNvPr>
          <p:cNvSpPr/>
          <p:nvPr/>
        </p:nvSpPr>
        <p:spPr>
          <a:xfrm>
            <a:off x="6096000" y="0"/>
            <a:ext cx="566057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AEA2E5-77DB-4F84-957C-A22F86B8B2F0}"/>
              </a:ext>
            </a:extLst>
          </p:cNvPr>
          <p:cNvSpPr/>
          <p:nvPr/>
        </p:nvSpPr>
        <p:spPr>
          <a:xfrm>
            <a:off x="263237" y="4075573"/>
            <a:ext cx="462208" cy="2657736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C10DC6A-1D2C-44EC-A3B1-A9BE4C3F35A1}"/>
              </a:ext>
            </a:extLst>
          </p:cNvPr>
          <p:cNvSpPr/>
          <p:nvPr/>
        </p:nvSpPr>
        <p:spPr>
          <a:xfrm>
            <a:off x="6128872" y="119550"/>
            <a:ext cx="5395162" cy="6607323"/>
          </a:xfrm>
          <a:custGeom>
            <a:avLst/>
            <a:gdLst>
              <a:gd name="connsiteX0" fmla="*/ 0 w 5395162"/>
              <a:gd name="connsiteY0" fmla="*/ 0 h 6607323"/>
              <a:gd name="connsiteX1" fmla="*/ 5395162 w 5395162"/>
              <a:gd name="connsiteY1" fmla="*/ 0 h 6607323"/>
              <a:gd name="connsiteX2" fmla="*/ 5395162 w 5395162"/>
              <a:gd name="connsiteY2" fmla="*/ 3949902 h 6607323"/>
              <a:gd name="connsiteX3" fmla="*/ 5230980 w 5395162"/>
              <a:gd name="connsiteY3" fmla="*/ 3949902 h 6607323"/>
              <a:gd name="connsiteX4" fmla="*/ 5032614 w 5395162"/>
              <a:gd name="connsiteY4" fmla="*/ 4148268 h 6607323"/>
              <a:gd name="connsiteX5" fmla="*/ 5032614 w 5395162"/>
              <a:gd name="connsiteY5" fmla="*/ 6607209 h 6607323"/>
              <a:gd name="connsiteX6" fmla="*/ 5032625 w 5395162"/>
              <a:gd name="connsiteY6" fmla="*/ 6607323 h 6607323"/>
              <a:gd name="connsiteX7" fmla="*/ 0 w 5395162"/>
              <a:gd name="connsiteY7" fmla="*/ 6607323 h 660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5162" h="6607323">
                <a:moveTo>
                  <a:pt x="0" y="0"/>
                </a:moveTo>
                <a:lnTo>
                  <a:pt x="5395162" y="0"/>
                </a:lnTo>
                <a:lnTo>
                  <a:pt x="5395162" y="3949902"/>
                </a:lnTo>
                <a:lnTo>
                  <a:pt x="5230980" y="3949902"/>
                </a:lnTo>
                <a:cubicBezTo>
                  <a:pt x="5121425" y="3949902"/>
                  <a:pt x="5032614" y="4038713"/>
                  <a:pt x="5032614" y="4148268"/>
                </a:cubicBezTo>
                <a:lnTo>
                  <a:pt x="5032614" y="6607209"/>
                </a:lnTo>
                <a:lnTo>
                  <a:pt x="5032625" y="6607323"/>
                </a:lnTo>
                <a:lnTo>
                  <a:pt x="0" y="6607323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4FAD87-AF3F-4B27-837E-F3D522FA428F}"/>
              </a:ext>
            </a:extLst>
          </p:cNvPr>
          <p:cNvCxnSpPr>
            <a:cxnSpLocks/>
          </p:cNvCxnSpPr>
          <p:nvPr/>
        </p:nvCxnSpPr>
        <p:spPr>
          <a:xfrm>
            <a:off x="6096000" y="909390"/>
            <a:ext cx="5428034" cy="0"/>
          </a:xfrm>
          <a:prstGeom prst="line">
            <a:avLst/>
          </a:prstGeom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D83A4-B693-4743-8047-AAE80ED2454C}"/>
              </a:ext>
            </a:extLst>
          </p:cNvPr>
          <p:cNvCxnSpPr>
            <a:cxnSpLocks/>
          </p:cNvCxnSpPr>
          <p:nvPr/>
        </p:nvCxnSpPr>
        <p:spPr>
          <a:xfrm>
            <a:off x="6126481" y="1374180"/>
            <a:ext cx="5397552" cy="0"/>
          </a:xfrm>
          <a:prstGeom prst="line">
            <a:avLst/>
          </a:prstGeom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69F06B-0882-4732-A1B2-4E9BB7F0E531}"/>
              </a:ext>
            </a:extLst>
          </p:cNvPr>
          <p:cNvCxnSpPr>
            <a:cxnSpLocks/>
          </p:cNvCxnSpPr>
          <p:nvPr/>
        </p:nvCxnSpPr>
        <p:spPr>
          <a:xfrm>
            <a:off x="6126481" y="1864456"/>
            <a:ext cx="5397552" cy="0"/>
          </a:xfrm>
          <a:prstGeom prst="line">
            <a:avLst/>
          </a:prstGeom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13AC7C-BFC3-4B52-84B5-6F66B78DEDD4}"/>
              </a:ext>
            </a:extLst>
          </p:cNvPr>
          <p:cNvCxnSpPr>
            <a:cxnSpLocks/>
          </p:cNvCxnSpPr>
          <p:nvPr/>
        </p:nvCxnSpPr>
        <p:spPr>
          <a:xfrm>
            <a:off x="6126481" y="2354732"/>
            <a:ext cx="5397552" cy="0"/>
          </a:xfrm>
          <a:prstGeom prst="line">
            <a:avLst/>
          </a:prstGeom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D3AF72-739E-465C-B804-15B7AD988B76}"/>
              </a:ext>
            </a:extLst>
          </p:cNvPr>
          <p:cNvCxnSpPr>
            <a:cxnSpLocks/>
          </p:cNvCxnSpPr>
          <p:nvPr/>
        </p:nvCxnSpPr>
        <p:spPr>
          <a:xfrm>
            <a:off x="6126481" y="2845008"/>
            <a:ext cx="5397552" cy="0"/>
          </a:xfrm>
          <a:prstGeom prst="line">
            <a:avLst/>
          </a:prstGeom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FB0351-363E-4256-BC7F-93699F52F07D}"/>
              </a:ext>
            </a:extLst>
          </p:cNvPr>
          <p:cNvCxnSpPr>
            <a:cxnSpLocks/>
          </p:cNvCxnSpPr>
          <p:nvPr/>
        </p:nvCxnSpPr>
        <p:spPr>
          <a:xfrm>
            <a:off x="6126481" y="3335284"/>
            <a:ext cx="5397552" cy="0"/>
          </a:xfrm>
          <a:prstGeom prst="line">
            <a:avLst/>
          </a:prstGeom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0F16D2-2595-42E5-AFC3-03B1D1BB70F7}"/>
              </a:ext>
            </a:extLst>
          </p:cNvPr>
          <p:cNvCxnSpPr>
            <a:cxnSpLocks/>
          </p:cNvCxnSpPr>
          <p:nvPr/>
        </p:nvCxnSpPr>
        <p:spPr>
          <a:xfrm>
            <a:off x="6126481" y="3825560"/>
            <a:ext cx="5397552" cy="0"/>
          </a:xfrm>
          <a:prstGeom prst="line">
            <a:avLst/>
          </a:prstGeom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83DBFB-114B-40AF-8993-A40C6852DD4D}"/>
              </a:ext>
            </a:extLst>
          </p:cNvPr>
          <p:cNvCxnSpPr>
            <a:cxnSpLocks/>
          </p:cNvCxnSpPr>
          <p:nvPr/>
        </p:nvCxnSpPr>
        <p:spPr>
          <a:xfrm>
            <a:off x="6126481" y="4315836"/>
            <a:ext cx="5049519" cy="0"/>
          </a:xfrm>
          <a:prstGeom prst="line">
            <a:avLst/>
          </a:prstGeom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2476CE-4B88-45F9-94DA-8BBF024EC715}"/>
              </a:ext>
            </a:extLst>
          </p:cNvPr>
          <p:cNvCxnSpPr>
            <a:cxnSpLocks/>
          </p:cNvCxnSpPr>
          <p:nvPr/>
        </p:nvCxnSpPr>
        <p:spPr>
          <a:xfrm>
            <a:off x="6126481" y="4806112"/>
            <a:ext cx="5049519" cy="0"/>
          </a:xfrm>
          <a:prstGeom prst="line">
            <a:avLst/>
          </a:prstGeom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89E791-A754-49E7-9E7D-118436A0775A}"/>
              </a:ext>
            </a:extLst>
          </p:cNvPr>
          <p:cNvCxnSpPr>
            <a:cxnSpLocks/>
          </p:cNvCxnSpPr>
          <p:nvPr/>
        </p:nvCxnSpPr>
        <p:spPr>
          <a:xfrm>
            <a:off x="6126481" y="5296388"/>
            <a:ext cx="5049519" cy="0"/>
          </a:xfrm>
          <a:prstGeom prst="line">
            <a:avLst/>
          </a:prstGeom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79BBC1-F164-4110-B4EF-8CDACFF126FD}"/>
              </a:ext>
            </a:extLst>
          </p:cNvPr>
          <p:cNvCxnSpPr>
            <a:cxnSpLocks/>
          </p:cNvCxnSpPr>
          <p:nvPr/>
        </p:nvCxnSpPr>
        <p:spPr>
          <a:xfrm>
            <a:off x="6126481" y="5786664"/>
            <a:ext cx="5049519" cy="0"/>
          </a:xfrm>
          <a:prstGeom prst="line">
            <a:avLst/>
          </a:prstGeom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E6257D-748B-4055-9872-66B6C72EE1FF}"/>
              </a:ext>
            </a:extLst>
          </p:cNvPr>
          <p:cNvCxnSpPr>
            <a:cxnSpLocks/>
          </p:cNvCxnSpPr>
          <p:nvPr/>
        </p:nvCxnSpPr>
        <p:spPr>
          <a:xfrm>
            <a:off x="6126481" y="6276940"/>
            <a:ext cx="5049519" cy="0"/>
          </a:xfrm>
          <a:prstGeom prst="line">
            <a:avLst/>
          </a:prstGeom>
          <a:ln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6399210-5D85-4EAB-B499-CCDD126D75B9}"/>
              </a:ext>
            </a:extLst>
          </p:cNvPr>
          <p:cNvSpPr txBox="1"/>
          <p:nvPr/>
        </p:nvSpPr>
        <p:spPr>
          <a:xfrm>
            <a:off x="12946743" y="2082902"/>
            <a:ext cx="461665" cy="13025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PAGE 03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F8B771-891F-4391-8D56-843FDD012913}"/>
              </a:ext>
            </a:extLst>
          </p:cNvPr>
          <p:cNvGrpSpPr/>
          <p:nvPr/>
        </p:nvGrpSpPr>
        <p:grpSpPr>
          <a:xfrm flipH="1">
            <a:off x="352803" y="103703"/>
            <a:ext cx="5573177" cy="6607323"/>
            <a:chOff x="6096000" y="134064"/>
            <a:chExt cx="5573177" cy="66073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4350A5-E1F7-4496-87CB-290E4FB55240}"/>
                </a:ext>
              </a:extLst>
            </p:cNvPr>
            <p:cNvSpPr/>
            <p:nvPr/>
          </p:nvSpPr>
          <p:spPr>
            <a:xfrm>
              <a:off x="9537246" y="4011395"/>
              <a:ext cx="522204" cy="2657736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A8D4C1-8C1D-4A64-BD33-007D40C603C7}"/>
                </a:ext>
              </a:extLst>
            </p:cNvPr>
            <p:cNvSpPr/>
            <p:nvPr/>
          </p:nvSpPr>
          <p:spPr>
            <a:xfrm>
              <a:off x="6274015" y="134064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1A4F16A-7F24-4491-8D0E-2A66FBCD210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D6F7D8-395B-499A-B950-C42B9A219F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94BA83-B912-46C9-B094-5DD7D734709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C940615-81BB-4AF2-988C-648E51DC890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61D2B5-73A4-4E16-A44F-33356BE3B30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8AC7906-34A2-4016-82B7-7443239B33C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479C4A-E2A7-4ADC-AA9C-574C1A789557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6881453-D34B-4582-9F9C-4DA14DD8ED3C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68273F3-64E4-40B6-8010-6312B5709F7D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7B6950-B447-4403-82B2-544D268BB0C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6762C11-E5B8-464D-BE13-B2A0D468910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8B7254-2DCF-4562-AAA7-20540F919F3C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9CE0B5-9BEF-43AB-BA10-C6AE8C41888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DB91E48-EC04-4493-B67C-B1C7590623FB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4D12C52-F9B0-4424-BEA5-287751B534E5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0C0F377-E18A-44DD-AFB4-6FE17DBABB40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8A8CECF4-8263-4C00-B115-2924E6A89DC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2DBABE9-103E-43F6-81C7-AAC69C6D0DD6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4464041-3BFC-4618-85C9-78BA32561C5C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7AAF4A3-61CB-42ED-A797-D5FF6A075B30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Arc 117">
                <a:extLst>
                  <a:ext uri="{FF2B5EF4-FFF2-40B4-BE49-F238E27FC236}">
                    <a16:creationId xmlns:a16="http://schemas.microsoft.com/office/drawing/2014/main" id="{ADDF002C-EF73-41BC-9267-46D5D41D0C6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0A79F6-94D6-4537-A28F-E83E87E98118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168CBA7-A884-4C4C-8024-C82BBD0C91FB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80B9E03-3521-4893-A40A-0CCE58EFF520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019915-A248-4E6F-B549-38640F2BBAEE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2A0ACAE-9738-4E05-A624-875A6A789D7F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41CDC9-0E51-4702-8E18-724189C6FA78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746B5AC-85FD-4D9F-A752-8DC694DEDC04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49FE05C-CE44-4E10-9645-E6D4A1CACEF3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C4E6117-8EF0-4CD0-B949-3410A126A5FF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4FE31B4-C262-489C-911F-C0E3B19E523B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4993564-6D49-46AE-8D70-F5EB9A7A87A4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1E3FC13-C46E-46B7-8E4B-8A11B012DAB5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C02F0FB-D0B9-4C3C-BD11-1A371EDC0D4E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DA53713-E51C-443F-AE2D-E99E356BB906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73BEA6-3A38-475D-8907-9D4E9E21EA9B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D59C35E-E3CB-44F5-8C2B-8C66F29F04A4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002A11B-B226-45C6-A851-423FBCE4333B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AE5DFA5-347C-4878-B857-E71859C78E4A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7A98883-E356-48FC-B4BB-C9D52098AFB0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16DC949-2A1A-4A06-B69B-35E54D2DAA8D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3570DF6-1D50-4822-88CE-9675A213EBA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A9854BBA-D7F3-415F-ABB8-397B12682586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CD620FC-6F75-4F64-BFBD-90274836EA61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AD04CEB-38E5-485B-9DDA-69FC4F4C11E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Arc 113">
                <a:extLst>
                  <a:ext uri="{FF2B5EF4-FFF2-40B4-BE49-F238E27FC236}">
                    <a16:creationId xmlns:a16="http://schemas.microsoft.com/office/drawing/2014/main" id="{59C963E3-2C6B-4CD7-9BFD-6FE1F457064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1FB9D2B-C414-49BC-9713-7BB5F917D1C5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5AC366B-7FDD-44A1-8E43-36B2E5061A26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Arc 111">
                <a:extLst>
                  <a:ext uri="{FF2B5EF4-FFF2-40B4-BE49-F238E27FC236}">
                    <a16:creationId xmlns:a16="http://schemas.microsoft.com/office/drawing/2014/main" id="{A2B6A214-39F5-4D0C-BF7E-3BD78F067215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0F6E836-A219-40DA-9319-B25F10A01EA6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51CBD7D-3892-4AB0-9667-85C644265E5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A8D35D69-4067-4522-8F08-9746106DB76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EA812BA-7825-4DDF-B78D-812C6ED1FDCE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F69AE6D-8409-4377-BECB-04FE087AF8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Arc 107">
                <a:extLst>
                  <a:ext uri="{FF2B5EF4-FFF2-40B4-BE49-F238E27FC236}">
                    <a16:creationId xmlns:a16="http://schemas.microsoft.com/office/drawing/2014/main" id="{A04FEA4C-E1E7-435E-BDA2-67CBFEC0125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71C54C-7F30-412A-ABE7-E11615406A1A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1A010BA-AB17-4AF9-B147-8FADB3F1D41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Arc 105">
                <a:extLst>
                  <a:ext uri="{FF2B5EF4-FFF2-40B4-BE49-F238E27FC236}">
                    <a16:creationId xmlns:a16="http://schemas.microsoft.com/office/drawing/2014/main" id="{2E9C035D-87BB-4D77-8481-ED8B838849A2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0E4A8A0-C0E7-460F-8151-A3E4CB4AB821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4A59D8B-9B1F-4F96-A512-C7B7F9FBAD2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id="{29D412A3-20E2-4AE0-B11B-7CFD5BB1E2E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97AB010-B080-4FC9-8C34-AC23B1C7A9C3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705D2F7-8B54-4F34-BA01-C294471874A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>
                <a:extLst>
                  <a:ext uri="{FF2B5EF4-FFF2-40B4-BE49-F238E27FC236}">
                    <a16:creationId xmlns:a16="http://schemas.microsoft.com/office/drawing/2014/main" id="{D3FA4F6B-564B-4A8C-AA8B-D930143B6EB1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467E244-0B10-4F17-8345-AA48698543F3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DF052F3-722D-48A3-B295-AB4A8752466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Arc 99">
                <a:extLst>
                  <a:ext uri="{FF2B5EF4-FFF2-40B4-BE49-F238E27FC236}">
                    <a16:creationId xmlns:a16="http://schemas.microsoft.com/office/drawing/2014/main" id="{4A891B1D-443D-484E-90ED-B2D7D44E342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7D6B9AC-18F7-4655-9E70-6BD55818C367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2CC9F6D-8DCD-4FA2-9EA3-132F427A8496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id="{06A13001-D13C-411E-8070-B6DCADC8E07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FF106CB-8A4C-41A8-8BAC-31EFA4E26F83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CE823B8-1F04-4C47-9AAA-7A05A7DD988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DA3200CE-9A93-49BB-9B49-33C62449CC8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FBFB81A-5732-442F-B638-1022F528E6CE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BEA0B2B-9EFF-4751-AA5A-9522915F8FC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Arc 93">
                <a:extLst>
                  <a:ext uri="{FF2B5EF4-FFF2-40B4-BE49-F238E27FC236}">
                    <a16:creationId xmlns:a16="http://schemas.microsoft.com/office/drawing/2014/main" id="{100B773A-3395-4A1B-A820-D9DB25F9D7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29DD589-7D87-40DB-9586-9DAADAAE965A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7B49A09-FC20-4B82-8E73-C05B4DED824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D5B06267-D7CB-4883-A4D0-B290FD2F4AB6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8AE83CE-2FE2-4381-B747-502E77F4B799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C5C18AD-A27D-4038-B03A-D20B6D3C2346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Arc 89">
                <a:extLst>
                  <a:ext uri="{FF2B5EF4-FFF2-40B4-BE49-F238E27FC236}">
                    <a16:creationId xmlns:a16="http://schemas.microsoft.com/office/drawing/2014/main" id="{63CCBE1A-0EFD-4A00-8637-095E57EC1A5B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E640339-E721-4EC0-8A36-BD207ED41936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F65461E-F67F-4BE6-A7E8-641009DD1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250F8F5D-9D18-4653-BA8B-0E4CFC20482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4630300-1F85-400D-A7AA-87A8BFEC2B1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2867BEB-56D5-4246-8085-7AE0BE8D9CD0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A9BB08D9-34E0-4E34-90CE-9308D3912B3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F2C88FA-611D-42B7-9FF1-044AE2AE84F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D065F0C-4761-4245-A7FA-B11494D5909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>
                <a:extLst>
                  <a:ext uri="{FF2B5EF4-FFF2-40B4-BE49-F238E27FC236}">
                    <a16:creationId xmlns:a16="http://schemas.microsoft.com/office/drawing/2014/main" id="{2313EDC5-1B79-41E1-9C60-2C890CEB1101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3346B52-D6A5-4C53-A4F1-80EDAB9A8D3F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E29A47B-C5D8-4969-862B-3626254D1BA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Arc 81">
                <a:extLst>
                  <a:ext uri="{FF2B5EF4-FFF2-40B4-BE49-F238E27FC236}">
                    <a16:creationId xmlns:a16="http://schemas.microsoft.com/office/drawing/2014/main" id="{85038D46-C842-4099-84EE-38D9B3C30BD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51A5B-DB89-40D8-A945-E0A951A6182B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5AFA098-426B-4F34-A12D-EE33D0853116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08EAFCEA-F24D-44AB-9E9D-F8DF16E9C636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50F9DCE-628C-410A-858F-6A2447B9168F}"/>
              </a:ext>
            </a:extLst>
          </p:cNvPr>
          <p:cNvSpPr/>
          <p:nvPr/>
        </p:nvSpPr>
        <p:spPr>
          <a:xfrm>
            <a:off x="754743" y="949130"/>
            <a:ext cx="4477666" cy="5233956"/>
          </a:xfrm>
          <a:custGeom>
            <a:avLst/>
            <a:gdLst>
              <a:gd name="connsiteX0" fmla="*/ 4615543 w 8171543"/>
              <a:gd name="connsiteY0" fmla="*/ 108857 h 6959601"/>
              <a:gd name="connsiteX1" fmla="*/ 8171543 w 8171543"/>
              <a:gd name="connsiteY1" fmla="*/ 3534229 h 6959601"/>
              <a:gd name="connsiteX2" fmla="*/ 4615543 w 8171543"/>
              <a:gd name="connsiteY2" fmla="*/ 6959601 h 6959601"/>
              <a:gd name="connsiteX3" fmla="*/ 3726843 w 8171543"/>
              <a:gd name="connsiteY3" fmla="*/ 6851762 h 6959601"/>
              <a:gd name="connsiteX4" fmla="*/ 3709460 w 8171543"/>
              <a:gd name="connsiteY4" fmla="*/ 6847006 h 6959601"/>
              <a:gd name="connsiteX5" fmla="*/ 3738992 w 8171543"/>
              <a:gd name="connsiteY5" fmla="*/ 6846287 h 6959601"/>
              <a:gd name="connsiteX6" fmla="*/ 7112000 w 8171543"/>
              <a:gd name="connsiteY6" fmla="*/ 3425372 h 6959601"/>
              <a:gd name="connsiteX7" fmla="*/ 4613446 w 8171543"/>
              <a:gd name="connsiteY7" fmla="*/ 153998 h 6959601"/>
              <a:gd name="connsiteX8" fmla="*/ 4462084 w 8171543"/>
              <a:gd name="connsiteY8" fmla="*/ 112595 h 6959601"/>
              <a:gd name="connsiteX9" fmla="*/ 3556000 w 8171543"/>
              <a:gd name="connsiteY9" fmla="*/ 0 h 6959601"/>
              <a:gd name="connsiteX10" fmla="*/ 4444700 w 8171543"/>
              <a:gd name="connsiteY10" fmla="*/ 107840 h 6959601"/>
              <a:gd name="connsiteX11" fmla="*/ 4462084 w 8171543"/>
              <a:gd name="connsiteY11" fmla="*/ 112595 h 6959601"/>
              <a:gd name="connsiteX12" fmla="*/ 4432552 w 8171543"/>
              <a:gd name="connsiteY12" fmla="*/ 113314 h 6959601"/>
              <a:gd name="connsiteX13" fmla="*/ 1059543 w 8171543"/>
              <a:gd name="connsiteY13" fmla="*/ 3534229 h 6959601"/>
              <a:gd name="connsiteX14" fmla="*/ 3558097 w 8171543"/>
              <a:gd name="connsiteY14" fmla="*/ 6805603 h 6959601"/>
              <a:gd name="connsiteX15" fmla="*/ 3709460 w 8171543"/>
              <a:gd name="connsiteY15" fmla="*/ 6847006 h 6959601"/>
              <a:gd name="connsiteX16" fmla="*/ 3556000 w 8171543"/>
              <a:gd name="connsiteY16" fmla="*/ 6850744 h 6959601"/>
              <a:gd name="connsiteX17" fmla="*/ 0 w 8171543"/>
              <a:gd name="connsiteY17" fmla="*/ 3425372 h 6959601"/>
              <a:gd name="connsiteX18" fmla="*/ 3556000 w 8171543"/>
              <a:gd name="connsiteY18" fmla="*/ 0 h 695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71543" h="6959601">
                <a:moveTo>
                  <a:pt x="4615543" y="108857"/>
                </a:moveTo>
                <a:cubicBezTo>
                  <a:pt x="6579468" y="108857"/>
                  <a:pt x="8171543" y="1642448"/>
                  <a:pt x="8171543" y="3534229"/>
                </a:cubicBezTo>
                <a:cubicBezTo>
                  <a:pt x="8171543" y="5426010"/>
                  <a:pt x="6579468" y="6959601"/>
                  <a:pt x="4615543" y="6959601"/>
                </a:cubicBezTo>
                <a:cubicBezTo>
                  <a:pt x="4308680" y="6959601"/>
                  <a:pt x="4010895" y="6922160"/>
                  <a:pt x="3726843" y="6851762"/>
                </a:cubicBezTo>
                <a:lnTo>
                  <a:pt x="3709460" y="6847006"/>
                </a:lnTo>
                <a:lnTo>
                  <a:pt x="3738992" y="6846287"/>
                </a:lnTo>
                <a:cubicBezTo>
                  <a:pt x="5617875" y="6754545"/>
                  <a:pt x="7112000" y="5258035"/>
                  <a:pt x="7112000" y="3425372"/>
                </a:cubicBezTo>
                <a:cubicBezTo>
                  <a:pt x="7112000" y="1888300"/>
                  <a:pt x="6060982" y="587689"/>
                  <a:pt x="4613446" y="153998"/>
                </a:cubicBezTo>
                <a:lnTo>
                  <a:pt x="4462084" y="112595"/>
                </a:lnTo>
                <a:close/>
                <a:moveTo>
                  <a:pt x="3556000" y="0"/>
                </a:moveTo>
                <a:cubicBezTo>
                  <a:pt x="3862863" y="0"/>
                  <a:pt x="4160648" y="37441"/>
                  <a:pt x="4444700" y="107840"/>
                </a:cubicBezTo>
                <a:lnTo>
                  <a:pt x="4462084" y="112595"/>
                </a:lnTo>
                <a:lnTo>
                  <a:pt x="4432552" y="113314"/>
                </a:lnTo>
                <a:cubicBezTo>
                  <a:pt x="2553668" y="205056"/>
                  <a:pt x="1059543" y="1701566"/>
                  <a:pt x="1059543" y="3534229"/>
                </a:cubicBezTo>
                <a:cubicBezTo>
                  <a:pt x="1059543" y="5071301"/>
                  <a:pt x="2110562" y="6371912"/>
                  <a:pt x="3558097" y="6805603"/>
                </a:cubicBezTo>
                <a:lnTo>
                  <a:pt x="3709460" y="6847006"/>
                </a:lnTo>
                <a:lnTo>
                  <a:pt x="3556000" y="6850744"/>
                </a:lnTo>
                <a:cubicBezTo>
                  <a:pt x="1592075" y="6850744"/>
                  <a:pt x="0" y="5317153"/>
                  <a:pt x="0" y="3425372"/>
                </a:cubicBezTo>
                <a:cubicBezTo>
                  <a:pt x="0" y="1533591"/>
                  <a:pt x="1592075" y="0"/>
                  <a:pt x="3556000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02157DD-DA0B-4112-BD3B-76DFAC09B6CE}"/>
              </a:ext>
            </a:extLst>
          </p:cNvPr>
          <p:cNvSpPr/>
          <p:nvPr/>
        </p:nvSpPr>
        <p:spPr>
          <a:xfrm>
            <a:off x="1085593" y="2452914"/>
            <a:ext cx="457497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মাসুদ রানা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(ইলেক)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কদমতলী হাসান পাবলিক উচ্চ বিদ্যালয়,ঘাটাইল,টাংগাইল</a:t>
            </a:r>
            <a:r>
              <a:rPr lang="en-US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IN" sz="3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০১৭১৬৫৭৭৯৪২ </a:t>
            </a:r>
          </a:p>
          <a:p>
            <a:pPr algn="ctr"/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ইমেলঃ-</a:t>
            </a:r>
            <a:r>
              <a:rPr lang="en-US" sz="32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shamul2006@gmail.com</a:t>
            </a:r>
            <a:endParaRPr lang="en-US" sz="32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F659F11D-0FA0-409F-B2BE-B5BF2AA78F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/>
          <a:stretch/>
        </p:blipFill>
        <p:spPr>
          <a:xfrm>
            <a:off x="2173977" y="826935"/>
            <a:ext cx="1463449" cy="1615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61670A10-CC9A-4DB5-9D83-A2655EACF2D6}"/>
              </a:ext>
            </a:extLst>
          </p:cNvPr>
          <p:cNvSpPr/>
          <p:nvPr/>
        </p:nvSpPr>
        <p:spPr>
          <a:xfrm>
            <a:off x="3258567" y="109764"/>
            <a:ext cx="1838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cap="none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01EF194F-3899-4244-A755-3D8901CF90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" r="2153" b="1660"/>
          <a:stretch/>
        </p:blipFill>
        <p:spPr>
          <a:xfrm>
            <a:off x="7474856" y="1814286"/>
            <a:ext cx="3294743" cy="41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6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0E4C34-6016-40EB-B4CF-EEFB058D3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2" y="320820"/>
            <a:ext cx="6544207" cy="479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6DB799-EABD-49DA-BBC3-D72CACE95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30" y="720436"/>
            <a:ext cx="2051232" cy="210720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BC533787-B7E9-4C9E-B7DF-1E813E455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31" y="928254"/>
            <a:ext cx="2051232" cy="210720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1E540E27-1B68-48C9-A22B-7FE0AF687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40" y="393328"/>
            <a:ext cx="2051232" cy="21072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01EEAD-8A6E-40DC-9C66-2704A59D201E}"/>
              </a:ext>
            </a:extLst>
          </p:cNvPr>
          <p:cNvSpPr/>
          <p:nvPr/>
        </p:nvSpPr>
        <p:spPr>
          <a:xfrm>
            <a:off x="604433" y="5400569"/>
            <a:ext cx="103683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কোথায়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C10972-24AF-4F18-8CEC-BEA46102938D}"/>
              </a:ext>
            </a:extLst>
          </p:cNvPr>
          <p:cNvSpPr/>
          <p:nvPr/>
        </p:nvSpPr>
        <p:spPr>
          <a:xfrm>
            <a:off x="4956819" y="5416067"/>
            <a:ext cx="1255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মনিটরে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B18AF80-3117-4E81-9861-1699A869A0D3}"/>
              </a:ext>
            </a:extLst>
          </p:cNvPr>
          <p:cNvSpPr/>
          <p:nvPr/>
        </p:nvSpPr>
        <p:spPr>
          <a:xfrm>
            <a:off x="3702520" y="5431565"/>
            <a:ext cx="43220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মনিটর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ডিভাইস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60B7724-169B-4110-AB43-C001ABDFA2CF}"/>
              </a:ext>
            </a:extLst>
          </p:cNvPr>
          <p:cNvSpPr/>
          <p:nvPr/>
        </p:nvSpPr>
        <p:spPr>
          <a:xfrm>
            <a:off x="4559603" y="5478060"/>
            <a:ext cx="2731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আউটপুট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ডিভাইস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7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18086 0.15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75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1 0.17524 L 0.1707 0.11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282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2 -0.08125 L -1.875E-6 4.0740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0" grpId="1"/>
      <p:bldP spid="130" grpId="0"/>
      <p:bldP spid="130" grpId="1"/>
      <p:bldP spid="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50752E-978F-4F5D-811A-B80E2988C905}"/>
              </a:ext>
            </a:extLst>
          </p:cNvPr>
          <p:cNvGrpSpPr/>
          <p:nvPr/>
        </p:nvGrpSpPr>
        <p:grpSpPr>
          <a:xfrm>
            <a:off x="275044" y="-5786"/>
            <a:ext cx="11481527" cy="6863786"/>
            <a:chOff x="275044" y="-5786"/>
            <a:chExt cx="11481527" cy="686378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241829-1B32-442E-BFD1-65D226AA0992}"/>
                </a:ext>
              </a:extLst>
            </p:cNvPr>
            <p:cNvSpPr/>
            <p:nvPr/>
          </p:nvSpPr>
          <p:spPr>
            <a:xfrm>
              <a:off x="6096000" y="0"/>
              <a:ext cx="5660571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60439F-E365-4D0F-8556-021B7E293AA8}"/>
                </a:ext>
              </a:extLst>
            </p:cNvPr>
            <p:cNvSpPr/>
            <p:nvPr/>
          </p:nvSpPr>
          <p:spPr>
            <a:xfrm>
              <a:off x="275044" y="-5786"/>
              <a:ext cx="5681417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889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298614C-229B-4791-A01B-11ABA56B28AB}"/>
                </a:ext>
              </a:extLst>
            </p:cNvPr>
            <p:cNvGrpSpPr/>
            <p:nvPr/>
          </p:nvGrpSpPr>
          <p:grpSpPr>
            <a:xfrm>
              <a:off x="6096000" y="119550"/>
              <a:ext cx="5574535" cy="6607638"/>
              <a:chOff x="6096000" y="119550"/>
              <a:chExt cx="5574535" cy="6607638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8978BB1-E428-430B-A7E9-32163E402F1A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88B22F2-5464-481A-B738-747443958261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91A87D2-089D-4BEF-BFCB-FFE3FB2FA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3D90A3D-9A64-48EC-8965-D2686B5C1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ACFC826-CD04-4929-A465-42697256A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0DEDC2-8BFD-46EC-82D7-5BDD0AEA9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C5B8031-2672-4A35-B2CF-879028F61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4C05C06-DA38-4D91-BF36-F3975D4A5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D6726AC-45BA-4D25-B557-31C6971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19D9757-C694-4A36-A59D-F0F75AF2E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456B68-763C-4971-9FF5-34D22C11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AEBB975-9A36-4630-8658-710BDCB21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CE6D0E-7945-4DDC-9894-82CDB4AD9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1E802BD-71EA-4C5D-B8BD-8053174D2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EA379E5-5B05-4D58-BAA0-5BD1EF3ED01D}"/>
                </a:ext>
              </a:extLst>
            </p:cNvPr>
            <p:cNvGrpSpPr/>
            <p:nvPr/>
          </p:nvGrpSpPr>
          <p:grpSpPr>
            <a:xfrm flipH="1">
              <a:off x="351445" y="89189"/>
              <a:ext cx="5574535" cy="6607638"/>
              <a:chOff x="6096000" y="119550"/>
              <a:chExt cx="5574535" cy="66076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A5FAA53-CF1A-4143-B800-CD9EF975AA06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50800" dist="635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264B974-C8B0-4B7D-9A85-A926B593E885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E7E91EE-0C07-4CD7-AB0B-4D1A5689D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B466CD8-E8E8-43D2-9D8F-F5A7D0531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C58CECF-147F-4FD4-A0D4-58640B3C6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7272B6-962B-407A-8798-63E9EAA88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D862B3-B952-400F-956C-6E325553C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167523B-9E56-42E2-9705-F7567D5E5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27D5AF9-E3F2-4C3F-895B-BAC5637B4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92EE4D3-D1F0-44BD-93C0-007F2938C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E44055B-63CD-49B7-8557-1658DBFF8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96B11C0-D4A0-4BD7-B43F-3F9ADE586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0086FF9-58A1-4A40-9138-6CA2E74C8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490C400-DD08-4F1F-82B3-3D5933628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65AC651-114C-44C7-80B8-9B7B6693CCFB}"/>
                </a:ext>
              </a:extLst>
            </p:cNvPr>
            <p:cNvGrpSpPr/>
            <p:nvPr/>
          </p:nvGrpSpPr>
          <p:grpSpPr>
            <a:xfrm>
              <a:off x="5604611" y="119550"/>
              <a:ext cx="781676" cy="6607323"/>
              <a:chOff x="5604611" y="119550"/>
              <a:chExt cx="781676" cy="6607323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4BC666B-BE22-4EC4-9DE9-ABFD9CE56B6F}"/>
                  </a:ext>
                </a:extLst>
              </p:cNvPr>
              <p:cNvSpPr/>
              <p:nvPr/>
            </p:nvSpPr>
            <p:spPr>
              <a:xfrm>
                <a:off x="5635694" y="20253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70FDC8D-B515-41DF-925B-596CF20C5B78}"/>
                  </a:ext>
                </a:extLst>
              </p:cNvPr>
              <p:cNvGrpSpPr/>
              <p:nvPr/>
            </p:nvGrpSpPr>
            <p:grpSpPr>
              <a:xfrm>
                <a:off x="5805714" y="119550"/>
                <a:ext cx="580573" cy="386869"/>
                <a:chOff x="5805714" y="609691"/>
                <a:chExt cx="580573" cy="386869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44E7279-3BA1-4444-BA5E-2C9D1CC5E08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Arc 265">
                  <a:extLst>
                    <a:ext uri="{FF2B5EF4-FFF2-40B4-BE49-F238E27FC236}">
                      <a16:creationId xmlns:a16="http://schemas.microsoft.com/office/drawing/2014/main" id="{297507A6-B85C-496F-9C26-AE9D8FBA109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333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D21DB72-7081-4D39-AAD0-8B200901056A}"/>
                  </a:ext>
                </a:extLst>
              </p:cNvPr>
              <p:cNvSpPr/>
              <p:nvPr/>
            </p:nvSpPr>
            <p:spPr>
              <a:xfrm>
                <a:off x="5632035" y="503041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E6FEB6B-E5EE-4ED1-9BBA-545E85E3A6B1}"/>
                  </a:ext>
                </a:extLst>
              </p:cNvPr>
              <p:cNvGrpSpPr/>
              <p:nvPr/>
            </p:nvGrpSpPr>
            <p:grpSpPr>
              <a:xfrm>
                <a:off x="5805714" y="430573"/>
                <a:ext cx="580573" cy="386869"/>
                <a:chOff x="5805714" y="609691"/>
                <a:chExt cx="580573" cy="386869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396372F0-3216-488B-BC0B-0B9F42309B2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Arc 263">
                  <a:extLst>
                    <a:ext uri="{FF2B5EF4-FFF2-40B4-BE49-F238E27FC236}">
                      <a16:creationId xmlns:a16="http://schemas.microsoft.com/office/drawing/2014/main" id="{3AE2A82E-941D-49C7-B146-583CF0AC185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04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77D1F8-640A-4A1F-AF5C-8A91BFDAD8D9}"/>
                  </a:ext>
                </a:extLst>
              </p:cNvPr>
              <p:cNvSpPr/>
              <p:nvPr/>
            </p:nvSpPr>
            <p:spPr>
              <a:xfrm>
                <a:off x="5635694" y="8174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D16A5FB-3C43-411F-9731-9353C11A4AAE}"/>
                  </a:ext>
                </a:extLst>
              </p:cNvPr>
              <p:cNvSpPr/>
              <p:nvPr/>
            </p:nvSpPr>
            <p:spPr>
              <a:xfrm>
                <a:off x="5636493" y="112392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66274C2-B888-4503-8405-E8AEC64AB292}"/>
                  </a:ext>
                </a:extLst>
              </p:cNvPr>
              <p:cNvSpPr/>
              <p:nvPr/>
            </p:nvSpPr>
            <p:spPr>
              <a:xfrm>
                <a:off x="5633303" y="144082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AFB4627-45CD-46C6-AEC2-57527652201C}"/>
                  </a:ext>
                </a:extLst>
              </p:cNvPr>
              <p:cNvSpPr/>
              <p:nvPr/>
            </p:nvSpPr>
            <p:spPr>
              <a:xfrm>
                <a:off x="5641689" y="174238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F32A4C9-928E-4227-A195-E00C8609B7AD}"/>
                  </a:ext>
                </a:extLst>
              </p:cNvPr>
              <p:cNvSpPr/>
              <p:nvPr/>
            </p:nvSpPr>
            <p:spPr>
              <a:xfrm>
                <a:off x="5626130" y="206495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F6492C4-7C01-44CE-B86E-F9E570CEE04E}"/>
                  </a:ext>
                </a:extLst>
              </p:cNvPr>
              <p:cNvSpPr/>
              <p:nvPr/>
            </p:nvSpPr>
            <p:spPr>
              <a:xfrm>
                <a:off x="5626130" y="237211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784E755-0B70-4C55-8E48-2CAE148FD3D1}"/>
                  </a:ext>
                </a:extLst>
              </p:cNvPr>
              <p:cNvSpPr/>
              <p:nvPr/>
            </p:nvSpPr>
            <p:spPr>
              <a:xfrm>
                <a:off x="5633303" y="268452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E0F2A8D-F1B3-4048-AA17-5F5C25330CC0}"/>
                  </a:ext>
                </a:extLst>
              </p:cNvPr>
              <p:cNvSpPr/>
              <p:nvPr/>
            </p:nvSpPr>
            <p:spPr>
              <a:xfrm>
                <a:off x="5633303" y="298598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D48FC4B-204D-4CF6-99F6-8E2A2F75CDCA}"/>
                  </a:ext>
                </a:extLst>
              </p:cNvPr>
              <p:cNvSpPr/>
              <p:nvPr/>
            </p:nvSpPr>
            <p:spPr>
              <a:xfrm>
                <a:off x="5626130" y="33081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186BAD2-D370-4171-AC12-64FFF5FFE95F}"/>
                  </a:ext>
                </a:extLst>
              </p:cNvPr>
              <p:cNvSpPr/>
              <p:nvPr/>
            </p:nvSpPr>
            <p:spPr>
              <a:xfrm>
                <a:off x="5618957" y="361510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8C2E0A3-4F4E-44CB-96B8-DB8B967CA41B}"/>
                  </a:ext>
                </a:extLst>
              </p:cNvPr>
              <p:cNvSpPr/>
              <p:nvPr/>
            </p:nvSpPr>
            <p:spPr>
              <a:xfrm>
                <a:off x="5604611" y="39272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89282A3-A8AC-492D-BEA3-D09037CD3ECD}"/>
                  </a:ext>
                </a:extLst>
              </p:cNvPr>
              <p:cNvSpPr/>
              <p:nvPr/>
            </p:nvSpPr>
            <p:spPr>
              <a:xfrm>
                <a:off x="5611784" y="423914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01A07A6-2570-4A5D-9C84-483FAE0D9D54}"/>
                  </a:ext>
                </a:extLst>
              </p:cNvPr>
              <p:cNvSpPr/>
              <p:nvPr/>
            </p:nvSpPr>
            <p:spPr>
              <a:xfrm>
                <a:off x="5604611" y="4546182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7A8A61-46A3-4224-89BF-F3018C6A82CB}"/>
                  </a:ext>
                </a:extLst>
              </p:cNvPr>
              <p:cNvSpPr/>
              <p:nvPr/>
            </p:nvSpPr>
            <p:spPr>
              <a:xfrm>
                <a:off x="5609779" y="485746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5748AFB-F240-4EC8-B477-55902251C652}"/>
                  </a:ext>
                </a:extLst>
              </p:cNvPr>
              <p:cNvSpPr/>
              <p:nvPr/>
            </p:nvSpPr>
            <p:spPr>
              <a:xfrm>
                <a:off x="5618957" y="517189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91EC6EE-73D3-4610-ADA9-B6E33317F36E}"/>
                  </a:ext>
                </a:extLst>
              </p:cNvPr>
              <p:cNvSpPr/>
              <p:nvPr/>
            </p:nvSpPr>
            <p:spPr>
              <a:xfrm>
                <a:off x="5611784" y="550314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CF7D9C4-F037-45DB-95F0-EB970DC96234}"/>
                  </a:ext>
                </a:extLst>
              </p:cNvPr>
              <p:cNvSpPr/>
              <p:nvPr/>
            </p:nvSpPr>
            <p:spPr>
              <a:xfrm>
                <a:off x="5604611" y="5797854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CCEF373-F600-430A-9F6F-5A208CEC3665}"/>
                  </a:ext>
                </a:extLst>
              </p:cNvPr>
              <p:cNvSpPr/>
              <p:nvPr/>
            </p:nvSpPr>
            <p:spPr>
              <a:xfrm>
                <a:off x="5604611" y="609721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0108015-6EF5-4133-B771-FFA795D03B8C}"/>
                  </a:ext>
                </a:extLst>
              </p:cNvPr>
              <p:cNvSpPr/>
              <p:nvPr/>
            </p:nvSpPr>
            <p:spPr>
              <a:xfrm>
                <a:off x="5611784" y="641257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194696F-3FA8-424E-9FAA-A2DCA37A6B3D}"/>
                  </a:ext>
                </a:extLst>
              </p:cNvPr>
              <p:cNvGrpSpPr/>
              <p:nvPr/>
            </p:nvGrpSpPr>
            <p:grpSpPr>
              <a:xfrm>
                <a:off x="5805714" y="741596"/>
                <a:ext cx="580573" cy="386869"/>
                <a:chOff x="5805714" y="609691"/>
                <a:chExt cx="580573" cy="386869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8B02DC53-02A4-4CD6-AECC-3A190EED06B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Arc 261">
                  <a:extLst>
                    <a:ext uri="{FF2B5EF4-FFF2-40B4-BE49-F238E27FC236}">
                      <a16:creationId xmlns:a16="http://schemas.microsoft.com/office/drawing/2014/main" id="{630A421B-AAB8-4882-9B34-55C0F8AB90C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575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3034C94-C5E8-4583-9109-896379C22B81}"/>
                  </a:ext>
                </a:extLst>
              </p:cNvPr>
              <p:cNvGrpSpPr/>
              <p:nvPr/>
            </p:nvGrpSpPr>
            <p:grpSpPr>
              <a:xfrm>
                <a:off x="5805714" y="1052619"/>
                <a:ext cx="580573" cy="386869"/>
                <a:chOff x="5805714" y="609691"/>
                <a:chExt cx="580573" cy="386869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76CAB1A5-D3F6-45B1-B4A1-D6119809545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Arc 259">
                  <a:extLst>
                    <a:ext uri="{FF2B5EF4-FFF2-40B4-BE49-F238E27FC236}">
                      <a16:creationId xmlns:a16="http://schemas.microsoft.com/office/drawing/2014/main" id="{958637F7-BFEB-4440-8E67-2747E6F3884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048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517D328-0A7A-4393-AC97-85DC12835552}"/>
                  </a:ext>
                </a:extLst>
              </p:cNvPr>
              <p:cNvGrpSpPr/>
              <p:nvPr/>
            </p:nvGrpSpPr>
            <p:grpSpPr>
              <a:xfrm>
                <a:off x="5805714" y="1363642"/>
                <a:ext cx="580573" cy="386869"/>
                <a:chOff x="5805714" y="609691"/>
                <a:chExt cx="580573" cy="386869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02047A7-F094-4A0C-AF21-30AE871692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Arc 257">
                  <a:extLst>
                    <a:ext uri="{FF2B5EF4-FFF2-40B4-BE49-F238E27FC236}">
                      <a16:creationId xmlns:a16="http://schemas.microsoft.com/office/drawing/2014/main" id="{7E281022-FE71-4FBE-A95C-6F31590A818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0965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BB218BA-3C99-46A5-AA7E-41B0BD0BE21B}"/>
                  </a:ext>
                </a:extLst>
              </p:cNvPr>
              <p:cNvGrpSpPr/>
              <p:nvPr/>
            </p:nvGrpSpPr>
            <p:grpSpPr>
              <a:xfrm>
                <a:off x="5805714" y="1674665"/>
                <a:ext cx="580573" cy="386869"/>
                <a:chOff x="5805714" y="609691"/>
                <a:chExt cx="580573" cy="386869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A8C1D1E-080C-4BD8-B339-6D5140654B1A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Arc 255">
                  <a:extLst>
                    <a:ext uri="{FF2B5EF4-FFF2-40B4-BE49-F238E27FC236}">
                      <a16:creationId xmlns:a16="http://schemas.microsoft.com/office/drawing/2014/main" id="{CAC70D09-5059-4C85-8D47-53FD7B4F2A5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571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A4946169-9051-4CA0-9B4A-2CABD823F757}"/>
                  </a:ext>
                </a:extLst>
              </p:cNvPr>
              <p:cNvGrpSpPr/>
              <p:nvPr/>
            </p:nvGrpSpPr>
            <p:grpSpPr>
              <a:xfrm>
                <a:off x="5805714" y="1985688"/>
                <a:ext cx="580573" cy="386869"/>
                <a:chOff x="5805714" y="609691"/>
                <a:chExt cx="580573" cy="386869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6228328-F8AF-4A96-955D-C71B83141AE3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>
                  <a:extLst>
                    <a:ext uri="{FF2B5EF4-FFF2-40B4-BE49-F238E27FC236}">
                      <a16:creationId xmlns:a16="http://schemas.microsoft.com/office/drawing/2014/main" id="{FB16CD68-2408-4394-A113-F467ADDD5CD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8249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4EC4EB-9943-416D-B752-E64DB186EE4C}"/>
                  </a:ext>
                </a:extLst>
              </p:cNvPr>
              <p:cNvGrpSpPr/>
              <p:nvPr/>
            </p:nvGrpSpPr>
            <p:grpSpPr>
              <a:xfrm>
                <a:off x="5805714" y="2296711"/>
                <a:ext cx="580573" cy="386869"/>
                <a:chOff x="5805714" y="609691"/>
                <a:chExt cx="580573" cy="386869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D4EF0E6-B0DE-4518-A96A-FB017818919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>
                  <a:extLst>
                    <a:ext uri="{FF2B5EF4-FFF2-40B4-BE49-F238E27FC236}">
                      <a16:creationId xmlns:a16="http://schemas.microsoft.com/office/drawing/2014/main" id="{D47C7A71-BF69-467D-86AC-5666F16AB52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79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9E2A532-F538-4A8B-8728-6B3A5B95DF8D}"/>
                  </a:ext>
                </a:extLst>
              </p:cNvPr>
              <p:cNvGrpSpPr/>
              <p:nvPr/>
            </p:nvGrpSpPr>
            <p:grpSpPr>
              <a:xfrm>
                <a:off x="5805714" y="2607734"/>
                <a:ext cx="580573" cy="386869"/>
                <a:chOff x="5805714" y="609691"/>
                <a:chExt cx="580573" cy="38686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54F6FBA-1A67-40A4-98C3-BAE3A0548C4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>
                  <a:extLst>
                    <a:ext uri="{FF2B5EF4-FFF2-40B4-BE49-F238E27FC236}">
                      <a16:creationId xmlns:a16="http://schemas.microsoft.com/office/drawing/2014/main" id="{2B425784-99A9-4544-96F1-D761E56D274F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1717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C12A1F2-325E-4CA3-BD40-7D43A3AAD36A}"/>
                  </a:ext>
                </a:extLst>
              </p:cNvPr>
              <p:cNvGrpSpPr/>
              <p:nvPr/>
            </p:nvGrpSpPr>
            <p:grpSpPr>
              <a:xfrm>
                <a:off x="5805714" y="2918757"/>
                <a:ext cx="580573" cy="386869"/>
                <a:chOff x="5805714" y="609691"/>
                <a:chExt cx="580573" cy="386869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1DB92E8-E2EA-44C1-9DA6-560B0B4FCC7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>
                  <a:extLst>
                    <a:ext uri="{FF2B5EF4-FFF2-40B4-BE49-F238E27FC236}">
                      <a16:creationId xmlns:a16="http://schemas.microsoft.com/office/drawing/2014/main" id="{DE988E3D-E044-408A-BB57-70C6A2C118D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22047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6EDA4DF-48AF-4F48-A337-C8440F3157DE}"/>
                  </a:ext>
                </a:extLst>
              </p:cNvPr>
              <p:cNvGrpSpPr/>
              <p:nvPr/>
            </p:nvGrpSpPr>
            <p:grpSpPr>
              <a:xfrm>
                <a:off x="5805714" y="3229780"/>
                <a:ext cx="580573" cy="386869"/>
                <a:chOff x="5805714" y="609691"/>
                <a:chExt cx="580573" cy="386869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214523A1-5E7D-403D-9148-6D4DD9E5418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>
                  <a:extLst>
                    <a:ext uri="{FF2B5EF4-FFF2-40B4-BE49-F238E27FC236}">
                      <a16:creationId xmlns:a16="http://schemas.microsoft.com/office/drawing/2014/main" id="{340BACC2-71BC-487B-8812-FFA86791219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480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E37DB2AC-3AC3-4C7D-8612-5D417964906E}"/>
                  </a:ext>
                </a:extLst>
              </p:cNvPr>
              <p:cNvGrpSpPr/>
              <p:nvPr/>
            </p:nvGrpSpPr>
            <p:grpSpPr>
              <a:xfrm>
                <a:off x="5805714" y="3540803"/>
                <a:ext cx="580573" cy="386869"/>
                <a:chOff x="5805714" y="609691"/>
                <a:chExt cx="580573" cy="386869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5138F7F-6EC1-44BB-93B2-9EF364E0DE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Arc 243">
                  <a:extLst>
                    <a:ext uri="{FF2B5EF4-FFF2-40B4-BE49-F238E27FC236}">
                      <a16:creationId xmlns:a16="http://schemas.microsoft.com/office/drawing/2014/main" id="{4A664B7D-055F-4974-A811-653966728E6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014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45EF5171-9172-4BA0-AD53-932D8767DD6C}"/>
                  </a:ext>
                </a:extLst>
              </p:cNvPr>
              <p:cNvGrpSpPr/>
              <p:nvPr/>
            </p:nvGrpSpPr>
            <p:grpSpPr>
              <a:xfrm>
                <a:off x="5805714" y="3851826"/>
                <a:ext cx="580573" cy="386869"/>
                <a:chOff x="5805714" y="609691"/>
                <a:chExt cx="580573" cy="386869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49384CC-8CC0-4F36-9EBE-9D5B8C6AA42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Arc 241">
                  <a:extLst>
                    <a:ext uri="{FF2B5EF4-FFF2-40B4-BE49-F238E27FC236}">
                      <a16:creationId xmlns:a16="http://schemas.microsoft.com/office/drawing/2014/main" id="{6849CE6F-DAF4-4F1C-8BD6-B9343BC0B56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023282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D1B6F37-E85B-47FB-8D52-AF1C47088551}"/>
                  </a:ext>
                </a:extLst>
              </p:cNvPr>
              <p:cNvGrpSpPr/>
              <p:nvPr/>
            </p:nvGrpSpPr>
            <p:grpSpPr>
              <a:xfrm>
                <a:off x="5805714" y="4162849"/>
                <a:ext cx="580573" cy="386869"/>
                <a:chOff x="5805714" y="609691"/>
                <a:chExt cx="580573" cy="386869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4D9785FD-70E6-4963-B454-E7F8646D009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Arc 239">
                  <a:extLst>
                    <a:ext uri="{FF2B5EF4-FFF2-40B4-BE49-F238E27FC236}">
                      <a16:creationId xmlns:a16="http://schemas.microsoft.com/office/drawing/2014/main" id="{42F5CA3E-9CF3-465C-BD7F-106F4012709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68103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349EAA02-C12F-42A1-BB63-E00C50190D9C}"/>
                  </a:ext>
                </a:extLst>
              </p:cNvPr>
              <p:cNvGrpSpPr/>
              <p:nvPr/>
            </p:nvGrpSpPr>
            <p:grpSpPr>
              <a:xfrm>
                <a:off x="5805714" y="4473872"/>
                <a:ext cx="580573" cy="386869"/>
                <a:chOff x="5805714" y="609691"/>
                <a:chExt cx="580573" cy="386869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14A7656-6657-42E0-85FF-E3A04F929C12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Arc 237">
                  <a:extLst>
                    <a:ext uri="{FF2B5EF4-FFF2-40B4-BE49-F238E27FC236}">
                      <a16:creationId xmlns:a16="http://schemas.microsoft.com/office/drawing/2014/main" id="{DB89E739-6FF4-4EDF-ABD4-B7DE78BF90F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88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3C50D2C-64BC-4A71-AAFF-FDAEE1E9C70C}"/>
                  </a:ext>
                </a:extLst>
              </p:cNvPr>
              <p:cNvGrpSpPr/>
              <p:nvPr/>
            </p:nvGrpSpPr>
            <p:grpSpPr>
              <a:xfrm>
                <a:off x="5805714" y="4784895"/>
                <a:ext cx="580573" cy="386869"/>
                <a:chOff x="5805714" y="609691"/>
                <a:chExt cx="580573" cy="386869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A19E56B-3081-4C96-AD31-3AD255A78DC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Arc 235">
                  <a:extLst>
                    <a:ext uri="{FF2B5EF4-FFF2-40B4-BE49-F238E27FC236}">
                      <a16:creationId xmlns:a16="http://schemas.microsoft.com/office/drawing/2014/main" id="{AEC98C1B-A5A7-427B-9204-A105E801093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4643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616ED87-ECA1-4EE0-B7C0-4AD4B6967BA4}"/>
                  </a:ext>
                </a:extLst>
              </p:cNvPr>
              <p:cNvGrpSpPr/>
              <p:nvPr/>
            </p:nvGrpSpPr>
            <p:grpSpPr>
              <a:xfrm>
                <a:off x="5805714" y="5095918"/>
                <a:ext cx="580573" cy="386869"/>
                <a:chOff x="5805714" y="609691"/>
                <a:chExt cx="580573" cy="386869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DDFF1669-7B8A-4A90-A3E7-848ADE8F544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Arc 233">
                  <a:extLst>
                    <a:ext uri="{FF2B5EF4-FFF2-40B4-BE49-F238E27FC236}">
                      <a16:creationId xmlns:a16="http://schemas.microsoft.com/office/drawing/2014/main" id="{527D560F-349D-490E-A5E3-1210DE1E3EF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25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1059D95-40F4-457D-92CB-A0C75E8032AC}"/>
                  </a:ext>
                </a:extLst>
              </p:cNvPr>
              <p:cNvGrpSpPr/>
              <p:nvPr/>
            </p:nvGrpSpPr>
            <p:grpSpPr>
              <a:xfrm>
                <a:off x="5805714" y="5406941"/>
                <a:ext cx="580573" cy="386869"/>
                <a:chOff x="5805714" y="609691"/>
                <a:chExt cx="580573" cy="386869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AFE0FB1B-44BF-4032-80BE-CC99AD4236C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Arc 231">
                  <a:extLst>
                    <a:ext uri="{FF2B5EF4-FFF2-40B4-BE49-F238E27FC236}">
                      <a16:creationId xmlns:a16="http://schemas.microsoft.com/office/drawing/2014/main" id="{85871B22-77C1-40D1-88A8-5D474C42E556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91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0BA5272-DF18-4112-A4F0-2F83578DD7B6}"/>
                  </a:ext>
                </a:extLst>
              </p:cNvPr>
              <p:cNvGrpSpPr/>
              <p:nvPr/>
            </p:nvGrpSpPr>
            <p:grpSpPr>
              <a:xfrm>
                <a:off x="5805714" y="5717964"/>
                <a:ext cx="580573" cy="386869"/>
                <a:chOff x="5805714" y="609691"/>
                <a:chExt cx="580573" cy="386869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F649D47-E177-4E8D-B0EF-ECD56D4D3E7C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>
                  <a:extLst>
                    <a:ext uri="{FF2B5EF4-FFF2-40B4-BE49-F238E27FC236}">
                      <a16:creationId xmlns:a16="http://schemas.microsoft.com/office/drawing/2014/main" id="{9F615B04-4B70-4334-AE54-2148C84C916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924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1BF9A93-6EBE-4421-B2E6-44C8B63E83EC}"/>
                  </a:ext>
                </a:extLst>
              </p:cNvPr>
              <p:cNvGrpSpPr/>
              <p:nvPr/>
            </p:nvGrpSpPr>
            <p:grpSpPr>
              <a:xfrm>
                <a:off x="5805714" y="6028987"/>
                <a:ext cx="580573" cy="386869"/>
                <a:chOff x="5805714" y="609691"/>
                <a:chExt cx="580573" cy="386869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C7CAEA38-D9D5-4AFC-992B-A94D6D8D3D6B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>
                  <a:extLst>
                    <a:ext uri="{FF2B5EF4-FFF2-40B4-BE49-F238E27FC236}">
                      <a16:creationId xmlns:a16="http://schemas.microsoft.com/office/drawing/2014/main" id="{14B83947-7B6B-4F91-A4CD-F156C063D9B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9721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417FE583-2CF8-4BAC-9587-3FE6C47072C5}"/>
                  </a:ext>
                </a:extLst>
              </p:cNvPr>
              <p:cNvGrpSpPr/>
              <p:nvPr/>
            </p:nvGrpSpPr>
            <p:grpSpPr>
              <a:xfrm>
                <a:off x="5805714" y="6340004"/>
                <a:ext cx="580573" cy="386869"/>
                <a:chOff x="5805714" y="609691"/>
                <a:chExt cx="580573" cy="386869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EFE28BD-32A5-42A4-BF95-06E2DAA1A9F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>
                  <a:extLst>
                    <a:ext uri="{FF2B5EF4-FFF2-40B4-BE49-F238E27FC236}">
                      <a16:creationId xmlns:a16="http://schemas.microsoft.com/office/drawing/2014/main" id="{0EDAB856-3750-43A7-9C62-70385973DC9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980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148937-BB1A-40A9-B406-5E66FCE46402}"/>
                </a:ext>
              </a:extLst>
            </p:cNvPr>
            <p:cNvSpPr/>
            <p:nvPr/>
          </p:nvSpPr>
          <p:spPr>
            <a:xfrm>
              <a:off x="1840152" y="1479498"/>
              <a:ext cx="2374368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আজকের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পাঠ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733D1FE-1FF2-4AE4-A59F-57923C32BB8B}"/>
                </a:ext>
              </a:extLst>
            </p:cNvPr>
            <p:cNvSpPr/>
            <p:nvPr/>
          </p:nvSpPr>
          <p:spPr>
            <a:xfrm>
              <a:off x="7375778" y="1464000"/>
              <a:ext cx="30508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আউটপুট</a:t>
              </a:r>
              <a:r>
                <a:rPr lang="en-US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ডিভাইস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02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0D5EAA2-F0FF-4F97-A3B3-66E1BB8CFC7C}"/>
              </a:ext>
            </a:extLst>
          </p:cNvPr>
          <p:cNvGrpSpPr/>
          <p:nvPr/>
        </p:nvGrpSpPr>
        <p:grpSpPr>
          <a:xfrm>
            <a:off x="275044" y="-5786"/>
            <a:ext cx="11481527" cy="6863786"/>
            <a:chOff x="275044" y="-5786"/>
            <a:chExt cx="11481527" cy="686378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241829-1B32-442E-BFD1-65D226AA0992}"/>
                </a:ext>
              </a:extLst>
            </p:cNvPr>
            <p:cNvSpPr/>
            <p:nvPr/>
          </p:nvSpPr>
          <p:spPr>
            <a:xfrm>
              <a:off x="6096000" y="0"/>
              <a:ext cx="5660571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60439F-E365-4D0F-8556-021B7E293AA8}"/>
                </a:ext>
              </a:extLst>
            </p:cNvPr>
            <p:cNvSpPr/>
            <p:nvPr/>
          </p:nvSpPr>
          <p:spPr>
            <a:xfrm>
              <a:off x="275044" y="-5786"/>
              <a:ext cx="5681417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889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298614C-229B-4791-A01B-11ABA56B28AB}"/>
                </a:ext>
              </a:extLst>
            </p:cNvPr>
            <p:cNvGrpSpPr/>
            <p:nvPr/>
          </p:nvGrpSpPr>
          <p:grpSpPr>
            <a:xfrm>
              <a:off x="6096000" y="119550"/>
              <a:ext cx="5574535" cy="6607638"/>
              <a:chOff x="6096000" y="119550"/>
              <a:chExt cx="5574535" cy="6607638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8978BB1-E428-430B-A7E9-32163E402F1A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88B22F2-5464-481A-B738-747443958261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91A87D2-089D-4BEF-BFCB-FFE3FB2FA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3D90A3D-9A64-48EC-8965-D2686B5C1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ACFC826-CD04-4929-A465-42697256A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0DEDC2-8BFD-46EC-82D7-5BDD0AEA9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C5B8031-2672-4A35-B2CF-879028F61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4C05C06-DA38-4D91-BF36-F3975D4A5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D6726AC-45BA-4D25-B557-31C6971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19D9757-C694-4A36-A59D-F0F75AF2E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456B68-763C-4971-9FF5-34D22C11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AEBB975-9A36-4630-8658-710BDCB21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CE6D0E-7945-4DDC-9894-82CDB4AD9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1E802BD-71EA-4C5D-B8BD-8053174D2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EA379E5-5B05-4D58-BAA0-5BD1EF3ED01D}"/>
                </a:ext>
              </a:extLst>
            </p:cNvPr>
            <p:cNvGrpSpPr/>
            <p:nvPr/>
          </p:nvGrpSpPr>
          <p:grpSpPr>
            <a:xfrm flipH="1">
              <a:off x="351445" y="123984"/>
              <a:ext cx="6380962" cy="6607323"/>
              <a:chOff x="5289573" y="154345"/>
              <a:chExt cx="6380962" cy="6607323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A5FAA53-CF1A-4143-B800-CD9EF975AA06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50800" dist="635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264B974-C8B0-4B7D-9A85-A926B593E885}"/>
                  </a:ext>
                </a:extLst>
              </p:cNvPr>
              <p:cNvSpPr/>
              <p:nvPr/>
            </p:nvSpPr>
            <p:spPr>
              <a:xfrm>
                <a:off x="6175367" y="154345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E7E91EE-0C07-4CD7-AB0B-4D1A5689D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B466CD8-E8E8-43D2-9D8F-F5A7D0531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C58CECF-147F-4FD4-A0D4-58640B3C6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9573" y="217442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7272B6-962B-407A-8798-63E9EAA88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D862B3-B952-400F-956C-6E325553C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167523B-9E56-42E2-9705-F7567D5E5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27D5AF9-E3F2-4C3F-895B-BAC5637B4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92EE4D3-D1F0-44BD-93C0-007F2938C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E44055B-63CD-49B7-8557-1658DBFF8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96B11C0-D4A0-4BD7-B43F-3F9ADE586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0086FF9-58A1-4A40-9138-6CA2E74C8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490C400-DD08-4F1F-82B3-3D5933628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65AC651-114C-44C7-80B8-9B7B6693CCFB}"/>
                </a:ext>
              </a:extLst>
            </p:cNvPr>
            <p:cNvGrpSpPr/>
            <p:nvPr/>
          </p:nvGrpSpPr>
          <p:grpSpPr>
            <a:xfrm>
              <a:off x="5604611" y="119550"/>
              <a:ext cx="781676" cy="6607323"/>
              <a:chOff x="5604611" y="119550"/>
              <a:chExt cx="781676" cy="6607323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4BC666B-BE22-4EC4-9DE9-ABFD9CE56B6F}"/>
                  </a:ext>
                </a:extLst>
              </p:cNvPr>
              <p:cNvSpPr/>
              <p:nvPr/>
            </p:nvSpPr>
            <p:spPr>
              <a:xfrm>
                <a:off x="5635694" y="20253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70FDC8D-B515-41DF-925B-596CF20C5B78}"/>
                  </a:ext>
                </a:extLst>
              </p:cNvPr>
              <p:cNvGrpSpPr/>
              <p:nvPr/>
            </p:nvGrpSpPr>
            <p:grpSpPr>
              <a:xfrm>
                <a:off x="5805714" y="119550"/>
                <a:ext cx="580573" cy="386869"/>
                <a:chOff x="5805714" y="609691"/>
                <a:chExt cx="580573" cy="386869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44E7279-3BA1-4444-BA5E-2C9D1CC5E08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Arc 265">
                  <a:extLst>
                    <a:ext uri="{FF2B5EF4-FFF2-40B4-BE49-F238E27FC236}">
                      <a16:creationId xmlns:a16="http://schemas.microsoft.com/office/drawing/2014/main" id="{297507A6-B85C-496F-9C26-AE9D8FBA109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333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D21DB72-7081-4D39-AAD0-8B200901056A}"/>
                  </a:ext>
                </a:extLst>
              </p:cNvPr>
              <p:cNvSpPr/>
              <p:nvPr/>
            </p:nvSpPr>
            <p:spPr>
              <a:xfrm>
                <a:off x="5632035" y="503041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E6FEB6B-E5EE-4ED1-9BBA-545E85E3A6B1}"/>
                  </a:ext>
                </a:extLst>
              </p:cNvPr>
              <p:cNvGrpSpPr/>
              <p:nvPr/>
            </p:nvGrpSpPr>
            <p:grpSpPr>
              <a:xfrm>
                <a:off x="5805714" y="430573"/>
                <a:ext cx="580573" cy="386869"/>
                <a:chOff x="5805714" y="609691"/>
                <a:chExt cx="580573" cy="386869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396372F0-3216-488B-BC0B-0B9F42309B2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Arc 263">
                  <a:extLst>
                    <a:ext uri="{FF2B5EF4-FFF2-40B4-BE49-F238E27FC236}">
                      <a16:creationId xmlns:a16="http://schemas.microsoft.com/office/drawing/2014/main" id="{3AE2A82E-941D-49C7-B146-583CF0AC185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04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77D1F8-640A-4A1F-AF5C-8A91BFDAD8D9}"/>
                  </a:ext>
                </a:extLst>
              </p:cNvPr>
              <p:cNvSpPr/>
              <p:nvPr/>
            </p:nvSpPr>
            <p:spPr>
              <a:xfrm>
                <a:off x="5635694" y="8174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D16A5FB-3C43-411F-9731-9353C11A4AAE}"/>
                  </a:ext>
                </a:extLst>
              </p:cNvPr>
              <p:cNvSpPr/>
              <p:nvPr/>
            </p:nvSpPr>
            <p:spPr>
              <a:xfrm>
                <a:off x="5636493" y="112392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66274C2-B888-4503-8405-E8AEC64AB292}"/>
                  </a:ext>
                </a:extLst>
              </p:cNvPr>
              <p:cNvSpPr/>
              <p:nvPr/>
            </p:nvSpPr>
            <p:spPr>
              <a:xfrm>
                <a:off x="5633303" y="144082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AFB4627-45CD-46C6-AEC2-57527652201C}"/>
                  </a:ext>
                </a:extLst>
              </p:cNvPr>
              <p:cNvSpPr/>
              <p:nvPr/>
            </p:nvSpPr>
            <p:spPr>
              <a:xfrm>
                <a:off x="5641689" y="174238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F32A4C9-928E-4227-A195-E00C8609B7AD}"/>
                  </a:ext>
                </a:extLst>
              </p:cNvPr>
              <p:cNvSpPr/>
              <p:nvPr/>
            </p:nvSpPr>
            <p:spPr>
              <a:xfrm>
                <a:off x="5626130" y="206495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F6492C4-7C01-44CE-B86E-F9E570CEE04E}"/>
                  </a:ext>
                </a:extLst>
              </p:cNvPr>
              <p:cNvSpPr/>
              <p:nvPr/>
            </p:nvSpPr>
            <p:spPr>
              <a:xfrm>
                <a:off x="5626130" y="237211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784E755-0B70-4C55-8E48-2CAE148FD3D1}"/>
                  </a:ext>
                </a:extLst>
              </p:cNvPr>
              <p:cNvSpPr/>
              <p:nvPr/>
            </p:nvSpPr>
            <p:spPr>
              <a:xfrm>
                <a:off x="5633303" y="268452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E0F2A8D-F1B3-4048-AA17-5F5C25330CC0}"/>
                  </a:ext>
                </a:extLst>
              </p:cNvPr>
              <p:cNvSpPr/>
              <p:nvPr/>
            </p:nvSpPr>
            <p:spPr>
              <a:xfrm>
                <a:off x="5633303" y="298598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D48FC4B-204D-4CF6-99F6-8E2A2F75CDCA}"/>
                  </a:ext>
                </a:extLst>
              </p:cNvPr>
              <p:cNvSpPr/>
              <p:nvPr/>
            </p:nvSpPr>
            <p:spPr>
              <a:xfrm>
                <a:off x="5626130" y="33081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186BAD2-D370-4171-AC12-64FFF5FFE95F}"/>
                  </a:ext>
                </a:extLst>
              </p:cNvPr>
              <p:cNvSpPr/>
              <p:nvPr/>
            </p:nvSpPr>
            <p:spPr>
              <a:xfrm>
                <a:off x="5618957" y="361510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8C2E0A3-4F4E-44CB-96B8-DB8B967CA41B}"/>
                  </a:ext>
                </a:extLst>
              </p:cNvPr>
              <p:cNvSpPr/>
              <p:nvPr/>
            </p:nvSpPr>
            <p:spPr>
              <a:xfrm>
                <a:off x="5604611" y="39272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89282A3-A8AC-492D-BEA3-D09037CD3ECD}"/>
                  </a:ext>
                </a:extLst>
              </p:cNvPr>
              <p:cNvSpPr/>
              <p:nvPr/>
            </p:nvSpPr>
            <p:spPr>
              <a:xfrm>
                <a:off x="5611784" y="423914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01A07A6-2570-4A5D-9C84-483FAE0D9D54}"/>
                  </a:ext>
                </a:extLst>
              </p:cNvPr>
              <p:cNvSpPr/>
              <p:nvPr/>
            </p:nvSpPr>
            <p:spPr>
              <a:xfrm>
                <a:off x="5604611" y="4546182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7A8A61-46A3-4224-89BF-F3018C6A82CB}"/>
                  </a:ext>
                </a:extLst>
              </p:cNvPr>
              <p:cNvSpPr/>
              <p:nvPr/>
            </p:nvSpPr>
            <p:spPr>
              <a:xfrm>
                <a:off x="5609779" y="485746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5748AFB-F240-4EC8-B477-55902251C652}"/>
                  </a:ext>
                </a:extLst>
              </p:cNvPr>
              <p:cNvSpPr/>
              <p:nvPr/>
            </p:nvSpPr>
            <p:spPr>
              <a:xfrm>
                <a:off x="5618957" y="517189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91EC6EE-73D3-4610-ADA9-B6E33317F36E}"/>
                  </a:ext>
                </a:extLst>
              </p:cNvPr>
              <p:cNvSpPr/>
              <p:nvPr/>
            </p:nvSpPr>
            <p:spPr>
              <a:xfrm>
                <a:off x="5611784" y="550314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CF7D9C4-F037-45DB-95F0-EB970DC96234}"/>
                  </a:ext>
                </a:extLst>
              </p:cNvPr>
              <p:cNvSpPr/>
              <p:nvPr/>
            </p:nvSpPr>
            <p:spPr>
              <a:xfrm>
                <a:off x="5604611" y="5797854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CCEF373-F600-430A-9F6F-5A208CEC3665}"/>
                  </a:ext>
                </a:extLst>
              </p:cNvPr>
              <p:cNvSpPr/>
              <p:nvPr/>
            </p:nvSpPr>
            <p:spPr>
              <a:xfrm>
                <a:off x="5604611" y="609721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0108015-6EF5-4133-B771-FFA795D03B8C}"/>
                  </a:ext>
                </a:extLst>
              </p:cNvPr>
              <p:cNvSpPr/>
              <p:nvPr/>
            </p:nvSpPr>
            <p:spPr>
              <a:xfrm>
                <a:off x="5611784" y="641257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194696F-3FA8-424E-9FAA-A2DCA37A6B3D}"/>
                  </a:ext>
                </a:extLst>
              </p:cNvPr>
              <p:cNvGrpSpPr/>
              <p:nvPr/>
            </p:nvGrpSpPr>
            <p:grpSpPr>
              <a:xfrm>
                <a:off x="5805714" y="741596"/>
                <a:ext cx="580573" cy="386869"/>
                <a:chOff x="5805714" y="609691"/>
                <a:chExt cx="580573" cy="386869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8B02DC53-02A4-4CD6-AECC-3A190EED06B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Arc 261">
                  <a:extLst>
                    <a:ext uri="{FF2B5EF4-FFF2-40B4-BE49-F238E27FC236}">
                      <a16:creationId xmlns:a16="http://schemas.microsoft.com/office/drawing/2014/main" id="{630A421B-AAB8-4882-9B34-55C0F8AB90C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575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3034C94-C5E8-4583-9109-896379C22B81}"/>
                  </a:ext>
                </a:extLst>
              </p:cNvPr>
              <p:cNvGrpSpPr/>
              <p:nvPr/>
            </p:nvGrpSpPr>
            <p:grpSpPr>
              <a:xfrm>
                <a:off x="5805714" y="1052619"/>
                <a:ext cx="580573" cy="386869"/>
                <a:chOff x="5805714" y="609691"/>
                <a:chExt cx="580573" cy="386869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76CAB1A5-D3F6-45B1-B4A1-D6119809545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Arc 259">
                  <a:extLst>
                    <a:ext uri="{FF2B5EF4-FFF2-40B4-BE49-F238E27FC236}">
                      <a16:creationId xmlns:a16="http://schemas.microsoft.com/office/drawing/2014/main" id="{958637F7-BFEB-4440-8E67-2747E6F3884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048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517D328-0A7A-4393-AC97-85DC12835552}"/>
                  </a:ext>
                </a:extLst>
              </p:cNvPr>
              <p:cNvGrpSpPr/>
              <p:nvPr/>
            </p:nvGrpSpPr>
            <p:grpSpPr>
              <a:xfrm>
                <a:off x="5805714" y="1363642"/>
                <a:ext cx="580573" cy="386869"/>
                <a:chOff x="5805714" y="609691"/>
                <a:chExt cx="580573" cy="386869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02047A7-F094-4A0C-AF21-30AE871692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Arc 257">
                  <a:extLst>
                    <a:ext uri="{FF2B5EF4-FFF2-40B4-BE49-F238E27FC236}">
                      <a16:creationId xmlns:a16="http://schemas.microsoft.com/office/drawing/2014/main" id="{7E281022-FE71-4FBE-A95C-6F31590A818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0965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BB218BA-3C99-46A5-AA7E-41B0BD0BE21B}"/>
                  </a:ext>
                </a:extLst>
              </p:cNvPr>
              <p:cNvGrpSpPr/>
              <p:nvPr/>
            </p:nvGrpSpPr>
            <p:grpSpPr>
              <a:xfrm>
                <a:off x="5805714" y="1674665"/>
                <a:ext cx="580573" cy="386869"/>
                <a:chOff x="5805714" y="609691"/>
                <a:chExt cx="580573" cy="386869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A8C1D1E-080C-4BD8-B339-6D5140654B1A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Arc 255">
                  <a:extLst>
                    <a:ext uri="{FF2B5EF4-FFF2-40B4-BE49-F238E27FC236}">
                      <a16:creationId xmlns:a16="http://schemas.microsoft.com/office/drawing/2014/main" id="{CAC70D09-5059-4C85-8D47-53FD7B4F2A5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571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A4946169-9051-4CA0-9B4A-2CABD823F757}"/>
                  </a:ext>
                </a:extLst>
              </p:cNvPr>
              <p:cNvGrpSpPr/>
              <p:nvPr/>
            </p:nvGrpSpPr>
            <p:grpSpPr>
              <a:xfrm>
                <a:off x="5805714" y="1985688"/>
                <a:ext cx="580573" cy="386869"/>
                <a:chOff x="5805714" y="609691"/>
                <a:chExt cx="580573" cy="386869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6228328-F8AF-4A96-955D-C71B83141AE3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>
                  <a:extLst>
                    <a:ext uri="{FF2B5EF4-FFF2-40B4-BE49-F238E27FC236}">
                      <a16:creationId xmlns:a16="http://schemas.microsoft.com/office/drawing/2014/main" id="{FB16CD68-2408-4394-A113-F467ADDD5CD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8249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4EC4EB-9943-416D-B752-E64DB186EE4C}"/>
                  </a:ext>
                </a:extLst>
              </p:cNvPr>
              <p:cNvGrpSpPr/>
              <p:nvPr/>
            </p:nvGrpSpPr>
            <p:grpSpPr>
              <a:xfrm>
                <a:off x="5805714" y="2296711"/>
                <a:ext cx="580573" cy="386869"/>
                <a:chOff x="5805714" y="609691"/>
                <a:chExt cx="580573" cy="386869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D4EF0E6-B0DE-4518-A96A-FB017818919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>
                  <a:extLst>
                    <a:ext uri="{FF2B5EF4-FFF2-40B4-BE49-F238E27FC236}">
                      <a16:creationId xmlns:a16="http://schemas.microsoft.com/office/drawing/2014/main" id="{D47C7A71-BF69-467D-86AC-5666F16AB52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79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9E2A532-F538-4A8B-8728-6B3A5B95DF8D}"/>
                  </a:ext>
                </a:extLst>
              </p:cNvPr>
              <p:cNvGrpSpPr/>
              <p:nvPr/>
            </p:nvGrpSpPr>
            <p:grpSpPr>
              <a:xfrm>
                <a:off x="5805714" y="2607734"/>
                <a:ext cx="580573" cy="386869"/>
                <a:chOff x="5805714" y="609691"/>
                <a:chExt cx="580573" cy="38686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54F6FBA-1A67-40A4-98C3-BAE3A0548C4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>
                  <a:extLst>
                    <a:ext uri="{FF2B5EF4-FFF2-40B4-BE49-F238E27FC236}">
                      <a16:creationId xmlns:a16="http://schemas.microsoft.com/office/drawing/2014/main" id="{2B425784-99A9-4544-96F1-D761E56D274F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1717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C12A1F2-325E-4CA3-BD40-7D43A3AAD36A}"/>
                  </a:ext>
                </a:extLst>
              </p:cNvPr>
              <p:cNvGrpSpPr/>
              <p:nvPr/>
            </p:nvGrpSpPr>
            <p:grpSpPr>
              <a:xfrm>
                <a:off x="5805714" y="2918757"/>
                <a:ext cx="580573" cy="386869"/>
                <a:chOff x="5805714" y="609691"/>
                <a:chExt cx="580573" cy="386869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1DB92E8-E2EA-44C1-9DA6-560B0B4FCC7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>
                  <a:extLst>
                    <a:ext uri="{FF2B5EF4-FFF2-40B4-BE49-F238E27FC236}">
                      <a16:creationId xmlns:a16="http://schemas.microsoft.com/office/drawing/2014/main" id="{DE988E3D-E044-408A-BB57-70C6A2C118D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22047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6EDA4DF-48AF-4F48-A337-C8440F3157DE}"/>
                  </a:ext>
                </a:extLst>
              </p:cNvPr>
              <p:cNvGrpSpPr/>
              <p:nvPr/>
            </p:nvGrpSpPr>
            <p:grpSpPr>
              <a:xfrm>
                <a:off x="5805714" y="3229780"/>
                <a:ext cx="580573" cy="386869"/>
                <a:chOff x="5805714" y="609691"/>
                <a:chExt cx="580573" cy="386869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214523A1-5E7D-403D-9148-6D4DD9E5418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>
                  <a:extLst>
                    <a:ext uri="{FF2B5EF4-FFF2-40B4-BE49-F238E27FC236}">
                      <a16:creationId xmlns:a16="http://schemas.microsoft.com/office/drawing/2014/main" id="{340BACC2-71BC-487B-8812-FFA86791219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480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E37DB2AC-3AC3-4C7D-8612-5D417964906E}"/>
                  </a:ext>
                </a:extLst>
              </p:cNvPr>
              <p:cNvGrpSpPr/>
              <p:nvPr/>
            </p:nvGrpSpPr>
            <p:grpSpPr>
              <a:xfrm>
                <a:off x="5805714" y="3540803"/>
                <a:ext cx="580573" cy="386869"/>
                <a:chOff x="5805714" y="609691"/>
                <a:chExt cx="580573" cy="386869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5138F7F-6EC1-44BB-93B2-9EF364E0DE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Arc 243">
                  <a:extLst>
                    <a:ext uri="{FF2B5EF4-FFF2-40B4-BE49-F238E27FC236}">
                      <a16:creationId xmlns:a16="http://schemas.microsoft.com/office/drawing/2014/main" id="{4A664B7D-055F-4974-A811-653966728E6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014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45EF5171-9172-4BA0-AD53-932D8767DD6C}"/>
                  </a:ext>
                </a:extLst>
              </p:cNvPr>
              <p:cNvGrpSpPr/>
              <p:nvPr/>
            </p:nvGrpSpPr>
            <p:grpSpPr>
              <a:xfrm>
                <a:off x="5805714" y="3851826"/>
                <a:ext cx="580573" cy="386869"/>
                <a:chOff x="5805714" y="609691"/>
                <a:chExt cx="580573" cy="386869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49384CC-8CC0-4F36-9EBE-9D5B8C6AA42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Arc 241">
                  <a:extLst>
                    <a:ext uri="{FF2B5EF4-FFF2-40B4-BE49-F238E27FC236}">
                      <a16:creationId xmlns:a16="http://schemas.microsoft.com/office/drawing/2014/main" id="{6849CE6F-DAF4-4F1C-8BD6-B9343BC0B56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023282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D1B6F37-E85B-47FB-8D52-AF1C47088551}"/>
                  </a:ext>
                </a:extLst>
              </p:cNvPr>
              <p:cNvGrpSpPr/>
              <p:nvPr/>
            </p:nvGrpSpPr>
            <p:grpSpPr>
              <a:xfrm>
                <a:off x="5805714" y="4162849"/>
                <a:ext cx="580573" cy="386869"/>
                <a:chOff x="5805714" y="609691"/>
                <a:chExt cx="580573" cy="386869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4D9785FD-70E6-4963-B454-E7F8646D009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Arc 239">
                  <a:extLst>
                    <a:ext uri="{FF2B5EF4-FFF2-40B4-BE49-F238E27FC236}">
                      <a16:creationId xmlns:a16="http://schemas.microsoft.com/office/drawing/2014/main" id="{42F5CA3E-9CF3-465C-BD7F-106F4012709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68103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349EAA02-C12F-42A1-BB63-E00C50190D9C}"/>
                  </a:ext>
                </a:extLst>
              </p:cNvPr>
              <p:cNvGrpSpPr/>
              <p:nvPr/>
            </p:nvGrpSpPr>
            <p:grpSpPr>
              <a:xfrm>
                <a:off x="5805714" y="4473872"/>
                <a:ext cx="580573" cy="386869"/>
                <a:chOff x="5805714" y="609691"/>
                <a:chExt cx="580573" cy="386869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14A7656-6657-42E0-85FF-E3A04F929C12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Arc 237">
                  <a:extLst>
                    <a:ext uri="{FF2B5EF4-FFF2-40B4-BE49-F238E27FC236}">
                      <a16:creationId xmlns:a16="http://schemas.microsoft.com/office/drawing/2014/main" id="{DB89E739-6FF4-4EDF-ABD4-B7DE78BF90F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88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3C50D2C-64BC-4A71-AAFF-FDAEE1E9C70C}"/>
                  </a:ext>
                </a:extLst>
              </p:cNvPr>
              <p:cNvGrpSpPr/>
              <p:nvPr/>
            </p:nvGrpSpPr>
            <p:grpSpPr>
              <a:xfrm>
                <a:off x="5805714" y="4784895"/>
                <a:ext cx="580573" cy="386869"/>
                <a:chOff x="5805714" y="609691"/>
                <a:chExt cx="580573" cy="386869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A19E56B-3081-4C96-AD31-3AD255A78DC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Arc 235">
                  <a:extLst>
                    <a:ext uri="{FF2B5EF4-FFF2-40B4-BE49-F238E27FC236}">
                      <a16:creationId xmlns:a16="http://schemas.microsoft.com/office/drawing/2014/main" id="{AEC98C1B-A5A7-427B-9204-A105E801093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4643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616ED87-ECA1-4EE0-B7C0-4AD4B6967BA4}"/>
                  </a:ext>
                </a:extLst>
              </p:cNvPr>
              <p:cNvGrpSpPr/>
              <p:nvPr/>
            </p:nvGrpSpPr>
            <p:grpSpPr>
              <a:xfrm>
                <a:off x="5805714" y="5095918"/>
                <a:ext cx="580573" cy="386869"/>
                <a:chOff x="5805714" y="609691"/>
                <a:chExt cx="580573" cy="386869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DDFF1669-7B8A-4A90-A3E7-848ADE8F544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Arc 233">
                  <a:extLst>
                    <a:ext uri="{FF2B5EF4-FFF2-40B4-BE49-F238E27FC236}">
                      <a16:creationId xmlns:a16="http://schemas.microsoft.com/office/drawing/2014/main" id="{527D560F-349D-490E-A5E3-1210DE1E3EF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25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1059D95-40F4-457D-92CB-A0C75E8032AC}"/>
                  </a:ext>
                </a:extLst>
              </p:cNvPr>
              <p:cNvGrpSpPr/>
              <p:nvPr/>
            </p:nvGrpSpPr>
            <p:grpSpPr>
              <a:xfrm>
                <a:off x="5805714" y="5406941"/>
                <a:ext cx="580573" cy="386869"/>
                <a:chOff x="5805714" y="609691"/>
                <a:chExt cx="580573" cy="386869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AFE0FB1B-44BF-4032-80BE-CC99AD4236C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Arc 231">
                  <a:extLst>
                    <a:ext uri="{FF2B5EF4-FFF2-40B4-BE49-F238E27FC236}">
                      <a16:creationId xmlns:a16="http://schemas.microsoft.com/office/drawing/2014/main" id="{85871B22-77C1-40D1-88A8-5D474C42E556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91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0BA5272-DF18-4112-A4F0-2F83578DD7B6}"/>
                  </a:ext>
                </a:extLst>
              </p:cNvPr>
              <p:cNvGrpSpPr/>
              <p:nvPr/>
            </p:nvGrpSpPr>
            <p:grpSpPr>
              <a:xfrm>
                <a:off x="5805714" y="5717964"/>
                <a:ext cx="580573" cy="386869"/>
                <a:chOff x="5805714" y="609691"/>
                <a:chExt cx="580573" cy="386869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F649D47-E177-4E8D-B0EF-ECD56D4D3E7C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>
                  <a:extLst>
                    <a:ext uri="{FF2B5EF4-FFF2-40B4-BE49-F238E27FC236}">
                      <a16:creationId xmlns:a16="http://schemas.microsoft.com/office/drawing/2014/main" id="{9F615B04-4B70-4334-AE54-2148C84C916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924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1BF9A93-6EBE-4421-B2E6-44C8B63E83EC}"/>
                  </a:ext>
                </a:extLst>
              </p:cNvPr>
              <p:cNvGrpSpPr/>
              <p:nvPr/>
            </p:nvGrpSpPr>
            <p:grpSpPr>
              <a:xfrm>
                <a:off x="5805714" y="6028987"/>
                <a:ext cx="580573" cy="386869"/>
                <a:chOff x="5805714" y="609691"/>
                <a:chExt cx="580573" cy="386869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C7CAEA38-D9D5-4AFC-992B-A94D6D8D3D6B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>
                  <a:extLst>
                    <a:ext uri="{FF2B5EF4-FFF2-40B4-BE49-F238E27FC236}">
                      <a16:creationId xmlns:a16="http://schemas.microsoft.com/office/drawing/2014/main" id="{14B83947-7B6B-4F91-A4CD-F156C063D9B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9721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417FE583-2CF8-4BAC-9587-3FE6C47072C5}"/>
                  </a:ext>
                </a:extLst>
              </p:cNvPr>
              <p:cNvGrpSpPr/>
              <p:nvPr/>
            </p:nvGrpSpPr>
            <p:grpSpPr>
              <a:xfrm>
                <a:off x="5805714" y="6340004"/>
                <a:ext cx="580573" cy="386869"/>
                <a:chOff x="5805714" y="609691"/>
                <a:chExt cx="580573" cy="386869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EFE28BD-32A5-42A4-BF95-06E2DAA1A9F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>
                  <a:extLst>
                    <a:ext uri="{FF2B5EF4-FFF2-40B4-BE49-F238E27FC236}">
                      <a16:creationId xmlns:a16="http://schemas.microsoft.com/office/drawing/2014/main" id="{0EDAB856-3750-43A7-9C62-70385973DC9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980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123B00-39D6-4B0D-8957-9659F8923D58}"/>
                </a:ext>
              </a:extLst>
            </p:cNvPr>
            <p:cNvSpPr/>
            <p:nvPr/>
          </p:nvSpPr>
          <p:spPr>
            <a:xfrm>
              <a:off x="6462086" y="968054"/>
              <a:ext cx="517641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০১.আউটপুট 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ডিভাইস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কী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বলতে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.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A7549C7-F6FE-47A3-A323-7656664C2395}"/>
                </a:ext>
              </a:extLst>
            </p:cNvPr>
            <p:cNvSpPr/>
            <p:nvPr/>
          </p:nvSpPr>
          <p:spPr>
            <a:xfrm>
              <a:off x="1354596" y="797572"/>
              <a:ext cx="198163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শিখন</a:t>
              </a:r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ফল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EA4AE8-BE71-4DB3-90B7-0CBA89DAE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94129" y="712920"/>
              <a:ext cx="2057734" cy="821411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129C838-2387-4816-B8B7-E0D9EA53AEFA}"/>
                </a:ext>
              </a:extLst>
            </p:cNvPr>
            <p:cNvSpPr/>
            <p:nvPr/>
          </p:nvSpPr>
          <p:spPr>
            <a:xfrm>
              <a:off x="6571281" y="1525993"/>
              <a:ext cx="4773478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০২.আউটপুট 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ডিভাইস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সনাক্ত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করতে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.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E4E2586-F936-4FE6-9C7C-26CC4368FC9F}"/>
                </a:ext>
              </a:extLst>
            </p:cNvPr>
            <p:cNvSpPr/>
            <p:nvPr/>
          </p:nvSpPr>
          <p:spPr>
            <a:xfrm>
              <a:off x="6493788" y="2548881"/>
              <a:ext cx="5005953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০৩.আউটপুট 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ডিভাইস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বর্ণনা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করতে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22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4460687-CE9E-4977-AEDA-1ED55D8CCB9B}"/>
              </a:ext>
            </a:extLst>
          </p:cNvPr>
          <p:cNvGrpSpPr/>
          <p:nvPr/>
        </p:nvGrpSpPr>
        <p:grpSpPr>
          <a:xfrm>
            <a:off x="785258" y="2313708"/>
            <a:ext cx="4509656" cy="3006437"/>
            <a:chOff x="691243" y="856343"/>
            <a:chExt cx="4669971" cy="3113314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5D08B538-C4F1-4D52-B1EC-172BA470DC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5" t="2222" r="135" b="-2222"/>
            <a:stretch/>
          </p:blipFill>
          <p:spPr>
            <a:xfrm>
              <a:off x="691243" y="856343"/>
              <a:ext cx="4669971" cy="3113314"/>
            </a:xfrm>
            <a:prstGeom prst="rect">
              <a:avLst/>
            </a:prstGeom>
          </p:spPr>
        </p:pic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8F0344D-1C50-43E2-8271-79A90F58FA08}"/>
                </a:ext>
              </a:extLst>
            </p:cNvPr>
            <p:cNvSpPr/>
            <p:nvPr/>
          </p:nvSpPr>
          <p:spPr>
            <a:xfrm>
              <a:off x="695325" y="3482339"/>
              <a:ext cx="1497806" cy="41078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999609FD-7DF1-4B2E-ACC5-E8C3E7ECA683}"/>
              </a:ext>
            </a:extLst>
          </p:cNvPr>
          <p:cNvGrpSpPr/>
          <p:nvPr/>
        </p:nvGrpSpPr>
        <p:grpSpPr>
          <a:xfrm>
            <a:off x="2521531" y="2080644"/>
            <a:ext cx="8337846" cy="925788"/>
            <a:chOff x="2521531" y="2080644"/>
            <a:chExt cx="8337846" cy="925788"/>
          </a:xfrm>
        </p:grpSpPr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00454E71-1ED0-43B8-808A-BA32F1B801A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521531" y="2341418"/>
              <a:ext cx="5846614" cy="665014"/>
            </a:xfrm>
            <a:prstGeom prst="bent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15798A36-B2B1-495D-A6E2-4FCCB6AFA22A}"/>
                </a:ext>
              </a:extLst>
            </p:cNvPr>
            <p:cNvSpPr/>
            <p:nvPr/>
          </p:nvSpPr>
          <p:spPr>
            <a:xfrm>
              <a:off x="8398446" y="2080644"/>
              <a:ext cx="24609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2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কি</a:t>
              </a:r>
              <a:r>
                <a:rPr lang="en-US" sz="32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হচ্ছে</a:t>
              </a:r>
              <a:r>
                <a:rPr lang="en-US" sz="32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এখানে</a:t>
              </a:r>
              <a:endPara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29362A9-0D53-4973-BE22-18421CCD24FE}"/>
              </a:ext>
            </a:extLst>
          </p:cNvPr>
          <p:cNvSpPr/>
          <p:nvPr/>
        </p:nvSpPr>
        <p:spPr>
          <a:xfrm>
            <a:off x="518412" y="695189"/>
            <a:ext cx="10967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4524AB43-37C4-4DE9-984F-52247A420071}"/>
              </a:ext>
            </a:extLst>
          </p:cNvPr>
          <p:cNvGrpSpPr/>
          <p:nvPr/>
        </p:nvGrpSpPr>
        <p:grpSpPr>
          <a:xfrm>
            <a:off x="2597247" y="4876489"/>
            <a:ext cx="8240867" cy="1307668"/>
            <a:chOff x="2660074" y="4710551"/>
            <a:chExt cx="8240867" cy="1307668"/>
          </a:xfrm>
        </p:grpSpPr>
        <p:cxnSp>
          <p:nvCxnSpPr>
            <p:cNvPr id="165" name="Connector: Elbow 164">
              <a:extLst>
                <a:ext uri="{FF2B5EF4-FFF2-40B4-BE49-F238E27FC236}">
                  <a16:creationId xmlns:a16="http://schemas.microsoft.com/office/drawing/2014/main" id="{A42584DD-CB7F-4680-9AA4-BA994BD5148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660074" y="4710551"/>
              <a:ext cx="5721927" cy="928251"/>
            </a:xfrm>
            <a:prstGeom prst="bent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EBE35BB1-F033-4B54-BB13-1BA955EDCCEC}"/>
                </a:ext>
              </a:extLst>
            </p:cNvPr>
            <p:cNvSpPr/>
            <p:nvPr/>
          </p:nvSpPr>
          <p:spPr>
            <a:xfrm>
              <a:off x="8440010" y="5433444"/>
              <a:ext cx="24609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2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কি</a:t>
              </a:r>
              <a:r>
                <a:rPr lang="en-US" sz="32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হচ্ছে</a:t>
              </a:r>
              <a:r>
                <a:rPr lang="en-US" sz="32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এখানে</a:t>
              </a:r>
              <a:endPara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F4E094AC-8580-4579-9873-40D192C3A99B}"/>
              </a:ext>
            </a:extLst>
          </p:cNvPr>
          <p:cNvGrpSpPr/>
          <p:nvPr/>
        </p:nvGrpSpPr>
        <p:grpSpPr>
          <a:xfrm>
            <a:off x="2520156" y="2085939"/>
            <a:ext cx="8306589" cy="925788"/>
            <a:chOff x="2521531" y="2080644"/>
            <a:chExt cx="8306589" cy="925788"/>
          </a:xfrm>
        </p:grpSpPr>
        <p:cxnSp>
          <p:nvCxnSpPr>
            <p:cNvPr id="286" name="Connector: Elbow 285">
              <a:extLst>
                <a:ext uri="{FF2B5EF4-FFF2-40B4-BE49-F238E27FC236}">
                  <a16:creationId xmlns:a16="http://schemas.microsoft.com/office/drawing/2014/main" id="{93550C1E-1CD9-4486-A12E-AE0A8EC31AA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521531" y="2341418"/>
              <a:ext cx="5846614" cy="665014"/>
            </a:xfrm>
            <a:prstGeom prst="bent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4A0C1E4-D344-4B1D-B09E-066F498F1B07}"/>
                </a:ext>
              </a:extLst>
            </p:cNvPr>
            <p:cNvSpPr/>
            <p:nvPr/>
          </p:nvSpPr>
          <p:spPr>
            <a:xfrm>
              <a:off x="8429707" y="2080644"/>
              <a:ext cx="239841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2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ছবি</a:t>
              </a:r>
              <a:r>
                <a:rPr lang="en-US" sz="32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আঁকা</a:t>
              </a:r>
              <a:r>
                <a:rPr lang="en-US" sz="32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হচ্ছে</a:t>
              </a:r>
              <a:endPara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FE6602B5-9EE1-4130-8243-D5353AD7BDA7}"/>
              </a:ext>
            </a:extLst>
          </p:cNvPr>
          <p:cNvGrpSpPr/>
          <p:nvPr/>
        </p:nvGrpSpPr>
        <p:grpSpPr>
          <a:xfrm>
            <a:off x="2662281" y="4903159"/>
            <a:ext cx="8327430" cy="1307668"/>
            <a:chOff x="2660074" y="4710551"/>
            <a:chExt cx="8327430" cy="1307668"/>
          </a:xfrm>
        </p:grpSpPr>
        <p:cxnSp>
          <p:nvCxnSpPr>
            <p:cNvPr id="289" name="Connector: Elbow 288">
              <a:extLst>
                <a:ext uri="{FF2B5EF4-FFF2-40B4-BE49-F238E27FC236}">
                  <a16:creationId xmlns:a16="http://schemas.microsoft.com/office/drawing/2014/main" id="{E828374C-8F37-4744-BEF7-BCCFC054385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660074" y="4710551"/>
              <a:ext cx="5721927" cy="928251"/>
            </a:xfrm>
            <a:prstGeom prst="bent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5716F500-73F2-449F-8B47-E069FB54E5AE}"/>
                </a:ext>
              </a:extLst>
            </p:cNvPr>
            <p:cNvSpPr/>
            <p:nvPr/>
          </p:nvSpPr>
          <p:spPr>
            <a:xfrm>
              <a:off x="8353450" y="5433444"/>
              <a:ext cx="263405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2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তথ্য</a:t>
              </a:r>
              <a:r>
                <a:rPr lang="en-US" sz="32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দেওয়া</a:t>
              </a:r>
              <a:r>
                <a:rPr lang="en-US" sz="32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হচ্ছে</a:t>
              </a:r>
              <a:endPara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94" name="Rectangle 293">
            <a:extLst>
              <a:ext uri="{FF2B5EF4-FFF2-40B4-BE49-F238E27FC236}">
                <a16:creationId xmlns:a16="http://schemas.microsoft.com/office/drawing/2014/main" id="{9097112C-59D3-47E7-AA97-37A2AB8A26D3}"/>
              </a:ext>
            </a:extLst>
          </p:cNvPr>
          <p:cNvSpPr/>
          <p:nvPr/>
        </p:nvSpPr>
        <p:spPr>
          <a:xfrm>
            <a:off x="5422900" y="2878435"/>
            <a:ext cx="65532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এখনে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কাজটি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সম্পন্ন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হওয়ার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ফলাফল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হিসেবে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একটা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সম্পন্ন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ব্যবহারকারীকে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প্রদান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করিল,কম্পিউটার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সিস্টেমে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প্রেরণ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তেমনি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প্রক্রিয়ারটির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ফলাফল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ডেটা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গ্রহণ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3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tmFilter="0,0; .5, 1; 1, 1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0D5EAA2-F0FF-4F97-A3B3-66E1BB8CFC7C}"/>
              </a:ext>
            </a:extLst>
          </p:cNvPr>
          <p:cNvGrpSpPr/>
          <p:nvPr/>
        </p:nvGrpSpPr>
        <p:grpSpPr>
          <a:xfrm>
            <a:off x="275044" y="-5786"/>
            <a:ext cx="11481527" cy="6863786"/>
            <a:chOff x="275044" y="-5786"/>
            <a:chExt cx="11481527" cy="686378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241829-1B32-442E-BFD1-65D226AA0992}"/>
                </a:ext>
              </a:extLst>
            </p:cNvPr>
            <p:cNvSpPr/>
            <p:nvPr/>
          </p:nvSpPr>
          <p:spPr>
            <a:xfrm>
              <a:off x="6096000" y="0"/>
              <a:ext cx="5660571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60439F-E365-4D0F-8556-021B7E293AA8}"/>
                </a:ext>
              </a:extLst>
            </p:cNvPr>
            <p:cNvSpPr/>
            <p:nvPr/>
          </p:nvSpPr>
          <p:spPr>
            <a:xfrm>
              <a:off x="275044" y="-5786"/>
              <a:ext cx="5681417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889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298614C-229B-4791-A01B-11ABA56B28AB}"/>
                </a:ext>
              </a:extLst>
            </p:cNvPr>
            <p:cNvGrpSpPr/>
            <p:nvPr/>
          </p:nvGrpSpPr>
          <p:grpSpPr>
            <a:xfrm>
              <a:off x="6096000" y="119550"/>
              <a:ext cx="5574535" cy="6607638"/>
              <a:chOff x="6096000" y="119550"/>
              <a:chExt cx="5574535" cy="6607638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8978BB1-E428-430B-A7E9-32163E402F1A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88B22F2-5464-481A-B738-747443958261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91A87D2-089D-4BEF-BFCB-FFE3FB2FA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3D90A3D-9A64-48EC-8965-D2686B5C1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ACFC826-CD04-4929-A465-42697256A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0DEDC2-8BFD-46EC-82D7-5BDD0AEA9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C5B8031-2672-4A35-B2CF-879028F61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4C05C06-DA38-4D91-BF36-F3975D4A5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D6726AC-45BA-4D25-B557-31C6971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19D9757-C694-4A36-A59D-F0F75AF2E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456B68-763C-4971-9FF5-34D22C11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AEBB975-9A36-4630-8658-710BDCB21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CE6D0E-7945-4DDC-9894-82CDB4AD9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1E802BD-71EA-4C5D-B8BD-8053174D2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EA379E5-5B05-4D58-BAA0-5BD1EF3ED01D}"/>
                </a:ext>
              </a:extLst>
            </p:cNvPr>
            <p:cNvGrpSpPr/>
            <p:nvPr/>
          </p:nvGrpSpPr>
          <p:grpSpPr>
            <a:xfrm flipH="1">
              <a:off x="351445" y="123984"/>
              <a:ext cx="6380962" cy="6607323"/>
              <a:chOff x="5289573" y="154345"/>
              <a:chExt cx="6380962" cy="6607323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A5FAA53-CF1A-4143-B800-CD9EF975AA06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50800" dist="635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264B974-C8B0-4B7D-9A85-A926B593E885}"/>
                  </a:ext>
                </a:extLst>
              </p:cNvPr>
              <p:cNvSpPr/>
              <p:nvPr/>
            </p:nvSpPr>
            <p:spPr>
              <a:xfrm>
                <a:off x="6175367" y="154345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E7E91EE-0C07-4CD7-AB0B-4D1A5689D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B466CD8-E8E8-43D2-9D8F-F5A7D0531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C58CECF-147F-4FD4-A0D4-58640B3C6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9573" y="2174422"/>
                <a:ext cx="5397552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7272B6-962B-407A-8798-63E9EAA88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D862B3-B952-400F-956C-6E325553C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167523B-9E56-42E2-9705-F7567D5E5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27D5AF9-E3F2-4C3F-895B-BAC5637B4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92EE4D3-D1F0-44BD-93C0-007F2938C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E44055B-63CD-49B7-8557-1658DBFF8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96B11C0-D4A0-4BD7-B43F-3F9ADE586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0086FF9-58A1-4A40-9138-6CA2E74C8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490C400-DD08-4F1F-82B3-3D5933628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65AC651-114C-44C7-80B8-9B7B6693CCFB}"/>
                </a:ext>
              </a:extLst>
            </p:cNvPr>
            <p:cNvGrpSpPr/>
            <p:nvPr/>
          </p:nvGrpSpPr>
          <p:grpSpPr>
            <a:xfrm>
              <a:off x="5604611" y="119550"/>
              <a:ext cx="781676" cy="6607323"/>
              <a:chOff x="5604611" y="119550"/>
              <a:chExt cx="781676" cy="6607323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4BC666B-BE22-4EC4-9DE9-ABFD9CE56B6F}"/>
                  </a:ext>
                </a:extLst>
              </p:cNvPr>
              <p:cNvSpPr/>
              <p:nvPr/>
            </p:nvSpPr>
            <p:spPr>
              <a:xfrm>
                <a:off x="5635694" y="20253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70FDC8D-B515-41DF-925B-596CF20C5B78}"/>
                  </a:ext>
                </a:extLst>
              </p:cNvPr>
              <p:cNvGrpSpPr/>
              <p:nvPr/>
            </p:nvGrpSpPr>
            <p:grpSpPr>
              <a:xfrm>
                <a:off x="5805714" y="119550"/>
                <a:ext cx="580573" cy="386869"/>
                <a:chOff x="5805714" y="609691"/>
                <a:chExt cx="580573" cy="386869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44E7279-3BA1-4444-BA5E-2C9D1CC5E08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Arc 265">
                  <a:extLst>
                    <a:ext uri="{FF2B5EF4-FFF2-40B4-BE49-F238E27FC236}">
                      <a16:creationId xmlns:a16="http://schemas.microsoft.com/office/drawing/2014/main" id="{297507A6-B85C-496F-9C26-AE9D8FBA109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333954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D21DB72-7081-4D39-AAD0-8B200901056A}"/>
                  </a:ext>
                </a:extLst>
              </p:cNvPr>
              <p:cNvSpPr/>
              <p:nvPr/>
            </p:nvSpPr>
            <p:spPr>
              <a:xfrm>
                <a:off x="5632035" y="503041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E6FEB6B-E5EE-4ED1-9BBA-545E85E3A6B1}"/>
                  </a:ext>
                </a:extLst>
              </p:cNvPr>
              <p:cNvGrpSpPr/>
              <p:nvPr/>
            </p:nvGrpSpPr>
            <p:grpSpPr>
              <a:xfrm>
                <a:off x="5805714" y="430573"/>
                <a:ext cx="580573" cy="386869"/>
                <a:chOff x="5805714" y="609691"/>
                <a:chExt cx="580573" cy="386869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396372F0-3216-488B-BC0B-0B9F42309B2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Arc 263">
                  <a:extLst>
                    <a:ext uri="{FF2B5EF4-FFF2-40B4-BE49-F238E27FC236}">
                      <a16:creationId xmlns:a16="http://schemas.microsoft.com/office/drawing/2014/main" id="{3AE2A82E-941D-49C7-B146-583CF0AC185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04954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77D1F8-640A-4A1F-AF5C-8A91BFDAD8D9}"/>
                  </a:ext>
                </a:extLst>
              </p:cNvPr>
              <p:cNvSpPr/>
              <p:nvPr/>
            </p:nvSpPr>
            <p:spPr>
              <a:xfrm>
                <a:off x="5635694" y="8174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D16A5FB-3C43-411F-9731-9353C11A4AAE}"/>
                  </a:ext>
                </a:extLst>
              </p:cNvPr>
              <p:cNvSpPr/>
              <p:nvPr/>
            </p:nvSpPr>
            <p:spPr>
              <a:xfrm>
                <a:off x="5636493" y="112392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66274C2-B888-4503-8405-E8AEC64AB292}"/>
                  </a:ext>
                </a:extLst>
              </p:cNvPr>
              <p:cNvSpPr/>
              <p:nvPr/>
            </p:nvSpPr>
            <p:spPr>
              <a:xfrm>
                <a:off x="5633303" y="144082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AFB4627-45CD-46C6-AEC2-57527652201C}"/>
                  </a:ext>
                </a:extLst>
              </p:cNvPr>
              <p:cNvSpPr/>
              <p:nvPr/>
            </p:nvSpPr>
            <p:spPr>
              <a:xfrm>
                <a:off x="5641689" y="174238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F32A4C9-928E-4227-A195-E00C8609B7AD}"/>
                  </a:ext>
                </a:extLst>
              </p:cNvPr>
              <p:cNvSpPr/>
              <p:nvPr/>
            </p:nvSpPr>
            <p:spPr>
              <a:xfrm>
                <a:off x="5626130" y="206495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F6492C4-7C01-44CE-B86E-F9E570CEE04E}"/>
                  </a:ext>
                </a:extLst>
              </p:cNvPr>
              <p:cNvSpPr/>
              <p:nvPr/>
            </p:nvSpPr>
            <p:spPr>
              <a:xfrm>
                <a:off x="5626130" y="237211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784E755-0B70-4C55-8E48-2CAE148FD3D1}"/>
                  </a:ext>
                </a:extLst>
              </p:cNvPr>
              <p:cNvSpPr/>
              <p:nvPr/>
            </p:nvSpPr>
            <p:spPr>
              <a:xfrm>
                <a:off x="5633303" y="268452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E0F2A8D-F1B3-4048-AA17-5F5C25330CC0}"/>
                  </a:ext>
                </a:extLst>
              </p:cNvPr>
              <p:cNvSpPr/>
              <p:nvPr/>
            </p:nvSpPr>
            <p:spPr>
              <a:xfrm>
                <a:off x="5633303" y="298598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D48FC4B-204D-4CF6-99F6-8E2A2F75CDCA}"/>
                  </a:ext>
                </a:extLst>
              </p:cNvPr>
              <p:cNvSpPr/>
              <p:nvPr/>
            </p:nvSpPr>
            <p:spPr>
              <a:xfrm>
                <a:off x="5626130" y="33081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186BAD2-D370-4171-AC12-64FFF5FFE95F}"/>
                  </a:ext>
                </a:extLst>
              </p:cNvPr>
              <p:cNvSpPr/>
              <p:nvPr/>
            </p:nvSpPr>
            <p:spPr>
              <a:xfrm>
                <a:off x="5618957" y="361510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8C2E0A3-4F4E-44CB-96B8-DB8B967CA41B}"/>
                  </a:ext>
                </a:extLst>
              </p:cNvPr>
              <p:cNvSpPr/>
              <p:nvPr/>
            </p:nvSpPr>
            <p:spPr>
              <a:xfrm>
                <a:off x="5604611" y="39272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89282A3-A8AC-492D-BEA3-D09037CD3ECD}"/>
                  </a:ext>
                </a:extLst>
              </p:cNvPr>
              <p:cNvSpPr/>
              <p:nvPr/>
            </p:nvSpPr>
            <p:spPr>
              <a:xfrm>
                <a:off x="5611784" y="423914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01A07A6-2570-4A5D-9C84-483FAE0D9D54}"/>
                  </a:ext>
                </a:extLst>
              </p:cNvPr>
              <p:cNvSpPr/>
              <p:nvPr/>
            </p:nvSpPr>
            <p:spPr>
              <a:xfrm>
                <a:off x="5604611" y="4546182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7A8A61-46A3-4224-89BF-F3018C6A82CB}"/>
                  </a:ext>
                </a:extLst>
              </p:cNvPr>
              <p:cNvSpPr/>
              <p:nvPr/>
            </p:nvSpPr>
            <p:spPr>
              <a:xfrm>
                <a:off x="5609779" y="485746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5748AFB-F240-4EC8-B477-55902251C652}"/>
                  </a:ext>
                </a:extLst>
              </p:cNvPr>
              <p:cNvSpPr/>
              <p:nvPr/>
            </p:nvSpPr>
            <p:spPr>
              <a:xfrm>
                <a:off x="5618957" y="517189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91EC6EE-73D3-4610-ADA9-B6E33317F36E}"/>
                  </a:ext>
                </a:extLst>
              </p:cNvPr>
              <p:cNvSpPr/>
              <p:nvPr/>
            </p:nvSpPr>
            <p:spPr>
              <a:xfrm>
                <a:off x="5611784" y="550314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CF7D9C4-F037-45DB-95F0-EB970DC96234}"/>
                  </a:ext>
                </a:extLst>
              </p:cNvPr>
              <p:cNvSpPr/>
              <p:nvPr/>
            </p:nvSpPr>
            <p:spPr>
              <a:xfrm>
                <a:off x="5604611" y="5797854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CCEF373-F600-430A-9F6F-5A208CEC3665}"/>
                  </a:ext>
                </a:extLst>
              </p:cNvPr>
              <p:cNvSpPr/>
              <p:nvPr/>
            </p:nvSpPr>
            <p:spPr>
              <a:xfrm>
                <a:off x="5604611" y="609721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0108015-6EF5-4133-B771-FFA795D03B8C}"/>
                  </a:ext>
                </a:extLst>
              </p:cNvPr>
              <p:cNvSpPr/>
              <p:nvPr/>
            </p:nvSpPr>
            <p:spPr>
              <a:xfrm>
                <a:off x="5611784" y="641257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194696F-3FA8-424E-9FAA-A2DCA37A6B3D}"/>
                  </a:ext>
                </a:extLst>
              </p:cNvPr>
              <p:cNvGrpSpPr/>
              <p:nvPr/>
            </p:nvGrpSpPr>
            <p:grpSpPr>
              <a:xfrm>
                <a:off x="5805714" y="741596"/>
                <a:ext cx="580573" cy="386869"/>
                <a:chOff x="5805714" y="609691"/>
                <a:chExt cx="580573" cy="386869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8B02DC53-02A4-4CD6-AECC-3A190EED06B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Arc 261">
                  <a:extLst>
                    <a:ext uri="{FF2B5EF4-FFF2-40B4-BE49-F238E27FC236}">
                      <a16:creationId xmlns:a16="http://schemas.microsoft.com/office/drawing/2014/main" id="{630A421B-AAB8-4882-9B34-55C0F8AB90C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57576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3034C94-C5E8-4583-9109-896379C22B81}"/>
                  </a:ext>
                </a:extLst>
              </p:cNvPr>
              <p:cNvGrpSpPr/>
              <p:nvPr/>
            </p:nvGrpSpPr>
            <p:grpSpPr>
              <a:xfrm>
                <a:off x="5805714" y="1052619"/>
                <a:ext cx="580573" cy="386869"/>
                <a:chOff x="5805714" y="609691"/>
                <a:chExt cx="580573" cy="386869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76CAB1A5-D3F6-45B1-B4A1-D6119809545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Arc 259">
                  <a:extLst>
                    <a:ext uri="{FF2B5EF4-FFF2-40B4-BE49-F238E27FC236}">
                      <a16:creationId xmlns:a16="http://schemas.microsoft.com/office/drawing/2014/main" id="{958637F7-BFEB-4440-8E67-2747E6F3884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0485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517D328-0A7A-4393-AC97-85DC12835552}"/>
                  </a:ext>
                </a:extLst>
              </p:cNvPr>
              <p:cNvGrpSpPr/>
              <p:nvPr/>
            </p:nvGrpSpPr>
            <p:grpSpPr>
              <a:xfrm>
                <a:off x="5805714" y="1363642"/>
                <a:ext cx="580573" cy="386869"/>
                <a:chOff x="5805714" y="609691"/>
                <a:chExt cx="580573" cy="386869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02047A7-F094-4A0C-AF21-30AE871692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Arc 257">
                  <a:extLst>
                    <a:ext uri="{FF2B5EF4-FFF2-40B4-BE49-F238E27FC236}">
                      <a16:creationId xmlns:a16="http://schemas.microsoft.com/office/drawing/2014/main" id="{7E281022-FE71-4FBE-A95C-6F31590A818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09658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BB218BA-3C99-46A5-AA7E-41B0BD0BE21B}"/>
                  </a:ext>
                </a:extLst>
              </p:cNvPr>
              <p:cNvGrpSpPr/>
              <p:nvPr/>
            </p:nvGrpSpPr>
            <p:grpSpPr>
              <a:xfrm>
                <a:off x="5805714" y="1674665"/>
                <a:ext cx="580573" cy="386869"/>
                <a:chOff x="5805714" y="609691"/>
                <a:chExt cx="580573" cy="386869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A8C1D1E-080C-4BD8-B339-6D5140654B1A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Arc 255">
                  <a:extLst>
                    <a:ext uri="{FF2B5EF4-FFF2-40B4-BE49-F238E27FC236}">
                      <a16:creationId xmlns:a16="http://schemas.microsoft.com/office/drawing/2014/main" id="{CAC70D09-5059-4C85-8D47-53FD7B4F2A5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5716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A4946169-9051-4CA0-9B4A-2CABD823F757}"/>
                  </a:ext>
                </a:extLst>
              </p:cNvPr>
              <p:cNvGrpSpPr/>
              <p:nvPr/>
            </p:nvGrpSpPr>
            <p:grpSpPr>
              <a:xfrm>
                <a:off x="5805714" y="1985688"/>
                <a:ext cx="580573" cy="386869"/>
                <a:chOff x="5805714" y="609691"/>
                <a:chExt cx="580573" cy="386869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6228328-F8AF-4A96-955D-C71B83141AE3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>
                  <a:extLst>
                    <a:ext uri="{FF2B5EF4-FFF2-40B4-BE49-F238E27FC236}">
                      <a16:creationId xmlns:a16="http://schemas.microsoft.com/office/drawing/2014/main" id="{FB16CD68-2408-4394-A113-F467ADDD5CD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82495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4EC4EB-9943-416D-B752-E64DB186EE4C}"/>
                  </a:ext>
                </a:extLst>
              </p:cNvPr>
              <p:cNvGrpSpPr/>
              <p:nvPr/>
            </p:nvGrpSpPr>
            <p:grpSpPr>
              <a:xfrm>
                <a:off x="5805714" y="2296711"/>
                <a:ext cx="580573" cy="386869"/>
                <a:chOff x="5805714" y="609691"/>
                <a:chExt cx="580573" cy="386869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D4EF0E6-B0DE-4518-A96A-FB017818919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>
                  <a:extLst>
                    <a:ext uri="{FF2B5EF4-FFF2-40B4-BE49-F238E27FC236}">
                      <a16:creationId xmlns:a16="http://schemas.microsoft.com/office/drawing/2014/main" id="{D47C7A71-BF69-467D-86AC-5666F16AB52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7911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9E2A532-F538-4A8B-8728-6B3A5B95DF8D}"/>
                  </a:ext>
                </a:extLst>
              </p:cNvPr>
              <p:cNvGrpSpPr/>
              <p:nvPr/>
            </p:nvGrpSpPr>
            <p:grpSpPr>
              <a:xfrm>
                <a:off x="5805714" y="2607734"/>
                <a:ext cx="580573" cy="386869"/>
                <a:chOff x="5805714" y="609691"/>
                <a:chExt cx="580573" cy="38686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54F6FBA-1A67-40A4-98C3-BAE3A0548C4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>
                  <a:extLst>
                    <a:ext uri="{FF2B5EF4-FFF2-40B4-BE49-F238E27FC236}">
                      <a16:creationId xmlns:a16="http://schemas.microsoft.com/office/drawing/2014/main" id="{2B425784-99A9-4544-96F1-D761E56D274F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17170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C12A1F2-325E-4CA3-BD40-7D43A3AAD36A}"/>
                  </a:ext>
                </a:extLst>
              </p:cNvPr>
              <p:cNvGrpSpPr/>
              <p:nvPr/>
            </p:nvGrpSpPr>
            <p:grpSpPr>
              <a:xfrm>
                <a:off x="5805714" y="2918757"/>
                <a:ext cx="580573" cy="386869"/>
                <a:chOff x="5805714" y="609691"/>
                <a:chExt cx="580573" cy="386869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1DB92E8-E2EA-44C1-9DA6-560B0B4FCC7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>
                  <a:extLst>
                    <a:ext uri="{FF2B5EF4-FFF2-40B4-BE49-F238E27FC236}">
                      <a16:creationId xmlns:a16="http://schemas.microsoft.com/office/drawing/2014/main" id="{DE988E3D-E044-408A-BB57-70C6A2C118D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220475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6EDA4DF-48AF-4F48-A337-C8440F3157DE}"/>
                  </a:ext>
                </a:extLst>
              </p:cNvPr>
              <p:cNvGrpSpPr/>
              <p:nvPr/>
            </p:nvGrpSpPr>
            <p:grpSpPr>
              <a:xfrm>
                <a:off x="5805714" y="3229780"/>
                <a:ext cx="580573" cy="386869"/>
                <a:chOff x="5805714" y="609691"/>
                <a:chExt cx="580573" cy="386869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214523A1-5E7D-403D-9148-6D4DD9E5418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>
                  <a:extLst>
                    <a:ext uri="{FF2B5EF4-FFF2-40B4-BE49-F238E27FC236}">
                      <a16:creationId xmlns:a16="http://schemas.microsoft.com/office/drawing/2014/main" id="{340BACC2-71BC-487B-8812-FFA86791219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48007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E37DB2AC-3AC3-4C7D-8612-5D417964906E}"/>
                  </a:ext>
                </a:extLst>
              </p:cNvPr>
              <p:cNvGrpSpPr/>
              <p:nvPr/>
            </p:nvGrpSpPr>
            <p:grpSpPr>
              <a:xfrm>
                <a:off x="5805714" y="3540803"/>
                <a:ext cx="580573" cy="386869"/>
                <a:chOff x="5805714" y="609691"/>
                <a:chExt cx="580573" cy="386869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5138F7F-6EC1-44BB-93B2-9EF364E0DE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Arc 243">
                  <a:extLst>
                    <a:ext uri="{FF2B5EF4-FFF2-40B4-BE49-F238E27FC236}">
                      <a16:creationId xmlns:a16="http://schemas.microsoft.com/office/drawing/2014/main" id="{4A664B7D-055F-4974-A811-653966728E6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01467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45EF5171-9172-4BA0-AD53-932D8767DD6C}"/>
                  </a:ext>
                </a:extLst>
              </p:cNvPr>
              <p:cNvGrpSpPr/>
              <p:nvPr/>
            </p:nvGrpSpPr>
            <p:grpSpPr>
              <a:xfrm>
                <a:off x="5805714" y="3851826"/>
                <a:ext cx="580573" cy="386869"/>
                <a:chOff x="5805714" y="609691"/>
                <a:chExt cx="580573" cy="386869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49384CC-8CC0-4F36-9EBE-9D5B8C6AA42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Arc 241">
                  <a:extLst>
                    <a:ext uri="{FF2B5EF4-FFF2-40B4-BE49-F238E27FC236}">
                      <a16:creationId xmlns:a16="http://schemas.microsoft.com/office/drawing/2014/main" id="{6849CE6F-DAF4-4F1C-8BD6-B9343BC0B56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023282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D1B6F37-E85B-47FB-8D52-AF1C47088551}"/>
                  </a:ext>
                </a:extLst>
              </p:cNvPr>
              <p:cNvGrpSpPr/>
              <p:nvPr/>
            </p:nvGrpSpPr>
            <p:grpSpPr>
              <a:xfrm>
                <a:off x="5805714" y="4162849"/>
                <a:ext cx="580573" cy="386869"/>
                <a:chOff x="5805714" y="609691"/>
                <a:chExt cx="580573" cy="386869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4D9785FD-70E6-4963-B454-E7F8646D009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Arc 239">
                  <a:extLst>
                    <a:ext uri="{FF2B5EF4-FFF2-40B4-BE49-F238E27FC236}">
                      <a16:creationId xmlns:a16="http://schemas.microsoft.com/office/drawing/2014/main" id="{42F5CA3E-9CF3-465C-BD7F-106F4012709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68103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349EAA02-C12F-42A1-BB63-E00C50190D9C}"/>
                  </a:ext>
                </a:extLst>
              </p:cNvPr>
              <p:cNvGrpSpPr/>
              <p:nvPr/>
            </p:nvGrpSpPr>
            <p:grpSpPr>
              <a:xfrm>
                <a:off x="5805714" y="4473872"/>
                <a:ext cx="580573" cy="386869"/>
                <a:chOff x="5805714" y="609691"/>
                <a:chExt cx="580573" cy="386869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14A7656-6657-42E0-85FF-E3A04F929C12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Arc 237">
                  <a:extLst>
                    <a:ext uri="{FF2B5EF4-FFF2-40B4-BE49-F238E27FC236}">
                      <a16:creationId xmlns:a16="http://schemas.microsoft.com/office/drawing/2014/main" id="{DB89E739-6FF4-4EDF-ABD4-B7DE78BF90F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88676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3C50D2C-64BC-4A71-AAFF-FDAEE1E9C70C}"/>
                  </a:ext>
                </a:extLst>
              </p:cNvPr>
              <p:cNvGrpSpPr/>
              <p:nvPr/>
            </p:nvGrpSpPr>
            <p:grpSpPr>
              <a:xfrm>
                <a:off x="5805714" y="4784895"/>
                <a:ext cx="580573" cy="386869"/>
                <a:chOff x="5805714" y="609691"/>
                <a:chExt cx="580573" cy="386869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A19E56B-3081-4C96-AD31-3AD255A78DC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Arc 235">
                  <a:extLst>
                    <a:ext uri="{FF2B5EF4-FFF2-40B4-BE49-F238E27FC236}">
                      <a16:creationId xmlns:a16="http://schemas.microsoft.com/office/drawing/2014/main" id="{AEC98C1B-A5A7-427B-9204-A105E801093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46438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616ED87-ECA1-4EE0-B7C0-4AD4B6967BA4}"/>
                  </a:ext>
                </a:extLst>
              </p:cNvPr>
              <p:cNvGrpSpPr/>
              <p:nvPr/>
            </p:nvGrpSpPr>
            <p:grpSpPr>
              <a:xfrm>
                <a:off x="5805714" y="5095918"/>
                <a:ext cx="580573" cy="386869"/>
                <a:chOff x="5805714" y="609691"/>
                <a:chExt cx="580573" cy="386869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DDFF1669-7B8A-4A90-A3E7-848ADE8F544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Arc 233">
                  <a:extLst>
                    <a:ext uri="{FF2B5EF4-FFF2-40B4-BE49-F238E27FC236}">
                      <a16:creationId xmlns:a16="http://schemas.microsoft.com/office/drawing/2014/main" id="{527D560F-349D-490E-A5E3-1210DE1E3EF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2511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1059D95-40F4-457D-92CB-A0C75E8032AC}"/>
                  </a:ext>
                </a:extLst>
              </p:cNvPr>
              <p:cNvGrpSpPr/>
              <p:nvPr/>
            </p:nvGrpSpPr>
            <p:grpSpPr>
              <a:xfrm>
                <a:off x="5805714" y="5406941"/>
                <a:ext cx="580573" cy="386869"/>
                <a:chOff x="5805714" y="609691"/>
                <a:chExt cx="580573" cy="386869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AFE0FB1B-44BF-4032-80BE-CC99AD4236C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Arc 231">
                  <a:extLst>
                    <a:ext uri="{FF2B5EF4-FFF2-40B4-BE49-F238E27FC236}">
                      <a16:creationId xmlns:a16="http://schemas.microsoft.com/office/drawing/2014/main" id="{85871B22-77C1-40D1-88A8-5D474C42E556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9167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0BA5272-DF18-4112-A4F0-2F83578DD7B6}"/>
                  </a:ext>
                </a:extLst>
              </p:cNvPr>
              <p:cNvGrpSpPr/>
              <p:nvPr/>
            </p:nvGrpSpPr>
            <p:grpSpPr>
              <a:xfrm>
                <a:off x="5805714" y="5717964"/>
                <a:ext cx="580573" cy="386869"/>
                <a:chOff x="5805714" y="609691"/>
                <a:chExt cx="580573" cy="386869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F649D47-E177-4E8D-B0EF-ECD56D4D3E7C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>
                  <a:extLst>
                    <a:ext uri="{FF2B5EF4-FFF2-40B4-BE49-F238E27FC236}">
                      <a16:creationId xmlns:a16="http://schemas.microsoft.com/office/drawing/2014/main" id="{9F615B04-4B70-4334-AE54-2148C84C916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92407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1BF9A93-6EBE-4421-B2E6-44C8B63E83EC}"/>
                  </a:ext>
                </a:extLst>
              </p:cNvPr>
              <p:cNvGrpSpPr/>
              <p:nvPr/>
            </p:nvGrpSpPr>
            <p:grpSpPr>
              <a:xfrm>
                <a:off x="5805714" y="6028987"/>
                <a:ext cx="580573" cy="386869"/>
                <a:chOff x="5805714" y="609691"/>
                <a:chExt cx="580573" cy="386869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C7CAEA38-D9D5-4AFC-992B-A94D6D8D3D6B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>
                  <a:extLst>
                    <a:ext uri="{FF2B5EF4-FFF2-40B4-BE49-F238E27FC236}">
                      <a16:creationId xmlns:a16="http://schemas.microsoft.com/office/drawing/2014/main" id="{14B83947-7B6B-4F91-A4CD-F156C063D9B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97210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417FE583-2CF8-4BAC-9587-3FE6C47072C5}"/>
                  </a:ext>
                </a:extLst>
              </p:cNvPr>
              <p:cNvGrpSpPr/>
              <p:nvPr/>
            </p:nvGrpSpPr>
            <p:grpSpPr>
              <a:xfrm>
                <a:off x="5805714" y="6340004"/>
                <a:ext cx="580573" cy="386869"/>
                <a:chOff x="5805714" y="609691"/>
                <a:chExt cx="580573" cy="386869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EFE28BD-32A5-42A4-BF95-06E2DAA1A9F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>
                  <a:extLst>
                    <a:ext uri="{FF2B5EF4-FFF2-40B4-BE49-F238E27FC236}">
                      <a16:creationId xmlns:a16="http://schemas.microsoft.com/office/drawing/2014/main" id="{0EDAB856-3750-43A7-9C62-70385973DC9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9801"/>
                    <a:gd name="adj2" fmla="val 20826104"/>
                  </a:avLst>
                </a:prstGeom>
                <a:ln w="508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1EC90B71-DB80-46C8-9D5B-DBFAF672F997}"/>
              </a:ext>
            </a:extLst>
          </p:cNvPr>
          <p:cNvSpPr txBox="1"/>
          <p:nvPr/>
        </p:nvSpPr>
        <p:spPr>
          <a:xfrm>
            <a:off x="2264898" y="1067360"/>
            <a:ext cx="3938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2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5BFDA-D672-4441-9D1E-BAFA07B44C5D}"/>
              </a:ext>
            </a:extLst>
          </p:cNvPr>
          <p:cNvSpPr txBox="1"/>
          <p:nvPr/>
        </p:nvSpPr>
        <p:spPr>
          <a:xfrm>
            <a:off x="6654020" y="3093107"/>
            <a:ext cx="3938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আউটপুট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ডিভাইস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8032E9-D809-4681-B05D-BBD107834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24521" r="34791" b="23085"/>
          <a:stretch/>
        </p:blipFill>
        <p:spPr>
          <a:xfrm>
            <a:off x="1149593" y="1909250"/>
            <a:ext cx="3486151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A88A92B-3412-4D31-A1E9-DFD39FD3E0B7}"/>
              </a:ext>
            </a:extLst>
          </p:cNvPr>
          <p:cNvGrpSpPr/>
          <p:nvPr/>
        </p:nvGrpSpPr>
        <p:grpSpPr>
          <a:xfrm>
            <a:off x="275044" y="-5786"/>
            <a:ext cx="11481527" cy="6863786"/>
            <a:chOff x="275044" y="-5786"/>
            <a:chExt cx="11481527" cy="686378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241829-1B32-442E-BFD1-65D226AA0992}"/>
                </a:ext>
              </a:extLst>
            </p:cNvPr>
            <p:cNvSpPr/>
            <p:nvPr/>
          </p:nvSpPr>
          <p:spPr>
            <a:xfrm>
              <a:off x="6096000" y="0"/>
              <a:ext cx="5660571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60439F-E365-4D0F-8556-021B7E293AA8}"/>
                </a:ext>
              </a:extLst>
            </p:cNvPr>
            <p:cNvSpPr/>
            <p:nvPr/>
          </p:nvSpPr>
          <p:spPr>
            <a:xfrm>
              <a:off x="275044" y="-5786"/>
              <a:ext cx="5681417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889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298614C-229B-4791-A01B-11ABA56B28AB}"/>
                </a:ext>
              </a:extLst>
            </p:cNvPr>
            <p:cNvGrpSpPr/>
            <p:nvPr/>
          </p:nvGrpSpPr>
          <p:grpSpPr>
            <a:xfrm>
              <a:off x="6096000" y="119550"/>
              <a:ext cx="5574535" cy="6607638"/>
              <a:chOff x="6096000" y="119550"/>
              <a:chExt cx="5574535" cy="6607638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8978BB1-E428-430B-A7E9-32163E402F1A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88B22F2-5464-481A-B738-747443958261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91A87D2-089D-4BEF-BFCB-FFE3FB2FA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3D90A3D-9A64-48EC-8965-D2686B5C1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ACFC826-CD04-4929-A465-42697256A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0DEDC2-8BFD-46EC-82D7-5BDD0AEA9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C5B8031-2672-4A35-B2CF-879028F61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4C05C06-DA38-4D91-BF36-F3975D4A5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D6726AC-45BA-4D25-B557-31C6971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19D9757-C694-4A36-A59D-F0F75AF2E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456B68-763C-4971-9FF5-34D22C11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AEBB975-9A36-4630-8658-710BDCB21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CE6D0E-7945-4DDC-9894-82CDB4AD9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1E802BD-71EA-4C5D-B8BD-8053174D2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EA379E5-5B05-4D58-BAA0-5BD1EF3ED01D}"/>
                </a:ext>
              </a:extLst>
            </p:cNvPr>
            <p:cNvGrpSpPr/>
            <p:nvPr/>
          </p:nvGrpSpPr>
          <p:grpSpPr>
            <a:xfrm flipH="1">
              <a:off x="351445" y="123984"/>
              <a:ext cx="6380962" cy="6607323"/>
              <a:chOff x="5289573" y="154345"/>
              <a:chExt cx="6380962" cy="6607323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A5FAA53-CF1A-4143-B800-CD9EF975AA06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50800" dist="635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264B974-C8B0-4B7D-9A85-A926B593E885}"/>
                  </a:ext>
                </a:extLst>
              </p:cNvPr>
              <p:cNvSpPr/>
              <p:nvPr/>
            </p:nvSpPr>
            <p:spPr>
              <a:xfrm>
                <a:off x="6175367" y="154345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E7E91EE-0C07-4CD7-AB0B-4D1A5689D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B466CD8-E8E8-43D2-9D8F-F5A7D0531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C58CECF-147F-4FD4-A0D4-58640B3C6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9573" y="217442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7272B6-962B-407A-8798-63E9EAA88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D862B3-B952-400F-956C-6E325553C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167523B-9E56-42E2-9705-F7567D5E5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27D5AF9-E3F2-4C3F-895B-BAC5637B4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92EE4D3-D1F0-44BD-93C0-007F2938C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E44055B-63CD-49B7-8557-1658DBFF8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96B11C0-D4A0-4BD7-B43F-3F9ADE586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0086FF9-58A1-4A40-9138-6CA2E74C8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490C400-DD08-4F1F-82B3-3D5933628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65AC651-114C-44C7-80B8-9B7B6693CCFB}"/>
                </a:ext>
              </a:extLst>
            </p:cNvPr>
            <p:cNvGrpSpPr/>
            <p:nvPr/>
          </p:nvGrpSpPr>
          <p:grpSpPr>
            <a:xfrm>
              <a:off x="5604611" y="119550"/>
              <a:ext cx="781676" cy="6607323"/>
              <a:chOff x="5604611" y="119550"/>
              <a:chExt cx="781676" cy="6607323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4BC666B-BE22-4EC4-9DE9-ABFD9CE56B6F}"/>
                  </a:ext>
                </a:extLst>
              </p:cNvPr>
              <p:cNvSpPr/>
              <p:nvPr/>
            </p:nvSpPr>
            <p:spPr>
              <a:xfrm>
                <a:off x="5635694" y="20253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70FDC8D-B515-41DF-925B-596CF20C5B78}"/>
                  </a:ext>
                </a:extLst>
              </p:cNvPr>
              <p:cNvGrpSpPr/>
              <p:nvPr/>
            </p:nvGrpSpPr>
            <p:grpSpPr>
              <a:xfrm>
                <a:off x="5805714" y="119550"/>
                <a:ext cx="580573" cy="386869"/>
                <a:chOff x="5805714" y="609691"/>
                <a:chExt cx="580573" cy="386869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44E7279-3BA1-4444-BA5E-2C9D1CC5E08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Arc 265">
                  <a:extLst>
                    <a:ext uri="{FF2B5EF4-FFF2-40B4-BE49-F238E27FC236}">
                      <a16:creationId xmlns:a16="http://schemas.microsoft.com/office/drawing/2014/main" id="{297507A6-B85C-496F-9C26-AE9D8FBA109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333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D21DB72-7081-4D39-AAD0-8B200901056A}"/>
                  </a:ext>
                </a:extLst>
              </p:cNvPr>
              <p:cNvSpPr/>
              <p:nvPr/>
            </p:nvSpPr>
            <p:spPr>
              <a:xfrm>
                <a:off x="5632035" y="503041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E6FEB6B-E5EE-4ED1-9BBA-545E85E3A6B1}"/>
                  </a:ext>
                </a:extLst>
              </p:cNvPr>
              <p:cNvGrpSpPr/>
              <p:nvPr/>
            </p:nvGrpSpPr>
            <p:grpSpPr>
              <a:xfrm>
                <a:off x="5805714" y="430573"/>
                <a:ext cx="580573" cy="386869"/>
                <a:chOff x="5805714" y="609691"/>
                <a:chExt cx="580573" cy="386869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396372F0-3216-488B-BC0B-0B9F42309B2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Arc 263">
                  <a:extLst>
                    <a:ext uri="{FF2B5EF4-FFF2-40B4-BE49-F238E27FC236}">
                      <a16:creationId xmlns:a16="http://schemas.microsoft.com/office/drawing/2014/main" id="{3AE2A82E-941D-49C7-B146-583CF0AC185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04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77D1F8-640A-4A1F-AF5C-8A91BFDAD8D9}"/>
                  </a:ext>
                </a:extLst>
              </p:cNvPr>
              <p:cNvSpPr/>
              <p:nvPr/>
            </p:nvSpPr>
            <p:spPr>
              <a:xfrm>
                <a:off x="5635694" y="8174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D16A5FB-3C43-411F-9731-9353C11A4AAE}"/>
                  </a:ext>
                </a:extLst>
              </p:cNvPr>
              <p:cNvSpPr/>
              <p:nvPr/>
            </p:nvSpPr>
            <p:spPr>
              <a:xfrm>
                <a:off x="5636493" y="112392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66274C2-B888-4503-8405-E8AEC64AB292}"/>
                  </a:ext>
                </a:extLst>
              </p:cNvPr>
              <p:cNvSpPr/>
              <p:nvPr/>
            </p:nvSpPr>
            <p:spPr>
              <a:xfrm>
                <a:off x="5633303" y="144082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AFB4627-45CD-46C6-AEC2-57527652201C}"/>
                  </a:ext>
                </a:extLst>
              </p:cNvPr>
              <p:cNvSpPr/>
              <p:nvPr/>
            </p:nvSpPr>
            <p:spPr>
              <a:xfrm>
                <a:off x="5641689" y="174238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F32A4C9-928E-4227-A195-E00C8609B7AD}"/>
                  </a:ext>
                </a:extLst>
              </p:cNvPr>
              <p:cNvSpPr/>
              <p:nvPr/>
            </p:nvSpPr>
            <p:spPr>
              <a:xfrm>
                <a:off x="5626130" y="206495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F6492C4-7C01-44CE-B86E-F9E570CEE04E}"/>
                  </a:ext>
                </a:extLst>
              </p:cNvPr>
              <p:cNvSpPr/>
              <p:nvPr/>
            </p:nvSpPr>
            <p:spPr>
              <a:xfrm>
                <a:off x="5626130" y="237211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784E755-0B70-4C55-8E48-2CAE148FD3D1}"/>
                  </a:ext>
                </a:extLst>
              </p:cNvPr>
              <p:cNvSpPr/>
              <p:nvPr/>
            </p:nvSpPr>
            <p:spPr>
              <a:xfrm>
                <a:off x="5633303" y="268452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E0F2A8D-F1B3-4048-AA17-5F5C25330CC0}"/>
                  </a:ext>
                </a:extLst>
              </p:cNvPr>
              <p:cNvSpPr/>
              <p:nvPr/>
            </p:nvSpPr>
            <p:spPr>
              <a:xfrm>
                <a:off x="5633303" y="298598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D48FC4B-204D-4CF6-99F6-8E2A2F75CDCA}"/>
                  </a:ext>
                </a:extLst>
              </p:cNvPr>
              <p:cNvSpPr/>
              <p:nvPr/>
            </p:nvSpPr>
            <p:spPr>
              <a:xfrm>
                <a:off x="5626130" y="33081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186BAD2-D370-4171-AC12-64FFF5FFE95F}"/>
                  </a:ext>
                </a:extLst>
              </p:cNvPr>
              <p:cNvSpPr/>
              <p:nvPr/>
            </p:nvSpPr>
            <p:spPr>
              <a:xfrm>
                <a:off x="5618957" y="361510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8C2E0A3-4F4E-44CB-96B8-DB8B967CA41B}"/>
                  </a:ext>
                </a:extLst>
              </p:cNvPr>
              <p:cNvSpPr/>
              <p:nvPr/>
            </p:nvSpPr>
            <p:spPr>
              <a:xfrm>
                <a:off x="5604611" y="39272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89282A3-A8AC-492D-BEA3-D09037CD3ECD}"/>
                  </a:ext>
                </a:extLst>
              </p:cNvPr>
              <p:cNvSpPr/>
              <p:nvPr/>
            </p:nvSpPr>
            <p:spPr>
              <a:xfrm>
                <a:off x="5611784" y="423914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01A07A6-2570-4A5D-9C84-483FAE0D9D54}"/>
                  </a:ext>
                </a:extLst>
              </p:cNvPr>
              <p:cNvSpPr/>
              <p:nvPr/>
            </p:nvSpPr>
            <p:spPr>
              <a:xfrm>
                <a:off x="5604611" y="4546182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7A8A61-46A3-4224-89BF-F3018C6A82CB}"/>
                  </a:ext>
                </a:extLst>
              </p:cNvPr>
              <p:cNvSpPr/>
              <p:nvPr/>
            </p:nvSpPr>
            <p:spPr>
              <a:xfrm>
                <a:off x="5609779" y="485746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5748AFB-F240-4EC8-B477-55902251C652}"/>
                  </a:ext>
                </a:extLst>
              </p:cNvPr>
              <p:cNvSpPr/>
              <p:nvPr/>
            </p:nvSpPr>
            <p:spPr>
              <a:xfrm>
                <a:off x="5618957" y="517189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91EC6EE-73D3-4610-ADA9-B6E33317F36E}"/>
                  </a:ext>
                </a:extLst>
              </p:cNvPr>
              <p:cNvSpPr/>
              <p:nvPr/>
            </p:nvSpPr>
            <p:spPr>
              <a:xfrm>
                <a:off x="5611784" y="550314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CF7D9C4-F037-45DB-95F0-EB970DC96234}"/>
                  </a:ext>
                </a:extLst>
              </p:cNvPr>
              <p:cNvSpPr/>
              <p:nvPr/>
            </p:nvSpPr>
            <p:spPr>
              <a:xfrm>
                <a:off x="5604611" y="5797854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CCEF373-F600-430A-9F6F-5A208CEC3665}"/>
                  </a:ext>
                </a:extLst>
              </p:cNvPr>
              <p:cNvSpPr/>
              <p:nvPr/>
            </p:nvSpPr>
            <p:spPr>
              <a:xfrm>
                <a:off x="5604611" y="609721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0108015-6EF5-4133-B771-FFA795D03B8C}"/>
                  </a:ext>
                </a:extLst>
              </p:cNvPr>
              <p:cNvSpPr/>
              <p:nvPr/>
            </p:nvSpPr>
            <p:spPr>
              <a:xfrm>
                <a:off x="5611784" y="641257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194696F-3FA8-424E-9FAA-A2DCA37A6B3D}"/>
                  </a:ext>
                </a:extLst>
              </p:cNvPr>
              <p:cNvGrpSpPr/>
              <p:nvPr/>
            </p:nvGrpSpPr>
            <p:grpSpPr>
              <a:xfrm>
                <a:off x="5805714" y="741596"/>
                <a:ext cx="580573" cy="386869"/>
                <a:chOff x="5805714" y="609691"/>
                <a:chExt cx="580573" cy="386869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8B02DC53-02A4-4CD6-AECC-3A190EED06B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Arc 261">
                  <a:extLst>
                    <a:ext uri="{FF2B5EF4-FFF2-40B4-BE49-F238E27FC236}">
                      <a16:creationId xmlns:a16="http://schemas.microsoft.com/office/drawing/2014/main" id="{630A421B-AAB8-4882-9B34-55C0F8AB90C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575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3034C94-C5E8-4583-9109-896379C22B81}"/>
                  </a:ext>
                </a:extLst>
              </p:cNvPr>
              <p:cNvGrpSpPr/>
              <p:nvPr/>
            </p:nvGrpSpPr>
            <p:grpSpPr>
              <a:xfrm>
                <a:off x="5805714" y="1052619"/>
                <a:ext cx="580573" cy="386869"/>
                <a:chOff x="5805714" y="609691"/>
                <a:chExt cx="580573" cy="386869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76CAB1A5-D3F6-45B1-B4A1-D6119809545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Arc 259">
                  <a:extLst>
                    <a:ext uri="{FF2B5EF4-FFF2-40B4-BE49-F238E27FC236}">
                      <a16:creationId xmlns:a16="http://schemas.microsoft.com/office/drawing/2014/main" id="{958637F7-BFEB-4440-8E67-2747E6F3884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048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517D328-0A7A-4393-AC97-85DC12835552}"/>
                  </a:ext>
                </a:extLst>
              </p:cNvPr>
              <p:cNvGrpSpPr/>
              <p:nvPr/>
            </p:nvGrpSpPr>
            <p:grpSpPr>
              <a:xfrm>
                <a:off x="5805714" y="1363642"/>
                <a:ext cx="580573" cy="386869"/>
                <a:chOff x="5805714" y="609691"/>
                <a:chExt cx="580573" cy="386869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02047A7-F094-4A0C-AF21-30AE871692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Arc 257">
                  <a:extLst>
                    <a:ext uri="{FF2B5EF4-FFF2-40B4-BE49-F238E27FC236}">
                      <a16:creationId xmlns:a16="http://schemas.microsoft.com/office/drawing/2014/main" id="{7E281022-FE71-4FBE-A95C-6F31590A818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0965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BB218BA-3C99-46A5-AA7E-41B0BD0BE21B}"/>
                  </a:ext>
                </a:extLst>
              </p:cNvPr>
              <p:cNvGrpSpPr/>
              <p:nvPr/>
            </p:nvGrpSpPr>
            <p:grpSpPr>
              <a:xfrm>
                <a:off x="5805714" y="1674665"/>
                <a:ext cx="580573" cy="386869"/>
                <a:chOff x="5805714" y="609691"/>
                <a:chExt cx="580573" cy="386869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A8C1D1E-080C-4BD8-B339-6D5140654B1A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Arc 255">
                  <a:extLst>
                    <a:ext uri="{FF2B5EF4-FFF2-40B4-BE49-F238E27FC236}">
                      <a16:creationId xmlns:a16="http://schemas.microsoft.com/office/drawing/2014/main" id="{CAC70D09-5059-4C85-8D47-53FD7B4F2A5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571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A4946169-9051-4CA0-9B4A-2CABD823F757}"/>
                  </a:ext>
                </a:extLst>
              </p:cNvPr>
              <p:cNvGrpSpPr/>
              <p:nvPr/>
            </p:nvGrpSpPr>
            <p:grpSpPr>
              <a:xfrm>
                <a:off x="5805714" y="1985688"/>
                <a:ext cx="580573" cy="386869"/>
                <a:chOff x="5805714" y="609691"/>
                <a:chExt cx="580573" cy="386869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6228328-F8AF-4A96-955D-C71B83141AE3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>
                  <a:extLst>
                    <a:ext uri="{FF2B5EF4-FFF2-40B4-BE49-F238E27FC236}">
                      <a16:creationId xmlns:a16="http://schemas.microsoft.com/office/drawing/2014/main" id="{FB16CD68-2408-4394-A113-F467ADDD5CD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8249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4EC4EB-9943-416D-B752-E64DB186EE4C}"/>
                  </a:ext>
                </a:extLst>
              </p:cNvPr>
              <p:cNvGrpSpPr/>
              <p:nvPr/>
            </p:nvGrpSpPr>
            <p:grpSpPr>
              <a:xfrm>
                <a:off x="5805714" y="2296711"/>
                <a:ext cx="580573" cy="386869"/>
                <a:chOff x="5805714" y="609691"/>
                <a:chExt cx="580573" cy="386869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D4EF0E6-B0DE-4518-A96A-FB017818919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>
                  <a:extLst>
                    <a:ext uri="{FF2B5EF4-FFF2-40B4-BE49-F238E27FC236}">
                      <a16:creationId xmlns:a16="http://schemas.microsoft.com/office/drawing/2014/main" id="{D47C7A71-BF69-467D-86AC-5666F16AB52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79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9E2A532-F538-4A8B-8728-6B3A5B95DF8D}"/>
                  </a:ext>
                </a:extLst>
              </p:cNvPr>
              <p:cNvGrpSpPr/>
              <p:nvPr/>
            </p:nvGrpSpPr>
            <p:grpSpPr>
              <a:xfrm>
                <a:off x="5805714" y="2607734"/>
                <a:ext cx="580573" cy="386869"/>
                <a:chOff x="5805714" y="609691"/>
                <a:chExt cx="580573" cy="38686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54F6FBA-1A67-40A4-98C3-BAE3A0548C4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>
                  <a:extLst>
                    <a:ext uri="{FF2B5EF4-FFF2-40B4-BE49-F238E27FC236}">
                      <a16:creationId xmlns:a16="http://schemas.microsoft.com/office/drawing/2014/main" id="{2B425784-99A9-4544-96F1-D761E56D274F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1717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C12A1F2-325E-4CA3-BD40-7D43A3AAD36A}"/>
                  </a:ext>
                </a:extLst>
              </p:cNvPr>
              <p:cNvGrpSpPr/>
              <p:nvPr/>
            </p:nvGrpSpPr>
            <p:grpSpPr>
              <a:xfrm>
                <a:off x="5805714" y="2918757"/>
                <a:ext cx="580573" cy="386869"/>
                <a:chOff x="5805714" y="609691"/>
                <a:chExt cx="580573" cy="386869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1DB92E8-E2EA-44C1-9DA6-560B0B4FCC7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>
                  <a:extLst>
                    <a:ext uri="{FF2B5EF4-FFF2-40B4-BE49-F238E27FC236}">
                      <a16:creationId xmlns:a16="http://schemas.microsoft.com/office/drawing/2014/main" id="{DE988E3D-E044-408A-BB57-70C6A2C118D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22047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6EDA4DF-48AF-4F48-A337-C8440F3157DE}"/>
                  </a:ext>
                </a:extLst>
              </p:cNvPr>
              <p:cNvGrpSpPr/>
              <p:nvPr/>
            </p:nvGrpSpPr>
            <p:grpSpPr>
              <a:xfrm>
                <a:off x="5805714" y="3229780"/>
                <a:ext cx="580573" cy="386869"/>
                <a:chOff x="5805714" y="609691"/>
                <a:chExt cx="580573" cy="386869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214523A1-5E7D-403D-9148-6D4DD9E5418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>
                  <a:extLst>
                    <a:ext uri="{FF2B5EF4-FFF2-40B4-BE49-F238E27FC236}">
                      <a16:creationId xmlns:a16="http://schemas.microsoft.com/office/drawing/2014/main" id="{340BACC2-71BC-487B-8812-FFA86791219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480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E37DB2AC-3AC3-4C7D-8612-5D417964906E}"/>
                  </a:ext>
                </a:extLst>
              </p:cNvPr>
              <p:cNvGrpSpPr/>
              <p:nvPr/>
            </p:nvGrpSpPr>
            <p:grpSpPr>
              <a:xfrm>
                <a:off x="5805714" y="3540803"/>
                <a:ext cx="580573" cy="386869"/>
                <a:chOff x="5805714" y="609691"/>
                <a:chExt cx="580573" cy="386869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5138F7F-6EC1-44BB-93B2-9EF364E0DE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Arc 243">
                  <a:extLst>
                    <a:ext uri="{FF2B5EF4-FFF2-40B4-BE49-F238E27FC236}">
                      <a16:creationId xmlns:a16="http://schemas.microsoft.com/office/drawing/2014/main" id="{4A664B7D-055F-4974-A811-653966728E6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014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45EF5171-9172-4BA0-AD53-932D8767DD6C}"/>
                  </a:ext>
                </a:extLst>
              </p:cNvPr>
              <p:cNvGrpSpPr/>
              <p:nvPr/>
            </p:nvGrpSpPr>
            <p:grpSpPr>
              <a:xfrm>
                <a:off x="5805714" y="3851826"/>
                <a:ext cx="580573" cy="386869"/>
                <a:chOff x="5805714" y="609691"/>
                <a:chExt cx="580573" cy="386869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49384CC-8CC0-4F36-9EBE-9D5B8C6AA42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Arc 241">
                  <a:extLst>
                    <a:ext uri="{FF2B5EF4-FFF2-40B4-BE49-F238E27FC236}">
                      <a16:creationId xmlns:a16="http://schemas.microsoft.com/office/drawing/2014/main" id="{6849CE6F-DAF4-4F1C-8BD6-B9343BC0B56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023282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D1B6F37-E85B-47FB-8D52-AF1C47088551}"/>
                  </a:ext>
                </a:extLst>
              </p:cNvPr>
              <p:cNvGrpSpPr/>
              <p:nvPr/>
            </p:nvGrpSpPr>
            <p:grpSpPr>
              <a:xfrm>
                <a:off x="5805714" y="4162849"/>
                <a:ext cx="580573" cy="386869"/>
                <a:chOff x="5805714" y="609691"/>
                <a:chExt cx="580573" cy="386869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4D9785FD-70E6-4963-B454-E7F8646D009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Arc 239">
                  <a:extLst>
                    <a:ext uri="{FF2B5EF4-FFF2-40B4-BE49-F238E27FC236}">
                      <a16:creationId xmlns:a16="http://schemas.microsoft.com/office/drawing/2014/main" id="{42F5CA3E-9CF3-465C-BD7F-106F4012709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68103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349EAA02-C12F-42A1-BB63-E00C50190D9C}"/>
                  </a:ext>
                </a:extLst>
              </p:cNvPr>
              <p:cNvGrpSpPr/>
              <p:nvPr/>
            </p:nvGrpSpPr>
            <p:grpSpPr>
              <a:xfrm>
                <a:off x="5805714" y="4473872"/>
                <a:ext cx="580573" cy="386869"/>
                <a:chOff x="5805714" y="609691"/>
                <a:chExt cx="580573" cy="386869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14A7656-6657-42E0-85FF-E3A04F929C12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Arc 237">
                  <a:extLst>
                    <a:ext uri="{FF2B5EF4-FFF2-40B4-BE49-F238E27FC236}">
                      <a16:creationId xmlns:a16="http://schemas.microsoft.com/office/drawing/2014/main" id="{DB89E739-6FF4-4EDF-ABD4-B7DE78BF90F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88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3C50D2C-64BC-4A71-AAFF-FDAEE1E9C70C}"/>
                  </a:ext>
                </a:extLst>
              </p:cNvPr>
              <p:cNvGrpSpPr/>
              <p:nvPr/>
            </p:nvGrpSpPr>
            <p:grpSpPr>
              <a:xfrm>
                <a:off x="5805714" y="4784895"/>
                <a:ext cx="580573" cy="386869"/>
                <a:chOff x="5805714" y="609691"/>
                <a:chExt cx="580573" cy="386869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A19E56B-3081-4C96-AD31-3AD255A78DC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Arc 235">
                  <a:extLst>
                    <a:ext uri="{FF2B5EF4-FFF2-40B4-BE49-F238E27FC236}">
                      <a16:creationId xmlns:a16="http://schemas.microsoft.com/office/drawing/2014/main" id="{AEC98C1B-A5A7-427B-9204-A105E801093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4643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616ED87-ECA1-4EE0-B7C0-4AD4B6967BA4}"/>
                  </a:ext>
                </a:extLst>
              </p:cNvPr>
              <p:cNvGrpSpPr/>
              <p:nvPr/>
            </p:nvGrpSpPr>
            <p:grpSpPr>
              <a:xfrm>
                <a:off x="5805714" y="5095918"/>
                <a:ext cx="580573" cy="386869"/>
                <a:chOff x="5805714" y="609691"/>
                <a:chExt cx="580573" cy="386869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DDFF1669-7B8A-4A90-A3E7-848ADE8F544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Arc 233">
                  <a:extLst>
                    <a:ext uri="{FF2B5EF4-FFF2-40B4-BE49-F238E27FC236}">
                      <a16:creationId xmlns:a16="http://schemas.microsoft.com/office/drawing/2014/main" id="{527D560F-349D-490E-A5E3-1210DE1E3EF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25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1059D95-40F4-457D-92CB-A0C75E8032AC}"/>
                  </a:ext>
                </a:extLst>
              </p:cNvPr>
              <p:cNvGrpSpPr/>
              <p:nvPr/>
            </p:nvGrpSpPr>
            <p:grpSpPr>
              <a:xfrm>
                <a:off x="5805714" y="5406941"/>
                <a:ext cx="580573" cy="386869"/>
                <a:chOff x="5805714" y="609691"/>
                <a:chExt cx="580573" cy="386869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AFE0FB1B-44BF-4032-80BE-CC99AD4236C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Arc 231">
                  <a:extLst>
                    <a:ext uri="{FF2B5EF4-FFF2-40B4-BE49-F238E27FC236}">
                      <a16:creationId xmlns:a16="http://schemas.microsoft.com/office/drawing/2014/main" id="{85871B22-77C1-40D1-88A8-5D474C42E556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91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0BA5272-DF18-4112-A4F0-2F83578DD7B6}"/>
                  </a:ext>
                </a:extLst>
              </p:cNvPr>
              <p:cNvGrpSpPr/>
              <p:nvPr/>
            </p:nvGrpSpPr>
            <p:grpSpPr>
              <a:xfrm>
                <a:off x="5805714" y="5717964"/>
                <a:ext cx="580573" cy="386869"/>
                <a:chOff x="5805714" y="609691"/>
                <a:chExt cx="580573" cy="386869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F649D47-E177-4E8D-B0EF-ECD56D4D3E7C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>
                  <a:extLst>
                    <a:ext uri="{FF2B5EF4-FFF2-40B4-BE49-F238E27FC236}">
                      <a16:creationId xmlns:a16="http://schemas.microsoft.com/office/drawing/2014/main" id="{9F615B04-4B70-4334-AE54-2148C84C916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924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1BF9A93-6EBE-4421-B2E6-44C8B63E83EC}"/>
                  </a:ext>
                </a:extLst>
              </p:cNvPr>
              <p:cNvGrpSpPr/>
              <p:nvPr/>
            </p:nvGrpSpPr>
            <p:grpSpPr>
              <a:xfrm>
                <a:off x="5805714" y="6028987"/>
                <a:ext cx="580573" cy="386869"/>
                <a:chOff x="5805714" y="609691"/>
                <a:chExt cx="580573" cy="386869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C7CAEA38-D9D5-4AFC-992B-A94D6D8D3D6B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>
                  <a:extLst>
                    <a:ext uri="{FF2B5EF4-FFF2-40B4-BE49-F238E27FC236}">
                      <a16:creationId xmlns:a16="http://schemas.microsoft.com/office/drawing/2014/main" id="{14B83947-7B6B-4F91-A4CD-F156C063D9B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9721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417FE583-2CF8-4BAC-9587-3FE6C47072C5}"/>
                  </a:ext>
                </a:extLst>
              </p:cNvPr>
              <p:cNvGrpSpPr/>
              <p:nvPr/>
            </p:nvGrpSpPr>
            <p:grpSpPr>
              <a:xfrm>
                <a:off x="5805714" y="6340004"/>
                <a:ext cx="580573" cy="386869"/>
                <a:chOff x="5805714" y="609691"/>
                <a:chExt cx="580573" cy="386869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EFE28BD-32A5-42A4-BF95-06E2DAA1A9F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>
                  <a:extLst>
                    <a:ext uri="{FF2B5EF4-FFF2-40B4-BE49-F238E27FC236}">
                      <a16:creationId xmlns:a16="http://schemas.microsoft.com/office/drawing/2014/main" id="{0EDAB856-3750-43A7-9C62-70385973DC9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980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A7549C7-F6FE-47A3-A323-7656664C2395}"/>
                </a:ext>
              </a:extLst>
            </p:cNvPr>
            <p:cNvSpPr/>
            <p:nvPr/>
          </p:nvSpPr>
          <p:spPr>
            <a:xfrm>
              <a:off x="638986" y="158944"/>
              <a:ext cx="132279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ছবিতে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39B38E0-BE5D-4F58-897C-6E0D590FB717}"/>
              </a:ext>
            </a:extLst>
          </p:cNvPr>
          <p:cNvSpPr/>
          <p:nvPr/>
        </p:nvSpPr>
        <p:spPr>
          <a:xfrm>
            <a:off x="6754676" y="1383925"/>
            <a:ext cx="452550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মনিটর</a:t>
            </a:r>
            <a:r>
              <a:rPr lang="en-US" sz="28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28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মনিটর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বা ডিসপ্লে হল কম্পিউটারের জন্য একটি ইলেকট্রনিক দৃষ্টি সহায়ক প্রদর্শক। একটি </a:t>
            </a:r>
            <a:r>
              <a:rPr lang="as-IN" sz="28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মনিটর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সাধারণত ডিসপ্লে ডিভাইস, সার্কিট, আবরণ, এবং পাওয়ার সাপ্লাই দিয়ে গঠিত। কম্পিউটারের প্রধান </a:t>
            </a:r>
            <a:r>
              <a:rPr lang="as-IN" sz="2800" b="1" i="0" u="sng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আউটপুট ডিভাইস</a:t>
            </a:r>
            <a:r>
              <a:rPr lang="as-IN" sz="28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হিসাবেই বেশি ব্যবহার করা হয়।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4AC91D-DD67-4A6F-9B52-46F824BF71B2}"/>
              </a:ext>
            </a:extLst>
          </p:cNvPr>
          <p:cNvGrpSpPr/>
          <p:nvPr/>
        </p:nvGrpSpPr>
        <p:grpSpPr>
          <a:xfrm>
            <a:off x="415761" y="761533"/>
            <a:ext cx="4915744" cy="1772972"/>
            <a:chOff x="415761" y="761533"/>
            <a:chExt cx="4915744" cy="17729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004F23-85B8-498E-866A-7C3076745DCF}"/>
                </a:ext>
              </a:extLst>
            </p:cNvPr>
            <p:cNvGrpSpPr/>
            <p:nvPr/>
          </p:nvGrpSpPr>
          <p:grpSpPr>
            <a:xfrm>
              <a:off x="415761" y="761533"/>
              <a:ext cx="4915744" cy="1772972"/>
              <a:chOff x="415761" y="761533"/>
              <a:chExt cx="4915744" cy="1772972"/>
            </a:xfrm>
          </p:grpSpPr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71C75DD6-9942-4151-AA3F-3D6950C1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8533" y="761533"/>
                <a:ext cx="1772972" cy="1772972"/>
              </a:xfrm>
              <a:prstGeom prst="rect">
                <a:avLst/>
              </a:prstGeom>
            </p:spPr>
          </p:pic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7A339D2-3E4B-4276-8579-771CF778DC5C}"/>
                  </a:ext>
                </a:extLst>
              </p:cNvPr>
              <p:cNvSpPr/>
              <p:nvPr/>
            </p:nvSpPr>
            <p:spPr>
              <a:xfrm>
                <a:off x="415761" y="1223827"/>
                <a:ext cx="2464136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সিআরটি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মনিটর</a:t>
                </a:r>
                <a:endPara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B9DC6E-8E4B-4014-BC60-9837D824B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0" t="7053" r="23294" b="9202"/>
            <a:stretch/>
          </p:blipFill>
          <p:spPr>
            <a:xfrm>
              <a:off x="2812474" y="1196109"/>
              <a:ext cx="734290" cy="53109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34D1F2-C1C5-4E7C-B5BF-8D164D3F20D2}"/>
              </a:ext>
            </a:extLst>
          </p:cNvPr>
          <p:cNvGrpSpPr/>
          <p:nvPr/>
        </p:nvGrpSpPr>
        <p:grpSpPr>
          <a:xfrm>
            <a:off x="568094" y="2635106"/>
            <a:ext cx="5140649" cy="1312780"/>
            <a:chOff x="568094" y="2635106"/>
            <a:chExt cx="5140649" cy="13127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BDB7ED-2CAF-42AC-8540-45D40E03A4ED}"/>
                </a:ext>
              </a:extLst>
            </p:cNvPr>
            <p:cNvGrpSpPr/>
            <p:nvPr/>
          </p:nvGrpSpPr>
          <p:grpSpPr>
            <a:xfrm>
              <a:off x="568094" y="2635106"/>
              <a:ext cx="5140649" cy="1312780"/>
              <a:chOff x="568094" y="2635106"/>
              <a:chExt cx="5140649" cy="131278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B627DE6-3023-4BB4-AE3C-C685AD04ACF6}"/>
                  </a:ext>
                </a:extLst>
              </p:cNvPr>
              <p:cNvGrpSpPr/>
              <p:nvPr/>
            </p:nvGrpSpPr>
            <p:grpSpPr>
              <a:xfrm>
                <a:off x="568094" y="2635106"/>
                <a:ext cx="2058992" cy="1312780"/>
                <a:chOff x="1163180" y="2780250"/>
                <a:chExt cx="4286250" cy="3343275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399ACBF-60CF-4403-850B-FE701A1DAF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3180" y="2780250"/>
                  <a:ext cx="4286250" cy="3343275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FCE674F2-A29B-4BE1-B0A7-AAB8CC812E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9600" y="2997792"/>
                  <a:ext cx="3817831" cy="2008161"/>
                </a:xfrm>
                <a:prstGeom prst="rect">
                  <a:avLst/>
                </a:prstGeom>
              </p:spPr>
            </p:pic>
          </p:grp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4458FD7-FC5C-481F-BFAA-413F8AA36992}"/>
                  </a:ext>
                </a:extLst>
              </p:cNvPr>
              <p:cNvSpPr/>
              <p:nvPr/>
            </p:nvSpPr>
            <p:spPr>
              <a:xfrm>
                <a:off x="3260637" y="2965748"/>
                <a:ext cx="2448106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এলসিডি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মনিটর</a:t>
                </a:r>
                <a:endPara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6F06D68B-84F7-4C5E-8973-2600E31E5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0" t="7053" r="23294" b="9202"/>
            <a:stretch/>
          </p:blipFill>
          <p:spPr>
            <a:xfrm flipH="1">
              <a:off x="2616200" y="2920134"/>
              <a:ext cx="761424" cy="53109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6A0FB1-B2CB-4A83-A81A-2038521589BA}"/>
              </a:ext>
            </a:extLst>
          </p:cNvPr>
          <p:cNvGrpSpPr/>
          <p:nvPr/>
        </p:nvGrpSpPr>
        <p:grpSpPr>
          <a:xfrm>
            <a:off x="714799" y="4553859"/>
            <a:ext cx="4797455" cy="1838132"/>
            <a:chOff x="714799" y="4553859"/>
            <a:chExt cx="4797455" cy="18381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D1C643-A627-422A-B516-45AAA1A8A9E2}"/>
                </a:ext>
              </a:extLst>
            </p:cNvPr>
            <p:cNvGrpSpPr/>
            <p:nvPr/>
          </p:nvGrpSpPr>
          <p:grpSpPr>
            <a:xfrm>
              <a:off x="714799" y="4553859"/>
              <a:ext cx="4797455" cy="1838132"/>
              <a:chOff x="714799" y="4553859"/>
              <a:chExt cx="4797455" cy="1838132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98074C76-9E9A-4D4B-8CB8-BBEDA30EB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5699" y="4553859"/>
                <a:ext cx="1816555" cy="1838132"/>
              </a:xfrm>
              <a:prstGeom prst="rect">
                <a:avLst/>
              </a:prstGeom>
            </p:spPr>
          </p:pic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E90E930-D39C-478D-BA67-C34023D6BFD5}"/>
                  </a:ext>
                </a:extLst>
              </p:cNvPr>
              <p:cNvSpPr/>
              <p:nvPr/>
            </p:nvSpPr>
            <p:spPr>
              <a:xfrm>
                <a:off x="714799" y="5069185"/>
                <a:ext cx="234230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এলইডি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মনিটর</a:t>
                </a:r>
                <a:endPara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72CA6C82-B7EF-431E-A9B5-9FF3EA437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0" t="7053" r="23294" b="9202"/>
            <a:stretch/>
          </p:blipFill>
          <p:spPr>
            <a:xfrm>
              <a:off x="2917884" y="5015634"/>
              <a:ext cx="838776" cy="531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251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50752E-978F-4F5D-811A-B80E2988C905}"/>
              </a:ext>
            </a:extLst>
          </p:cNvPr>
          <p:cNvGrpSpPr/>
          <p:nvPr/>
        </p:nvGrpSpPr>
        <p:grpSpPr>
          <a:xfrm>
            <a:off x="292628" y="0"/>
            <a:ext cx="11481527" cy="6863786"/>
            <a:chOff x="275044" y="-5786"/>
            <a:chExt cx="11481527" cy="686378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4241829-1B32-442E-BFD1-65D226AA0992}"/>
                </a:ext>
              </a:extLst>
            </p:cNvPr>
            <p:cNvSpPr/>
            <p:nvPr/>
          </p:nvSpPr>
          <p:spPr>
            <a:xfrm>
              <a:off x="6096000" y="0"/>
              <a:ext cx="5660571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60439F-E365-4D0F-8556-021B7E293AA8}"/>
                </a:ext>
              </a:extLst>
            </p:cNvPr>
            <p:cNvSpPr/>
            <p:nvPr/>
          </p:nvSpPr>
          <p:spPr>
            <a:xfrm>
              <a:off x="275044" y="-5786"/>
              <a:ext cx="5681417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889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298614C-229B-4791-A01B-11ABA56B28AB}"/>
                </a:ext>
              </a:extLst>
            </p:cNvPr>
            <p:cNvGrpSpPr/>
            <p:nvPr/>
          </p:nvGrpSpPr>
          <p:grpSpPr>
            <a:xfrm>
              <a:off x="6096000" y="119550"/>
              <a:ext cx="5574535" cy="6607638"/>
              <a:chOff x="6096000" y="119550"/>
              <a:chExt cx="5574535" cy="6607638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8978BB1-E428-430B-A7E9-32163E402F1A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88B22F2-5464-481A-B738-747443958261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91A87D2-089D-4BEF-BFCB-FFE3FB2FA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3D90A3D-9A64-48EC-8965-D2686B5C1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ACFC826-CD04-4929-A465-42697256A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D0DEDC2-8BFD-46EC-82D7-5BDD0AEA9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C5B8031-2672-4A35-B2CF-879028F61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4C05C06-DA38-4D91-BF36-F3975D4A5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3D6726AC-45BA-4D25-B557-31C6971F5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19D9757-C694-4A36-A59D-F0F75AF2E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456B68-763C-4971-9FF5-34D22C116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AEBB975-9A36-4630-8658-710BDCB21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CE6D0E-7945-4DDC-9894-82CDB4AD9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1E802BD-71EA-4C5D-B8BD-8053174D2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EA379E5-5B05-4D58-BAA0-5BD1EF3ED01D}"/>
                </a:ext>
              </a:extLst>
            </p:cNvPr>
            <p:cNvGrpSpPr/>
            <p:nvPr/>
          </p:nvGrpSpPr>
          <p:grpSpPr>
            <a:xfrm flipH="1">
              <a:off x="351445" y="89189"/>
              <a:ext cx="5574535" cy="6607638"/>
              <a:chOff x="6096000" y="119550"/>
              <a:chExt cx="5574535" cy="6607638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A5FAA53-CF1A-4143-B800-CD9EF975AA06}"/>
                  </a:ext>
                </a:extLst>
              </p:cNvPr>
              <p:cNvSpPr/>
              <p:nvPr/>
            </p:nvSpPr>
            <p:spPr>
              <a:xfrm>
                <a:off x="11148331" y="4069452"/>
                <a:ext cx="522204" cy="2657736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50800" dist="635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264B974-C8B0-4B7D-9A85-A926B593E885}"/>
                  </a:ext>
                </a:extLst>
              </p:cNvPr>
              <p:cNvSpPr/>
              <p:nvPr/>
            </p:nvSpPr>
            <p:spPr>
              <a:xfrm>
                <a:off x="6128872" y="119550"/>
                <a:ext cx="5395162" cy="6607323"/>
              </a:xfrm>
              <a:custGeom>
                <a:avLst/>
                <a:gdLst>
                  <a:gd name="connsiteX0" fmla="*/ 0 w 5395162"/>
                  <a:gd name="connsiteY0" fmla="*/ 0 h 6607323"/>
                  <a:gd name="connsiteX1" fmla="*/ 5395162 w 5395162"/>
                  <a:gd name="connsiteY1" fmla="*/ 0 h 6607323"/>
                  <a:gd name="connsiteX2" fmla="*/ 5395162 w 5395162"/>
                  <a:gd name="connsiteY2" fmla="*/ 3949902 h 6607323"/>
                  <a:gd name="connsiteX3" fmla="*/ 5230980 w 5395162"/>
                  <a:gd name="connsiteY3" fmla="*/ 3949902 h 6607323"/>
                  <a:gd name="connsiteX4" fmla="*/ 5032614 w 5395162"/>
                  <a:gd name="connsiteY4" fmla="*/ 4148268 h 6607323"/>
                  <a:gd name="connsiteX5" fmla="*/ 5032614 w 5395162"/>
                  <a:gd name="connsiteY5" fmla="*/ 6607209 h 6607323"/>
                  <a:gd name="connsiteX6" fmla="*/ 5032625 w 5395162"/>
                  <a:gd name="connsiteY6" fmla="*/ 6607323 h 6607323"/>
                  <a:gd name="connsiteX7" fmla="*/ 0 w 5395162"/>
                  <a:gd name="connsiteY7" fmla="*/ 6607323 h 660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5162" h="6607323">
                    <a:moveTo>
                      <a:pt x="0" y="0"/>
                    </a:moveTo>
                    <a:lnTo>
                      <a:pt x="5395162" y="0"/>
                    </a:lnTo>
                    <a:lnTo>
                      <a:pt x="5395162" y="3949902"/>
                    </a:lnTo>
                    <a:lnTo>
                      <a:pt x="5230980" y="3949902"/>
                    </a:lnTo>
                    <a:cubicBezTo>
                      <a:pt x="5121425" y="3949902"/>
                      <a:pt x="5032614" y="4038713"/>
                      <a:pt x="5032614" y="4148268"/>
                    </a:cubicBezTo>
                    <a:lnTo>
                      <a:pt x="5032614" y="6607209"/>
                    </a:lnTo>
                    <a:lnTo>
                      <a:pt x="5032625" y="6607323"/>
                    </a:lnTo>
                    <a:lnTo>
                      <a:pt x="0" y="66073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E7E91EE-0C07-4CD7-AB0B-4D1A5689D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909390"/>
                <a:ext cx="5428034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B466CD8-E8E8-43D2-9D8F-F5A7D0531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37418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9C58CECF-147F-4FD4-A0D4-58640B3C6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1864456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7272B6-962B-407A-8798-63E9EAA88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354732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40D862B3-B952-400F-956C-6E325553C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2845008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167523B-9E56-42E2-9705-F7567D5E5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335284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C27D5AF9-E3F2-4C3F-895B-BAC5637B4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3825560"/>
                <a:ext cx="5397552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92EE4D3-D1F0-44BD-93C0-007F2938C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315836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E44055B-63CD-49B7-8557-1658DBFF8D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4806112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96B11C0-D4A0-4BD7-B43F-3F9ADE586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296388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0086FF9-58A1-4A40-9138-6CA2E74C8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5786664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6490C400-DD08-4F1F-82B3-3D5933628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81" y="6276940"/>
                <a:ext cx="5049519" cy="0"/>
              </a:xfrm>
              <a:prstGeom prst="line">
                <a:avLst/>
              </a:prstGeom>
              <a:ln>
                <a:solidFill>
                  <a:srgbClr val="FF0000">
                    <a:alpha val="17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65AC651-114C-44C7-80B8-9B7B6693CCFB}"/>
                </a:ext>
              </a:extLst>
            </p:cNvPr>
            <p:cNvGrpSpPr/>
            <p:nvPr/>
          </p:nvGrpSpPr>
          <p:grpSpPr>
            <a:xfrm>
              <a:off x="5604611" y="119550"/>
              <a:ext cx="781676" cy="6607323"/>
              <a:chOff x="5604611" y="119550"/>
              <a:chExt cx="781676" cy="6607323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4BC666B-BE22-4EC4-9DE9-ABFD9CE56B6F}"/>
                  </a:ext>
                </a:extLst>
              </p:cNvPr>
              <p:cNvSpPr/>
              <p:nvPr/>
            </p:nvSpPr>
            <p:spPr>
              <a:xfrm>
                <a:off x="5635694" y="20253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70FDC8D-B515-41DF-925B-596CF20C5B78}"/>
                  </a:ext>
                </a:extLst>
              </p:cNvPr>
              <p:cNvGrpSpPr/>
              <p:nvPr/>
            </p:nvGrpSpPr>
            <p:grpSpPr>
              <a:xfrm>
                <a:off x="5805714" y="119550"/>
                <a:ext cx="580573" cy="386869"/>
                <a:chOff x="5805714" y="609691"/>
                <a:chExt cx="580573" cy="386869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844E7279-3BA1-4444-BA5E-2C9D1CC5E08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Arc 265">
                  <a:extLst>
                    <a:ext uri="{FF2B5EF4-FFF2-40B4-BE49-F238E27FC236}">
                      <a16:creationId xmlns:a16="http://schemas.microsoft.com/office/drawing/2014/main" id="{297507A6-B85C-496F-9C26-AE9D8FBA109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333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D21DB72-7081-4D39-AAD0-8B200901056A}"/>
                  </a:ext>
                </a:extLst>
              </p:cNvPr>
              <p:cNvSpPr/>
              <p:nvPr/>
            </p:nvSpPr>
            <p:spPr>
              <a:xfrm>
                <a:off x="5632035" y="503041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FE6FEB6B-E5EE-4ED1-9BBA-545E85E3A6B1}"/>
                  </a:ext>
                </a:extLst>
              </p:cNvPr>
              <p:cNvGrpSpPr/>
              <p:nvPr/>
            </p:nvGrpSpPr>
            <p:grpSpPr>
              <a:xfrm>
                <a:off x="5805714" y="430573"/>
                <a:ext cx="580573" cy="386869"/>
                <a:chOff x="5805714" y="609691"/>
                <a:chExt cx="580573" cy="386869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396372F0-3216-488B-BC0B-0B9F42309B2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Arc 263">
                  <a:extLst>
                    <a:ext uri="{FF2B5EF4-FFF2-40B4-BE49-F238E27FC236}">
                      <a16:creationId xmlns:a16="http://schemas.microsoft.com/office/drawing/2014/main" id="{3AE2A82E-941D-49C7-B146-583CF0AC185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04954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B77D1F8-640A-4A1F-AF5C-8A91BFDAD8D9}"/>
                  </a:ext>
                </a:extLst>
              </p:cNvPr>
              <p:cNvSpPr/>
              <p:nvPr/>
            </p:nvSpPr>
            <p:spPr>
              <a:xfrm>
                <a:off x="5635694" y="8174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D16A5FB-3C43-411F-9731-9353C11A4AAE}"/>
                  </a:ext>
                </a:extLst>
              </p:cNvPr>
              <p:cNvSpPr/>
              <p:nvPr/>
            </p:nvSpPr>
            <p:spPr>
              <a:xfrm>
                <a:off x="5636493" y="112392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66274C2-B888-4503-8405-E8AEC64AB292}"/>
                  </a:ext>
                </a:extLst>
              </p:cNvPr>
              <p:cNvSpPr/>
              <p:nvPr/>
            </p:nvSpPr>
            <p:spPr>
              <a:xfrm>
                <a:off x="5633303" y="144082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AFB4627-45CD-46C6-AEC2-57527652201C}"/>
                  </a:ext>
                </a:extLst>
              </p:cNvPr>
              <p:cNvSpPr/>
              <p:nvPr/>
            </p:nvSpPr>
            <p:spPr>
              <a:xfrm>
                <a:off x="5641689" y="174238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F32A4C9-928E-4227-A195-E00C8609B7AD}"/>
                  </a:ext>
                </a:extLst>
              </p:cNvPr>
              <p:cNvSpPr/>
              <p:nvPr/>
            </p:nvSpPr>
            <p:spPr>
              <a:xfrm>
                <a:off x="5626130" y="206495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F6492C4-7C01-44CE-B86E-F9E570CEE04E}"/>
                  </a:ext>
                </a:extLst>
              </p:cNvPr>
              <p:cNvSpPr/>
              <p:nvPr/>
            </p:nvSpPr>
            <p:spPr>
              <a:xfrm>
                <a:off x="5626130" y="237211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784E755-0B70-4C55-8E48-2CAE148FD3D1}"/>
                  </a:ext>
                </a:extLst>
              </p:cNvPr>
              <p:cNvSpPr/>
              <p:nvPr/>
            </p:nvSpPr>
            <p:spPr>
              <a:xfrm>
                <a:off x="5633303" y="268452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E0F2A8D-F1B3-4048-AA17-5F5C25330CC0}"/>
                  </a:ext>
                </a:extLst>
              </p:cNvPr>
              <p:cNvSpPr/>
              <p:nvPr/>
            </p:nvSpPr>
            <p:spPr>
              <a:xfrm>
                <a:off x="5633303" y="298598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D48FC4B-204D-4CF6-99F6-8E2A2F75CDCA}"/>
                  </a:ext>
                </a:extLst>
              </p:cNvPr>
              <p:cNvSpPr/>
              <p:nvPr/>
            </p:nvSpPr>
            <p:spPr>
              <a:xfrm>
                <a:off x="5626130" y="330818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6186BAD2-D370-4171-AC12-64FFF5FFE95F}"/>
                  </a:ext>
                </a:extLst>
              </p:cNvPr>
              <p:cNvSpPr/>
              <p:nvPr/>
            </p:nvSpPr>
            <p:spPr>
              <a:xfrm>
                <a:off x="5618957" y="361510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B8C2E0A3-4F4E-44CB-96B8-DB8B967CA41B}"/>
                  </a:ext>
                </a:extLst>
              </p:cNvPr>
              <p:cNvSpPr/>
              <p:nvPr/>
            </p:nvSpPr>
            <p:spPr>
              <a:xfrm>
                <a:off x="5604611" y="39272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89282A3-A8AC-492D-BEA3-D09037CD3ECD}"/>
                  </a:ext>
                </a:extLst>
              </p:cNvPr>
              <p:cNvSpPr/>
              <p:nvPr/>
            </p:nvSpPr>
            <p:spPr>
              <a:xfrm>
                <a:off x="5611784" y="423914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01A07A6-2570-4A5D-9C84-483FAE0D9D54}"/>
                  </a:ext>
                </a:extLst>
              </p:cNvPr>
              <p:cNvSpPr/>
              <p:nvPr/>
            </p:nvSpPr>
            <p:spPr>
              <a:xfrm>
                <a:off x="5604611" y="4546182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7A8A61-46A3-4224-89BF-F3018C6A82CB}"/>
                  </a:ext>
                </a:extLst>
              </p:cNvPr>
              <p:cNvSpPr/>
              <p:nvPr/>
            </p:nvSpPr>
            <p:spPr>
              <a:xfrm>
                <a:off x="5609779" y="485746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65748AFB-F240-4EC8-B477-55902251C652}"/>
                  </a:ext>
                </a:extLst>
              </p:cNvPr>
              <p:cNvSpPr/>
              <p:nvPr/>
            </p:nvSpPr>
            <p:spPr>
              <a:xfrm>
                <a:off x="5618957" y="5171895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91EC6EE-73D3-4610-ADA9-B6E33317F36E}"/>
                  </a:ext>
                </a:extLst>
              </p:cNvPr>
              <p:cNvSpPr/>
              <p:nvPr/>
            </p:nvSpPr>
            <p:spPr>
              <a:xfrm>
                <a:off x="5611784" y="550314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CF7D9C4-F037-45DB-95F0-EB970DC96234}"/>
                  </a:ext>
                </a:extLst>
              </p:cNvPr>
              <p:cNvSpPr/>
              <p:nvPr/>
            </p:nvSpPr>
            <p:spPr>
              <a:xfrm>
                <a:off x="5604611" y="5797854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CCEF373-F600-430A-9F6F-5A208CEC3665}"/>
                  </a:ext>
                </a:extLst>
              </p:cNvPr>
              <p:cNvSpPr/>
              <p:nvPr/>
            </p:nvSpPr>
            <p:spPr>
              <a:xfrm>
                <a:off x="5604611" y="6097210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0108015-6EF5-4133-B771-FFA795D03B8C}"/>
                  </a:ext>
                </a:extLst>
              </p:cNvPr>
              <p:cNvSpPr/>
              <p:nvPr/>
            </p:nvSpPr>
            <p:spPr>
              <a:xfrm>
                <a:off x="5611784" y="6412576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194696F-3FA8-424E-9FAA-A2DCA37A6B3D}"/>
                  </a:ext>
                </a:extLst>
              </p:cNvPr>
              <p:cNvGrpSpPr/>
              <p:nvPr/>
            </p:nvGrpSpPr>
            <p:grpSpPr>
              <a:xfrm>
                <a:off x="5805714" y="741596"/>
                <a:ext cx="580573" cy="386869"/>
                <a:chOff x="5805714" y="609691"/>
                <a:chExt cx="580573" cy="386869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8B02DC53-02A4-4CD6-AECC-3A190EED06B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Arc 261">
                  <a:extLst>
                    <a:ext uri="{FF2B5EF4-FFF2-40B4-BE49-F238E27FC236}">
                      <a16:creationId xmlns:a16="http://schemas.microsoft.com/office/drawing/2014/main" id="{630A421B-AAB8-4882-9B34-55C0F8AB90C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575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3034C94-C5E8-4583-9109-896379C22B81}"/>
                  </a:ext>
                </a:extLst>
              </p:cNvPr>
              <p:cNvGrpSpPr/>
              <p:nvPr/>
            </p:nvGrpSpPr>
            <p:grpSpPr>
              <a:xfrm>
                <a:off x="5805714" y="1052619"/>
                <a:ext cx="580573" cy="386869"/>
                <a:chOff x="5805714" y="609691"/>
                <a:chExt cx="580573" cy="386869"/>
              </a:xfrm>
            </p:grpSpPr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76CAB1A5-D3F6-45B1-B4A1-D6119809545D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Arc 259">
                  <a:extLst>
                    <a:ext uri="{FF2B5EF4-FFF2-40B4-BE49-F238E27FC236}">
                      <a16:creationId xmlns:a16="http://schemas.microsoft.com/office/drawing/2014/main" id="{958637F7-BFEB-4440-8E67-2747E6F3884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048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517D328-0A7A-4393-AC97-85DC12835552}"/>
                  </a:ext>
                </a:extLst>
              </p:cNvPr>
              <p:cNvGrpSpPr/>
              <p:nvPr/>
            </p:nvGrpSpPr>
            <p:grpSpPr>
              <a:xfrm>
                <a:off x="5805714" y="1363642"/>
                <a:ext cx="580573" cy="386869"/>
                <a:chOff x="5805714" y="609691"/>
                <a:chExt cx="580573" cy="386869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02047A7-F094-4A0C-AF21-30AE871692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Arc 257">
                  <a:extLst>
                    <a:ext uri="{FF2B5EF4-FFF2-40B4-BE49-F238E27FC236}">
                      <a16:creationId xmlns:a16="http://schemas.microsoft.com/office/drawing/2014/main" id="{7E281022-FE71-4FBE-A95C-6F31590A818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0965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BB218BA-3C99-46A5-AA7E-41B0BD0BE21B}"/>
                  </a:ext>
                </a:extLst>
              </p:cNvPr>
              <p:cNvGrpSpPr/>
              <p:nvPr/>
            </p:nvGrpSpPr>
            <p:grpSpPr>
              <a:xfrm>
                <a:off x="5805714" y="1674665"/>
                <a:ext cx="580573" cy="386869"/>
                <a:chOff x="5805714" y="609691"/>
                <a:chExt cx="580573" cy="386869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A8C1D1E-080C-4BD8-B339-6D5140654B1A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Arc 255">
                  <a:extLst>
                    <a:ext uri="{FF2B5EF4-FFF2-40B4-BE49-F238E27FC236}">
                      <a16:creationId xmlns:a16="http://schemas.microsoft.com/office/drawing/2014/main" id="{CAC70D09-5059-4C85-8D47-53FD7B4F2A5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571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A4946169-9051-4CA0-9B4A-2CABD823F757}"/>
                  </a:ext>
                </a:extLst>
              </p:cNvPr>
              <p:cNvGrpSpPr/>
              <p:nvPr/>
            </p:nvGrpSpPr>
            <p:grpSpPr>
              <a:xfrm>
                <a:off x="5805714" y="1985688"/>
                <a:ext cx="580573" cy="386869"/>
                <a:chOff x="5805714" y="609691"/>
                <a:chExt cx="580573" cy="386869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6228328-F8AF-4A96-955D-C71B83141AE3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>
                  <a:extLst>
                    <a:ext uri="{FF2B5EF4-FFF2-40B4-BE49-F238E27FC236}">
                      <a16:creationId xmlns:a16="http://schemas.microsoft.com/office/drawing/2014/main" id="{FB16CD68-2408-4394-A113-F467ADDD5CD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78249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4EC4EB-9943-416D-B752-E64DB186EE4C}"/>
                  </a:ext>
                </a:extLst>
              </p:cNvPr>
              <p:cNvGrpSpPr/>
              <p:nvPr/>
            </p:nvGrpSpPr>
            <p:grpSpPr>
              <a:xfrm>
                <a:off x="5805714" y="2296711"/>
                <a:ext cx="580573" cy="386869"/>
                <a:chOff x="5805714" y="609691"/>
                <a:chExt cx="580573" cy="386869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8D4EF0E6-B0DE-4518-A96A-FB017818919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>
                  <a:extLst>
                    <a:ext uri="{FF2B5EF4-FFF2-40B4-BE49-F238E27FC236}">
                      <a16:creationId xmlns:a16="http://schemas.microsoft.com/office/drawing/2014/main" id="{D47C7A71-BF69-467D-86AC-5666F16AB525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379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9E2A532-F538-4A8B-8728-6B3A5B95DF8D}"/>
                  </a:ext>
                </a:extLst>
              </p:cNvPr>
              <p:cNvGrpSpPr/>
              <p:nvPr/>
            </p:nvGrpSpPr>
            <p:grpSpPr>
              <a:xfrm>
                <a:off x="5805714" y="2607734"/>
                <a:ext cx="580573" cy="386869"/>
                <a:chOff x="5805714" y="609691"/>
                <a:chExt cx="580573" cy="38686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54F6FBA-1A67-40A4-98C3-BAE3A0548C4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>
                  <a:extLst>
                    <a:ext uri="{FF2B5EF4-FFF2-40B4-BE49-F238E27FC236}">
                      <a16:creationId xmlns:a16="http://schemas.microsoft.com/office/drawing/2014/main" id="{2B425784-99A9-4544-96F1-D761E56D274F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1717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2C12A1F2-325E-4CA3-BD40-7D43A3AAD36A}"/>
                  </a:ext>
                </a:extLst>
              </p:cNvPr>
              <p:cNvGrpSpPr/>
              <p:nvPr/>
            </p:nvGrpSpPr>
            <p:grpSpPr>
              <a:xfrm>
                <a:off x="5805714" y="2918757"/>
                <a:ext cx="580573" cy="386869"/>
                <a:chOff x="5805714" y="609691"/>
                <a:chExt cx="580573" cy="386869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1DB92E8-E2EA-44C1-9DA6-560B0B4FCC7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>
                  <a:extLst>
                    <a:ext uri="{FF2B5EF4-FFF2-40B4-BE49-F238E27FC236}">
                      <a16:creationId xmlns:a16="http://schemas.microsoft.com/office/drawing/2014/main" id="{DE988E3D-E044-408A-BB57-70C6A2C118D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220475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86EDA4DF-48AF-4F48-A337-C8440F3157DE}"/>
                  </a:ext>
                </a:extLst>
              </p:cNvPr>
              <p:cNvGrpSpPr/>
              <p:nvPr/>
            </p:nvGrpSpPr>
            <p:grpSpPr>
              <a:xfrm>
                <a:off x="5805714" y="3229780"/>
                <a:ext cx="580573" cy="386869"/>
                <a:chOff x="5805714" y="609691"/>
                <a:chExt cx="580573" cy="386869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214523A1-5E7D-403D-9148-6D4DD9E5418E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>
                  <a:extLst>
                    <a:ext uri="{FF2B5EF4-FFF2-40B4-BE49-F238E27FC236}">
                      <a16:creationId xmlns:a16="http://schemas.microsoft.com/office/drawing/2014/main" id="{340BACC2-71BC-487B-8812-FFA867912190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6480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E37DB2AC-3AC3-4C7D-8612-5D417964906E}"/>
                  </a:ext>
                </a:extLst>
              </p:cNvPr>
              <p:cNvGrpSpPr/>
              <p:nvPr/>
            </p:nvGrpSpPr>
            <p:grpSpPr>
              <a:xfrm>
                <a:off x="5805714" y="3540803"/>
                <a:ext cx="580573" cy="386869"/>
                <a:chOff x="5805714" y="609691"/>
                <a:chExt cx="580573" cy="386869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5138F7F-6EC1-44BB-93B2-9EF364E0DEF6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Arc 243">
                  <a:extLst>
                    <a:ext uri="{FF2B5EF4-FFF2-40B4-BE49-F238E27FC236}">
                      <a16:creationId xmlns:a16="http://schemas.microsoft.com/office/drawing/2014/main" id="{4A664B7D-055F-4974-A811-653966728E6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014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45EF5171-9172-4BA0-AD53-932D8767DD6C}"/>
                  </a:ext>
                </a:extLst>
              </p:cNvPr>
              <p:cNvGrpSpPr/>
              <p:nvPr/>
            </p:nvGrpSpPr>
            <p:grpSpPr>
              <a:xfrm>
                <a:off x="5805714" y="3851826"/>
                <a:ext cx="580573" cy="386869"/>
                <a:chOff x="5805714" y="609691"/>
                <a:chExt cx="580573" cy="386869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49384CC-8CC0-4F36-9EBE-9D5B8C6AA42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Arc 241">
                  <a:extLst>
                    <a:ext uri="{FF2B5EF4-FFF2-40B4-BE49-F238E27FC236}">
                      <a16:creationId xmlns:a16="http://schemas.microsoft.com/office/drawing/2014/main" id="{6849CE6F-DAF4-4F1C-8BD6-B9343BC0B56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023282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D1B6F37-E85B-47FB-8D52-AF1C47088551}"/>
                  </a:ext>
                </a:extLst>
              </p:cNvPr>
              <p:cNvGrpSpPr/>
              <p:nvPr/>
            </p:nvGrpSpPr>
            <p:grpSpPr>
              <a:xfrm>
                <a:off x="5805714" y="4162849"/>
                <a:ext cx="580573" cy="386869"/>
                <a:chOff x="5805714" y="609691"/>
                <a:chExt cx="580573" cy="386869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4D9785FD-70E6-4963-B454-E7F8646D0094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Arc 239">
                  <a:extLst>
                    <a:ext uri="{FF2B5EF4-FFF2-40B4-BE49-F238E27FC236}">
                      <a16:creationId xmlns:a16="http://schemas.microsoft.com/office/drawing/2014/main" id="{42F5CA3E-9CF3-465C-BD7F-106F40127099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68103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349EAA02-C12F-42A1-BB63-E00C50190D9C}"/>
                  </a:ext>
                </a:extLst>
              </p:cNvPr>
              <p:cNvGrpSpPr/>
              <p:nvPr/>
            </p:nvGrpSpPr>
            <p:grpSpPr>
              <a:xfrm>
                <a:off x="5805714" y="4473872"/>
                <a:ext cx="580573" cy="386869"/>
                <a:chOff x="5805714" y="609691"/>
                <a:chExt cx="580573" cy="386869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14A7656-6657-42E0-85FF-E3A04F929C12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Arc 237">
                  <a:extLst>
                    <a:ext uri="{FF2B5EF4-FFF2-40B4-BE49-F238E27FC236}">
                      <a16:creationId xmlns:a16="http://schemas.microsoft.com/office/drawing/2014/main" id="{DB89E739-6FF4-4EDF-ABD4-B7DE78BF90F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88676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3C50D2C-64BC-4A71-AAFF-FDAEE1E9C70C}"/>
                  </a:ext>
                </a:extLst>
              </p:cNvPr>
              <p:cNvGrpSpPr/>
              <p:nvPr/>
            </p:nvGrpSpPr>
            <p:grpSpPr>
              <a:xfrm>
                <a:off x="5805714" y="4784895"/>
                <a:ext cx="580573" cy="386869"/>
                <a:chOff x="5805714" y="609691"/>
                <a:chExt cx="580573" cy="386869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A19E56B-3081-4C96-AD31-3AD255A78DC9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Arc 235">
                  <a:extLst>
                    <a:ext uri="{FF2B5EF4-FFF2-40B4-BE49-F238E27FC236}">
                      <a16:creationId xmlns:a16="http://schemas.microsoft.com/office/drawing/2014/main" id="{AEC98C1B-A5A7-427B-9204-A105E801093C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46438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616ED87-ECA1-4EE0-B7C0-4AD4B6967BA4}"/>
                  </a:ext>
                </a:extLst>
              </p:cNvPr>
              <p:cNvGrpSpPr/>
              <p:nvPr/>
            </p:nvGrpSpPr>
            <p:grpSpPr>
              <a:xfrm>
                <a:off x="5805714" y="5095918"/>
                <a:ext cx="580573" cy="386869"/>
                <a:chOff x="5805714" y="609691"/>
                <a:chExt cx="580573" cy="386869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DDFF1669-7B8A-4A90-A3E7-848ADE8F5440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Arc 233">
                  <a:extLst>
                    <a:ext uri="{FF2B5EF4-FFF2-40B4-BE49-F238E27FC236}">
                      <a16:creationId xmlns:a16="http://schemas.microsoft.com/office/drawing/2014/main" id="{527D560F-349D-490E-A5E3-1210DE1E3EF3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251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1059D95-40F4-457D-92CB-A0C75E8032AC}"/>
                  </a:ext>
                </a:extLst>
              </p:cNvPr>
              <p:cNvGrpSpPr/>
              <p:nvPr/>
            </p:nvGrpSpPr>
            <p:grpSpPr>
              <a:xfrm>
                <a:off x="5805714" y="5406941"/>
                <a:ext cx="580573" cy="386869"/>
                <a:chOff x="5805714" y="609691"/>
                <a:chExt cx="580573" cy="386869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AFE0FB1B-44BF-4032-80BE-CC99AD4236C5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Arc 231">
                  <a:extLst>
                    <a:ext uri="{FF2B5EF4-FFF2-40B4-BE49-F238E27FC236}">
                      <a16:creationId xmlns:a16="http://schemas.microsoft.com/office/drawing/2014/main" id="{85871B22-77C1-40D1-88A8-5D474C42E556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87916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0BA5272-DF18-4112-A4F0-2F83578DD7B6}"/>
                  </a:ext>
                </a:extLst>
              </p:cNvPr>
              <p:cNvGrpSpPr/>
              <p:nvPr/>
            </p:nvGrpSpPr>
            <p:grpSpPr>
              <a:xfrm>
                <a:off x="5805714" y="5717964"/>
                <a:ext cx="580573" cy="386869"/>
                <a:chOff x="5805714" y="609691"/>
                <a:chExt cx="580573" cy="386869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F649D47-E177-4E8D-B0EF-ECD56D4D3E7C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>
                  <a:extLst>
                    <a:ext uri="{FF2B5EF4-FFF2-40B4-BE49-F238E27FC236}">
                      <a16:creationId xmlns:a16="http://schemas.microsoft.com/office/drawing/2014/main" id="{9F615B04-4B70-4334-AE54-2148C84C9161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0992407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C1BF9A93-6EBE-4421-B2E6-44C8B63E83EC}"/>
                  </a:ext>
                </a:extLst>
              </p:cNvPr>
              <p:cNvGrpSpPr/>
              <p:nvPr/>
            </p:nvGrpSpPr>
            <p:grpSpPr>
              <a:xfrm>
                <a:off x="5805714" y="6028987"/>
                <a:ext cx="580573" cy="386869"/>
                <a:chOff x="5805714" y="609691"/>
                <a:chExt cx="580573" cy="386869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C7CAEA38-D9D5-4AFC-992B-A94D6D8D3D6B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>
                  <a:extLst>
                    <a:ext uri="{FF2B5EF4-FFF2-40B4-BE49-F238E27FC236}">
                      <a16:creationId xmlns:a16="http://schemas.microsoft.com/office/drawing/2014/main" id="{14B83947-7B6B-4F91-A4CD-F156C063D9BD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97210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417FE583-2CF8-4BAC-9587-3FE6C47072C5}"/>
                  </a:ext>
                </a:extLst>
              </p:cNvPr>
              <p:cNvGrpSpPr/>
              <p:nvPr/>
            </p:nvGrpSpPr>
            <p:grpSpPr>
              <a:xfrm>
                <a:off x="5805714" y="6340004"/>
                <a:ext cx="580573" cy="386869"/>
                <a:chOff x="5805714" y="609691"/>
                <a:chExt cx="580573" cy="386869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EFE28BD-32A5-42A4-BF95-06E2DAA1A9F8}"/>
                    </a:ext>
                  </a:extLst>
                </p:cNvPr>
                <p:cNvSpPr/>
                <p:nvPr/>
              </p:nvSpPr>
              <p:spPr>
                <a:xfrm>
                  <a:off x="6126481" y="682263"/>
                  <a:ext cx="259806" cy="145054"/>
                </a:xfrm>
                <a:prstGeom prst="rect">
                  <a:avLst/>
                </a:prstGeom>
                <a:solidFill>
                  <a:srgbClr val="BD6F45"/>
                </a:solidFill>
                <a:ln>
                  <a:noFill/>
                </a:ln>
                <a:effectLst>
                  <a:innerShdw blurRad="12700" dist="889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>
                  <a:extLst>
                    <a:ext uri="{FF2B5EF4-FFF2-40B4-BE49-F238E27FC236}">
                      <a16:creationId xmlns:a16="http://schemas.microsoft.com/office/drawing/2014/main" id="{0EDAB856-3750-43A7-9C62-70385973DC92}"/>
                    </a:ext>
                  </a:extLst>
                </p:cNvPr>
                <p:cNvSpPr/>
                <p:nvPr/>
              </p:nvSpPr>
              <p:spPr>
                <a:xfrm>
                  <a:off x="5805714" y="609691"/>
                  <a:ext cx="410553" cy="386869"/>
                </a:xfrm>
                <a:prstGeom prst="arc">
                  <a:avLst>
                    <a:gd name="adj1" fmla="val 11129801"/>
                    <a:gd name="adj2" fmla="val 20826104"/>
                  </a:avLst>
                </a:prstGeom>
                <a:ln w="50800">
                  <a:gradFill>
                    <a:gsLst>
                      <a:gs pos="0">
                        <a:schemeClr val="tx1"/>
                      </a:gs>
                      <a:gs pos="46000">
                        <a:schemeClr val="bg1"/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148937-BB1A-40A9-B406-5E66FCE46402}"/>
                </a:ext>
              </a:extLst>
            </p:cNvPr>
            <p:cNvSpPr/>
            <p:nvPr/>
          </p:nvSpPr>
          <p:spPr>
            <a:xfrm>
              <a:off x="464647" y="235205"/>
              <a:ext cx="1208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ছবিতে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C5BC707-DA03-4779-979D-319BA9812DA3}"/>
                </a:ext>
              </a:extLst>
            </p:cNvPr>
            <p:cNvSpPr/>
            <p:nvPr/>
          </p:nvSpPr>
          <p:spPr>
            <a:xfrm>
              <a:off x="6465122" y="1294749"/>
              <a:ext cx="4894539" cy="26776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4000" b="1" u="sng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প্রিন্টার</a:t>
              </a:r>
              <a:r>
                <a:rPr lang="en-US" sz="4000" b="1" u="sng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:</a:t>
              </a:r>
              <a:r>
                <a:rPr lang="en-US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-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কম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্পিউটারে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প্রসেসিং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করার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পর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এর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আউটপুট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কাগজে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ছাপানো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,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ছবি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প্রিন্ট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করার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জন্য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প্রিন্টর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ব্য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বহার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করা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হয়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।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প্রিন্টার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সাধারণত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তিন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প্রকার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হয়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429A217-6573-40CC-BDEF-2C15EFD6ADB9}"/>
              </a:ext>
            </a:extLst>
          </p:cNvPr>
          <p:cNvGrpSpPr/>
          <p:nvPr/>
        </p:nvGrpSpPr>
        <p:grpSpPr>
          <a:xfrm>
            <a:off x="977901" y="4483099"/>
            <a:ext cx="4632974" cy="1863271"/>
            <a:chOff x="1285157" y="4483099"/>
            <a:chExt cx="4325718" cy="18632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578AD7-D6E9-4013-B9F3-A43FA9DE1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157" y="4483099"/>
              <a:ext cx="1612653" cy="1863271"/>
            </a:xfrm>
            <a:prstGeom prst="rect">
              <a:avLst/>
            </a:prstGeom>
          </p:spPr>
        </p:pic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F37EA74-30A9-45B0-9E12-D1D4154E08CA}"/>
                </a:ext>
              </a:extLst>
            </p:cNvPr>
            <p:cNvSpPr/>
            <p:nvPr/>
          </p:nvSpPr>
          <p:spPr>
            <a:xfrm>
              <a:off x="2937608" y="5281787"/>
              <a:ext cx="267326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লেজার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প্রিন্টার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4858D70-A9A7-4B59-AD98-9FE0F2E88563}"/>
              </a:ext>
            </a:extLst>
          </p:cNvPr>
          <p:cNvSpPr txBox="1"/>
          <p:nvPr/>
        </p:nvSpPr>
        <p:spPr>
          <a:xfrm>
            <a:off x="3534508" y="351692"/>
            <a:ext cx="177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প্রিন্টার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4B6A92-35F9-49C5-BBBA-64B13B91717D}"/>
              </a:ext>
            </a:extLst>
          </p:cNvPr>
          <p:cNvGrpSpPr/>
          <p:nvPr/>
        </p:nvGrpSpPr>
        <p:grpSpPr>
          <a:xfrm>
            <a:off x="701711" y="772726"/>
            <a:ext cx="5268003" cy="1773087"/>
            <a:chOff x="701711" y="772726"/>
            <a:chExt cx="5268003" cy="17730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D7BA556-7664-44AE-89BA-57425C804B43}"/>
                </a:ext>
              </a:extLst>
            </p:cNvPr>
            <p:cNvGrpSpPr/>
            <p:nvPr/>
          </p:nvGrpSpPr>
          <p:grpSpPr>
            <a:xfrm>
              <a:off x="701711" y="772726"/>
              <a:ext cx="5268003" cy="1773087"/>
              <a:chOff x="701711" y="772726"/>
              <a:chExt cx="5268003" cy="177308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6DCE165-B1F9-4C75-83E0-D214993AC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711" y="772726"/>
                <a:ext cx="2588009" cy="1725339"/>
              </a:xfrm>
              <a:prstGeom prst="rect">
                <a:avLst/>
              </a:prstGeom>
            </p:spPr>
          </p:pic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390109D1-B2C2-4B1D-8F6A-C6FA85DDBCDF}"/>
                  </a:ext>
                </a:extLst>
              </p:cNvPr>
              <p:cNvSpPr/>
              <p:nvPr/>
            </p:nvSpPr>
            <p:spPr>
              <a:xfrm>
                <a:off x="3762375" y="1591706"/>
                <a:ext cx="2207339" cy="9541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ডট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ম্যাট্রিক্স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প্রিন্টার</a:t>
                </a:r>
                <a:endPara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D74726A6-49B9-4511-AFF3-D92AB3F2D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0" t="7053" r="23294" b="9202"/>
            <a:stretch/>
          </p:blipFill>
          <p:spPr>
            <a:xfrm flipH="1">
              <a:off x="3295650" y="1815234"/>
              <a:ext cx="850324" cy="53109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854838-7325-4970-B199-968E21599B36}"/>
              </a:ext>
            </a:extLst>
          </p:cNvPr>
          <p:cNvGrpSpPr/>
          <p:nvPr/>
        </p:nvGrpSpPr>
        <p:grpSpPr>
          <a:xfrm>
            <a:off x="932636" y="2893432"/>
            <a:ext cx="4717662" cy="1445977"/>
            <a:chOff x="932636" y="2893432"/>
            <a:chExt cx="4717662" cy="144597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19D95D-1B14-436A-BA5B-90D2E14287E3}"/>
                </a:ext>
              </a:extLst>
            </p:cNvPr>
            <p:cNvGrpSpPr/>
            <p:nvPr/>
          </p:nvGrpSpPr>
          <p:grpSpPr>
            <a:xfrm>
              <a:off x="932636" y="2893432"/>
              <a:ext cx="4717662" cy="1445977"/>
              <a:chOff x="932636" y="2893432"/>
              <a:chExt cx="4717662" cy="144597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5F384B2-AB13-4433-9DB1-639CF16A5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2636" y="2893432"/>
                <a:ext cx="1926678" cy="1445977"/>
              </a:xfrm>
              <a:prstGeom prst="rect">
                <a:avLst/>
              </a:prstGeom>
            </p:spPr>
          </p:pic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35FAEA7-FE78-4072-8444-B15E1AA523DE}"/>
                  </a:ext>
                </a:extLst>
              </p:cNvPr>
              <p:cNvSpPr/>
              <p:nvPr/>
            </p:nvSpPr>
            <p:spPr>
              <a:xfrm>
                <a:off x="2898532" y="3500857"/>
                <a:ext cx="275176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r"/>
                <a:r>
                  <a:rPr lang="en-US" sz="28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ই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ঙ্কজেট</a:t>
                </a:r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28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প্রিন্টার</a:t>
                </a:r>
                <a:endPara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57FF9A86-79B0-4492-8E49-500823FFD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0" t="7053" r="23294" b="9202"/>
            <a:stretch/>
          </p:blipFill>
          <p:spPr>
            <a:xfrm flipH="1">
              <a:off x="2698750" y="3440834"/>
              <a:ext cx="850324" cy="531090"/>
            </a:xfrm>
            <a:prstGeom prst="rect">
              <a:avLst/>
            </a:prstGeom>
          </p:spPr>
        </p:pic>
      </p:grpSp>
      <p:pic>
        <p:nvPicPr>
          <p:cNvPr id="137" name="Picture 136">
            <a:extLst>
              <a:ext uri="{FF2B5EF4-FFF2-40B4-BE49-F238E27FC236}">
                <a16:creationId xmlns:a16="http://schemas.microsoft.com/office/drawing/2014/main" id="{E6416189-B35C-4378-8F4F-F3E08A31F0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40" t="7053" r="23294" b="9202"/>
          <a:stretch/>
        </p:blipFill>
        <p:spPr>
          <a:xfrm flipH="1">
            <a:off x="2838450" y="5218834"/>
            <a:ext cx="850324" cy="5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00352 0.02477 L 0.00742 -0.0340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2940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537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DigifaceWide Regular</vt:lpstr>
      <vt:lpstr>Kalpurush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36</cp:revision>
  <dcterms:created xsi:type="dcterms:W3CDTF">2020-12-01T14:16:53Z</dcterms:created>
  <dcterms:modified xsi:type="dcterms:W3CDTF">2020-12-17T05:13:50Z</dcterms:modified>
</cp:coreProperties>
</file>