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6" r:id="rId10"/>
    <p:sldId id="263" r:id="rId11"/>
    <p:sldId id="264" r:id="rId12"/>
    <p:sldId id="265" r:id="rId13"/>
    <p:sldId id="269" r:id="rId14"/>
    <p:sldId id="276" r:id="rId15"/>
    <p:sldId id="267" r:id="rId16"/>
    <p:sldId id="272" r:id="rId17"/>
    <p:sldId id="274" r:id="rId18"/>
    <p:sldId id="268" r:id="rId19"/>
    <p:sldId id="270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63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ABC5F-9870-4ADC-B89E-F16E7022A99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07C07A-A99D-4582-8326-C9E48810D11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বালুচর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41158D5-1E10-4E80-804F-6128C45B225C}" type="parTrans" cxnId="{5BCA5F00-DF7B-40B7-85C2-79F10AEF1730}">
      <dgm:prSet/>
      <dgm:spPr/>
      <dgm:t>
        <a:bodyPr/>
        <a:lstStyle/>
        <a:p>
          <a:endParaRPr lang="en-US"/>
        </a:p>
      </dgm:t>
    </dgm:pt>
    <dgm:pt modelId="{D6E5D3F3-4542-486D-A5A4-5D87F461BECA}" type="sibTrans" cxnId="{5BCA5F00-DF7B-40B7-85C2-79F10AEF1730}">
      <dgm:prSet/>
      <dgm:spPr/>
      <dgm:t>
        <a:bodyPr/>
        <a:lstStyle/>
        <a:p>
          <a:endParaRPr lang="en-US"/>
        </a:p>
      </dgm:t>
    </dgm:pt>
    <dgm:pt modelId="{CCBB7989-B170-4632-80D1-9A6C6F4FD50B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বিদেশী হাঁস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AD782531-BBA4-430D-9AB9-F25E9AAD9B4F}" type="parTrans" cxnId="{A95F3D6D-CB27-4563-A03A-DBD0668C8BF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782E2A0-7370-4EEB-8931-873FEB442A97}" type="sibTrans" cxnId="{A95F3D6D-CB27-4563-A03A-DBD0668C8BF2}">
      <dgm:prSet/>
      <dgm:spPr/>
      <dgm:t>
        <a:bodyPr/>
        <a:lstStyle/>
        <a:p>
          <a:endParaRPr lang="en-US"/>
        </a:p>
      </dgm:t>
    </dgm:pt>
    <dgm:pt modelId="{1026D024-7402-43A2-8841-885CB4C9AB81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কাশফুল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41535559-80CE-4F43-819B-7778C7B49D9B}" type="parTrans" cxnId="{9F25D882-31BB-4E86-B85C-99DEC5D7ED0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920ECCE-7994-4126-84E0-37696C96B96D}" type="sibTrans" cxnId="{9F25D882-31BB-4E86-B85C-99DEC5D7ED07}">
      <dgm:prSet/>
      <dgm:spPr/>
      <dgm:t>
        <a:bodyPr/>
        <a:lstStyle/>
        <a:p>
          <a:endParaRPr lang="en-US"/>
        </a:p>
      </dgm:t>
    </dgm:pt>
    <dgm:pt modelId="{FF86D753-DE39-4330-9EED-E6ADD07DAC0B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চকাচকি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9A49243-D70C-4D70-8C69-F9569EE05CA1}" type="parTrans" cxnId="{788AFA60-DE4E-49A3-8166-75A3C26638E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9A9C3D6-0643-4138-BB3B-98199A42EF72}" type="sibTrans" cxnId="{788AFA60-DE4E-49A3-8166-75A3C26638E7}">
      <dgm:prSet/>
      <dgm:spPr/>
      <dgm:t>
        <a:bodyPr/>
        <a:lstStyle/>
        <a:p>
          <a:endParaRPr lang="en-US"/>
        </a:p>
      </dgm:t>
    </dgm:pt>
    <dgm:pt modelId="{4BAC926D-FF7C-4830-A261-D35F538D3340}" type="pres">
      <dgm:prSet presAssocID="{EB9ABC5F-9870-4ADC-B89E-F16E7022A99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C9A3D9-8495-4537-ADE9-38D3A2BAA16E}" type="pres">
      <dgm:prSet presAssocID="{3307C07A-A99D-4582-8326-C9E48810D115}" presName="centerShape" presStyleLbl="node0" presStyleIdx="0" presStyleCnt="1" custLinFactNeighborX="31093" custLinFactNeighborY="-19612"/>
      <dgm:spPr/>
      <dgm:t>
        <a:bodyPr/>
        <a:lstStyle/>
        <a:p>
          <a:endParaRPr lang="en-US"/>
        </a:p>
      </dgm:t>
    </dgm:pt>
    <dgm:pt modelId="{D507EB4F-A86C-4494-A254-54041D2EF324}" type="pres">
      <dgm:prSet presAssocID="{AD782531-BBA4-430D-9AB9-F25E9AAD9B4F}" presName="parTrans" presStyleLbl="bgSibTrans2D1" presStyleIdx="0" presStyleCnt="3" custAng="3450236" custFlipVert="1" custScaleX="53279" custScaleY="102065" custLinFactNeighborX="29916" custLinFactNeighborY="-64919"/>
      <dgm:spPr/>
      <dgm:t>
        <a:bodyPr/>
        <a:lstStyle/>
        <a:p>
          <a:endParaRPr lang="en-US"/>
        </a:p>
      </dgm:t>
    </dgm:pt>
    <dgm:pt modelId="{6A04DAF7-24F1-402A-9FB5-C0BACE7F216D}" type="pres">
      <dgm:prSet presAssocID="{CCBB7989-B170-4632-80D1-9A6C6F4FD50B}" presName="node" presStyleLbl="node1" presStyleIdx="0" presStyleCnt="3" custRadScaleRad="45633" custRadScaleInc="-103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BA9C3-949D-4709-8122-3C8BA8854901}" type="pres">
      <dgm:prSet presAssocID="{41535559-80CE-4F43-819B-7778C7B49D9B}" presName="parTrans" presStyleLbl="bgSibTrans2D1" presStyleIdx="1" presStyleCnt="3" custAng="20987836" custScaleX="67924" custScaleY="99999" custLinFactNeighborX="24067" custLinFactNeighborY="-10456"/>
      <dgm:spPr/>
      <dgm:t>
        <a:bodyPr/>
        <a:lstStyle/>
        <a:p>
          <a:endParaRPr lang="en-US"/>
        </a:p>
      </dgm:t>
    </dgm:pt>
    <dgm:pt modelId="{0B8125D4-3792-4DDE-A7D7-C14ADC29A3E4}" type="pres">
      <dgm:prSet presAssocID="{1026D024-7402-43A2-8841-885CB4C9AB81}" presName="node" presStyleLbl="node1" presStyleIdx="1" presStyleCnt="3" custRadScaleRad="88714" custRadScaleInc="-76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C9BDD-8DA6-45EF-97AE-83AC0A5A85F6}" type="pres">
      <dgm:prSet presAssocID="{39A49243-D70C-4D70-8C69-F9569EE05CA1}" presName="parTrans" presStyleLbl="bgSibTrans2D1" presStyleIdx="2" presStyleCnt="3" custAng="16117785" custFlipVert="1" custScaleX="64655" custScaleY="94099" custLinFactNeighborX="50622" custLinFactNeighborY="45179"/>
      <dgm:spPr/>
      <dgm:t>
        <a:bodyPr/>
        <a:lstStyle/>
        <a:p>
          <a:endParaRPr lang="en-US"/>
        </a:p>
      </dgm:t>
    </dgm:pt>
    <dgm:pt modelId="{3A0BDC0D-FBC7-4DBD-9C8B-5D7BD397D8B3}" type="pres">
      <dgm:prSet presAssocID="{FF86D753-DE39-4330-9EED-E6ADD07DAC0B}" presName="node" presStyleLbl="node1" presStyleIdx="2" presStyleCnt="3" custRadScaleRad="117058" custRadScaleInc="-873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1BED1F-8481-4A7E-B8E3-73BBDB5BD63F}" type="presOf" srcId="{AD782531-BBA4-430D-9AB9-F25E9AAD9B4F}" destId="{D507EB4F-A86C-4494-A254-54041D2EF324}" srcOrd="0" destOrd="0" presId="urn:microsoft.com/office/officeart/2005/8/layout/radial4"/>
    <dgm:cxn modelId="{A95F3D6D-CB27-4563-A03A-DBD0668C8BF2}" srcId="{3307C07A-A99D-4582-8326-C9E48810D115}" destId="{CCBB7989-B170-4632-80D1-9A6C6F4FD50B}" srcOrd="0" destOrd="0" parTransId="{AD782531-BBA4-430D-9AB9-F25E9AAD9B4F}" sibTransId="{8782E2A0-7370-4EEB-8931-873FEB442A97}"/>
    <dgm:cxn modelId="{788AFA60-DE4E-49A3-8166-75A3C26638E7}" srcId="{3307C07A-A99D-4582-8326-C9E48810D115}" destId="{FF86D753-DE39-4330-9EED-E6ADD07DAC0B}" srcOrd="2" destOrd="0" parTransId="{39A49243-D70C-4D70-8C69-F9569EE05CA1}" sibTransId="{29A9C3D6-0643-4138-BB3B-98199A42EF72}"/>
    <dgm:cxn modelId="{D1097ADC-D80B-43C6-B92E-135608209990}" type="presOf" srcId="{FF86D753-DE39-4330-9EED-E6ADD07DAC0B}" destId="{3A0BDC0D-FBC7-4DBD-9C8B-5D7BD397D8B3}" srcOrd="0" destOrd="0" presId="urn:microsoft.com/office/officeart/2005/8/layout/radial4"/>
    <dgm:cxn modelId="{5BCA5F00-DF7B-40B7-85C2-79F10AEF1730}" srcId="{EB9ABC5F-9870-4ADC-B89E-F16E7022A99A}" destId="{3307C07A-A99D-4582-8326-C9E48810D115}" srcOrd="0" destOrd="0" parTransId="{541158D5-1E10-4E80-804F-6128C45B225C}" sibTransId="{D6E5D3F3-4542-486D-A5A4-5D87F461BECA}"/>
    <dgm:cxn modelId="{CA386165-3D51-4CB9-A3E3-34BCC647D890}" type="presOf" srcId="{CCBB7989-B170-4632-80D1-9A6C6F4FD50B}" destId="{6A04DAF7-24F1-402A-9FB5-C0BACE7F216D}" srcOrd="0" destOrd="0" presId="urn:microsoft.com/office/officeart/2005/8/layout/radial4"/>
    <dgm:cxn modelId="{40EFB498-D12F-44F2-981B-6C1022DE4247}" type="presOf" srcId="{3307C07A-A99D-4582-8326-C9E48810D115}" destId="{86C9A3D9-8495-4537-ADE9-38D3A2BAA16E}" srcOrd="0" destOrd="0" presId="urn:microsoft.com/office/officeart/2005/8/layout/radial4"/>
    <dgm:cxn modelId="{BA5AFE6E-8947-481B-8C7B-FFBA4719EB9A}" type="presOf" srcId="{39A49243-D70C-4D70-8C69-F9569EE05CA1}" destId="{0FBC9BDD-8DA6-45EF-97AE-83AC0A5A85F6}" srcOrd="0" destOrd="0" presId="urn:microsoft.com/office/officeart/2005/8/layout/radial4"/>
    <dgm:cxn modelId="{378385FD-B52B-4AB0-95DA-EEA62BF1D4CE}" type="presOf" srcId="{41535559-80CE-4F43-819B-7778C7B49D9B}" destId="{050BA9C3-949D-4709-8122-3C8BA8854901}" srcOrd="0" destOrd="0" presId="urn:microsoft.com/office/officeart/2005/8/layout/radial4"/>
    <dgm:cxn modelId="{7B0798D6-F773-4B71-AAE2-009127DBCDDA}" type="presOf" srcId="{EB9ABC5F-9870-4ADC-B89E-F16E7022A99A}" destId="{4BAC926D-FF7C-4830-A261-D35F538D3340}" srcOrd="0" destOrd="0" presId="urn:microsoft.com/office/officeart/2005/8/layout/radial4"/>
    <dgm:cxn modelId="{1268DBF1-5698-438B-BC88-3FE900C693A3}" type="presOf" srcId="{1026D024-7402-43A2-8841-885CB4C9AB81}" destId="{0B8125D4-3792-4DDE-A7D7-C14ADC29A3E4}" srcOrd="0" destOrd="0" presId="urn:microsoft.com/office/officeart/2005/8/layout/radial4"/>
    <dgm:cxn modelId="{9F25D882-31BB-4E86-B85C-99DEC5D7ED07}" srcId="{3307C07A-A99D-4582-8326-C9E48810D115}" destId="{1026D024-7402-43A2-8841-885CB4C9AB81}" srcOrd="1" destOrd="0" parTransId="{41535559-80CE-4F43-819B-7778C7B49D9B}" sibTransId="{C920ECCE-7994-4126-84E0-37696C96B96D}"/>
    <dgm:cxn modelId="{408BE3B4-FFD5-42B0-AD1E-85CADF18331A}" type="presParOf" srcId="{4BAC926D-FF7C-4830-A261-D35F538D3340}" destId="{86C9A3D9-8495-4537-ADE9-38D3A2BAA16E}" srcOrd="0" destOrd="0" presId="urn:microsoft.com/office/officeart/2005/8/layout/radial4"/>
    <dgm:cxn modelId="{03D09A37-ECBB-4B16-AEB5-25115197CEB4}" type="presParOf" srcId="{4BAC926D-FF7C-4830-A261-D35F538D3340}" destId="{D507EB4F-A86C-4494-A254-54041D2EF324}" srcOrd="1" destOrd="0" presId="urn:microsoft.com/office/officeart/2005/8/layout/radial4"/>
    <dgm:cxn modelId="{C2796770-0DF7-4444-AE5B-6320D25AC4DC}" type="presParOf" srcId="{4BAC926D-FF7C-4830-A261-D35F538D3340}" destId="{6A04DAF7-24F1-402A-9FB5-C0BACE7F216D}" srcOrd="2" destOrd="0" presId="urn:microsoft.com/office/officeart/2005/8/layout/radial4"/>
    <dgm:cxn modelId="{4DA5DDDF-9149-48FA-81E0-5E9AEE26BEC2}" type="presParOf" srcId="{4BAC926D-FF7C-4830-A261-D35F538D3340}" destId="{050BA9C3-949D-4709-8122-3C8BA8854901}" srcOrd="3" destOrd="0" presId="urn:microsoft.com/office/officeart/2005/8/layout/radial4"/>
    <dgm:cxn modelId="{760344D6-0F76-4AD6-8CFF-69092AF0C1E0}" type="presParOf" srcId="{4BAC926D-FF7C-4830-A261-D35F538D3340}" destId="{0B8125D4-3792-4DDE-A7D7-C14ADC29A3E4}" srcOrd="4" destOrd="0" presId="urn:microsoft.com/office/officeart/2005/8/layout/radial4"/>
    <dgm:cxn modelId="{01EF96A7-86B3-4D4B-9BFC-12E6C573ADFD}" type="presParOf" srcId="{4BAC926D-FF7C-4830-A261-D35F538D3340}" destId="{0FBC9BDD-8DA6-45EF-97AE-83AC0A5A85F6}" srcOrd="5" destOrd="0" presId="urn:microsoft.com/office/officeart/2005/8/layout/radial4"/>
    <dgm:cxn modelId="{1938B147-2803-4BD7-8B6A-9946A246645D}" type="presParOf" srcId="{4BAC926D-FF7C-4830-A261-D35F538D3340}" destId="{3A0BDC0D-FBC7-4DBD-9C8B-5D7BD397D8B3}" srcOrd="6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5B349-F08E-4D70-8CC1-698804F9A37C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23B13-AF29-4134-96FF-06C7F54343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3B13-AF29-4134-96FF-06C7F54343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2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3B13-AF29-4134-96FF-06C7F543432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8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3B13-AF29-4134-96FF-06C7F543432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1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23B13-AF29-4134-96FF-06C7F543432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5F4D8B5-051F-4A92-A53F-78B634996A3D}" type="datetimeFigureOut">
              <a:rPr lang="en-US" smtClean="0"/>
              <a:pPr/>
              <a:t>1/21/2020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0A6328D-5B1E-4D91-9423-9E37A90C624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1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362200" y="4114800"/>
            <a:ext cx="3962400" cy="2057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0800" y="45720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SIF KHAN\Desktop\POPE\Picture\TGYTYY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084050" cy="3820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IF KHAN\Desktop\POPE\Picture\nodi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217129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7800" y="9144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বালুচর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4038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শরৎকাল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নির্জনে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চকাচকির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ASIF KHAN\Desktop\POPE\Picture\h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352800"/>
            <a:ext cx="2619375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ASIF KHAN\Desktop\POPE\Picture\has.jpg"/>
          <p:cNvPicPr>
            <a:picLocks noChangeAspect="1" noChangeArrowheads="1"/>
          </p:cNvPicPr>
          <p:nvPr/>
        </p:nvPicPr>
        <p:blipFill>
          <a:blip r:embed="rId4"/>
          <a:srcRect l="11636"/>
          <a:stretch>
            <a:fillRect/>
          </a:stretch>
        </p:blipFill>
        <p:spPr bwMode="auto">
          <a:xfrm>
            <a:off x="1981200" y="3352800"/>
            <a:ext cx="2314575" cy="228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762000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যেথায় ফুটে কাশ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তটের চারিপাশ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1600" y="434340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বিদেশি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সব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9" name="Picture 3" descr="C:\Users\ASIF KHAN\Desktop\POPE\Picture\GHG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32535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460" name="Picture 4" descr="C:\Users\ASIF KHAN\Desktop\POPE\Picture\bdfg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5029200" cy="2949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3048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অর্থঃ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574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চকাচকি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32004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5867400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ফুটে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5" name="Picture 1" descr="C:\Users\ASIF KHAN\Desktop\POPE\Picture\HGJH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343400"/>
            <a:ext cx="1781175" cy="11852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49" name="Picture 5" descr="C:\Users\ASIF KHAN\Desktop\POPE\Picture\GU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3124200"/>
            <a:ext cx="2390775" cy="1066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50" name="Picture 6" descr="C:\Users\ASIF KHAN\Desktop\POPE\Picture\ha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752600"/>
            <a:ext cx="1447800" cy="1057275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410200" y="19050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হাঁস জাতীয় পাখি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3200400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জনশূন্য স্থান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4419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নদীর তীর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10200" y="5943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বিকশিত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4343400" y="4648200"/>
            <a:ext cx="8260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>
            <a:off x="4343400" y="6096000"/>
            <a:ext cx="826008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4419600" y="3352800"/>
            <a:ext cx="7498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4572000" y="2209800"/>
            <a:ext cx="7498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1066800" y="6096000"/>
            <a:ext cx="762000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1066800" y="4648200"/>
            <a:ext cx="6736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1219200" y="3352800"/>
            <a:ext cx="52120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flipV="1">
            <a:off x="1371600" y="2286000"/>
            <a:ext cx="533400" cy="1981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6" descr="C:\Users\ASIF KHAN\Desktop\POPE\Picture\has.jpg"/>
          <p:cNvPicPr>
            <a:picLocks noChangeAspect="1" noChangeArrowheads="1"/>
          </p:cNvPicPr>
          <p:nvPr/>
        </p:nvPicPr>
        <p:blipFill>
          <a:blip r:embed="rId4"/>
          <a:srcRect r="21053"/>
          <a:stretch>
            <a:fillRect/>
          </a:stretch>
        </p:blipFill>
        <p:spPr bwMode="auto">
          <a:xfrm>
            <a:off x="3048000" y="1752600"/>
            <a:ext cx="1143000" cy="1057275"/>
          </a:xfrm>
          <a:prstGeom prst="rect">
            <a:avLst/>
          </a:prstGeom>
          <a:noFill/>
        </p:spPr>
      </p:pic>
      <p:pic>
        <p:nvPicPr>
          <p:cNvPr id="21506" name="Picture 2" descr="C:\Users\ASIF KHAN\Desktop\POPE\Picture\TH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5669629"/>
            <a:ext cx="2162175" cy="1188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1" grpId="0"/>
      <p:bldP spid="12" grpId="0"/>
      <p:bldP spid="20" grpId="0"/>
      <p:bldP spid="21" grpId="0"/>
      <p:bldP spid="22" grpId="0"/>
      <p:bldP spid="23" grpId="0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667000" y="381000"/>
            <a:ext cx="3429000" cy="1066800"/>
          </a:xfrm>
          <a:prstGeom prst="plaqu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53340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আবৃত্তি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ASIF KHAN\Desktop\stud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8153400" cy="419653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025"/>
            <a:ext cx="12763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SIF KHAN\Desktop\POPE\Picture\nodi5.jpg"/>
          <p:cNvPicPr>
            <a:picLocks noChangeAspect="1" noChangeArrowheads="1"/>
          </p:cNvPicPr>
          <p:nvPr/>
        </p:nvPicPr>
        <p:blipFill>
          <a:blip r:embed="rId2"/>
          <a:srcRect t="19895" b="20421"/>
          <a:stretch>
            <a:fillRect/>
          </a:stretch>
        </p:blipFill>
        <p:spPr bwMode="auto">
          <a:xfrm>
            <a:off x="3810000" y="1143000"/>
            <a:ext cx="4233527" cy="4191000"/>
          </a:xfrm>
          <a:prstGeom prst="rect">
            <a:avLst/>
          </a:prstGeom>
          <a:noFill/>
        </p:spPr>
      </p:pic>
      <p:sp>
        <p:nvSpPr>
          <p:cNvPr id="11" name="Left Arrow 10"/>
          <p:cNvSpPr/>
          <p:nvPr/>
        </p:nvSpPr>
        <p:spPr>
          <a:xfrm>
            <a:off x="3581400" y="3200400"/>
            <a:ext cx="1600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28600"/>
            <a:ext cx="845820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ছবির সাহায্যে কবিতাংশটুকুর মূলভাব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0" y="1295400"/>
          <a:ext cx="38862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6C9A3D9-8495-4537-ADE9-38D3A2BAA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graphicEl>
                                              <a:dgm id="{86C9A3D9-8495-4537-ADE9-38D3A2BAA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graphicEl>
                                              <a:dgm id="{86C9A3D9-8495-4537-ADE9-38D3A2BAA1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507EB4F-A86C-4494-A254-54041D2EF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graphicEl>
                                              <a:dgm id="{D507EB4F-A86C-4494-A254-54041D2EF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graphicEl>
                                              <a:dgm id="{D507EB4F-A86C-4494-A254-54041D2EF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A04DAF7-24F1-402A-9FB5-C0BACE7F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graphicEl>
                                              <a:dgm id="{6A04DAF7-24F1-402A-9FB5-C0BACE7F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graphicEl>
                                              <a:dgm id="{6A04DAF7-24F1-402A-9FB5-C0BACE7F21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50BA9C3-949D-4709-8122-3C8BA8854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graphicEl>
                                              <a:dgm id="{050BA9C3-949D-4709-8122-3C8BA8854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graphicEl>
                                              <a:dgm id="{050BA9C3-949D-4709-8122-3C8BA8854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B8125D4-3792-4DDE-A7D7-C14ADC29A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graphicEl>
                                              <a:dgm id="{0B8125D4-3792-4DDE-A7D7-C14ADC29A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graphicEl>
                                              <a:dgm id="{0B8125D4-3792-4DDE-A7D7-C14ADC29A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FBC9BDD-8DA6-45EF-97AE-83AC0A5A8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graphicEl>
                                              <a:dgm id="{0FBC9BDD-8DA6-45EF-97AE-83AC0A5A8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graphicEl>
                                              <a:dgm id="{0FBC9BDD-8DA6-45EF-97AE-83AC0A5A85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3A0BDC0D-FBC7-4DBD-9C8B-5D7BD397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graphicEl>
                                              <a:dgm id="{3A0BDC0D-FBC7-4DBD-9C8B-5D7BD397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graphicEl>
                                              <a:dgm id="{3A0BDC0D-FBC7-4DBD-9C8B-5D7BD397D8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Graphic spid="13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0"/>
            <a:ext cx="1676400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676162">
            <a:off x="93" y="742272"/>
            <a:ext cx="3733800" cy="369332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প্রদত্ত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4114800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১।এলাকাটি এত ----------যে গা ছমছম করে।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২।নদীর ধারে ----------------দল বেঁধে উড়ে বেড়ায়।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৩।নদীর দু----------প্রতিবছর মেলা বসে।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3200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তটে,নির্জন,চকাচকিরা,ডিঙ্গি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914400"/>
            <a:ext cx="342900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প্রদত্ত শব্দগুলোর সমার্থক শব্দ লেখঃ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নির্জন –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তট –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ফুটে –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0"/>
            <a:ext cx="1600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শাপলা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0"/>
            <a:ext cx="18288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শালুক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Down Arrow 14"/>
          <p:cNvSpPr/>
          <p:nvPr/>
        </p:nvSpPr>
        <p:spPr>
          <a:xfrm flipH="1">
            <a:off x="1143000" y="381000"/>
            <a:ext cx="45719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86600" y="457200"/>
            <a:ext cx="76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667000" y="3749457"/>
            <a:ext cx="5486400" cy="3108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খাতায় লেখঃ               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চকাচকিরা কোন ঋতুতে ঘড় বাঁধে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শরৎ   (খ) হেমন্ত   (গ)  শীত   ( ঘ) বসন্ত  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তটের চারিপাশে কী ফুল ফোটে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শাপলা   (খ) জবা  (গ) কাশ   (ঘ)  গাঁদা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কোন ঋতুতে বিদেশি হাঁসেরা আসে 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(ক) গ্রীষ্ম   (খ)   বর্ষা  (গ) শীত  (ঘ) হেমন্ত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4572000"/>
            <a:ext cx="1676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গোলাপ দল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6200000">
            <a:off x="2152650" y="4476750"/>
            <a:ext cx="228600" cy="87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24600" y="1295400"/>
            <a:ext cx="220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জনশূন্য স্থান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নদীর তীর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বিকশিত হয়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তটিনী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00200" y="1524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নির্জন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47800" y="22098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চকাচকিরা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19200" y="30480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34000" y="5486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181600" y="64008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9400" y="4724400"/>
            <a:ext cx="4572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1" grpId="0" animBg="1"/>
      <p:bldP spid="14" grpId="0" animBg="1"/>
      <p:bldP spid="17" grpId="0" animBg="1"/>
      <p:bldP spid="25" grpId="0"/>
      <p:bldP spid="26" grpId="0"/>
      <p:bldP spid="27" grpId="0"/>
      <p:bldP spid="28" grpId="0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4038600" y="0"/>
            <a:ext cx="3886200" cy="1524000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95800" y="304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698" name="Picture 2" descr="C:\Users\ASIF KHAN\Desktop\POPE\Picture\dfdeg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1524000" cy="100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1752600"/>
            <a:ext cx="335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06" name="Picture 2" descr="C:\Users\ASIF KHAN\Desktop\POPE\Picture\GFJH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0"/>
            <a:ext cx="1600200" cy="8893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7" name="Picture 3" descr="C:\Users\ASIF KHAN\Desktop\POPE\Picture\RRR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924550"/>
            <a:ext cx="1552575" cy="933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8" name="Picture 4" descr="C:\Users\ASIF KHAN\Desktop\POPE\Picture\h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724400"/>
            <a:ext cx="781235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509" name="Picture 5" descr="C:\Users\ASIF KHAN\Desktop\POPE\Picture\ha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4724400"/>
            <a:ext cx="914400" cy="9144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95600" y="2514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733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কাশফুল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4800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চকাচকি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6019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নদী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2057400" y="2743200"/>
            <a:ext cx="6736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2133600" y="3962400"/>
            <a:ext cx="6736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209800" y="5105400"/>
            <a:ext cx="6736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2209800" y="6248400"/>
            <a:ext cx="6736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4343400" y="6248400"/>
            <a:ext cx="6736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4343400" y="5029200"/>
            <a:ext cx="6736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4267200" y="3962400"/>
            <a:ext cx="6736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4343400" y="2743200"/>
            <a:ext cx="673608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105400" y="25908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বালুচরে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29200" y="3733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কাশফুল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4724400"/>
            <a:ext cx="312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শরৎকালে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চকাচকিরা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বালুচরে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বাধে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0" y="5780782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নদীমার্তৃক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0" name="Picture 2" descr="C:\Users\ASIF KHAN\Desktop\pair wor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85284"/>
            <a:ext cx="3276600" cy="1847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33" grpId="1" animBg="1"/>
      <p:bldP spid="34" grpId="0" animBg="1"/>
      <p:bldP spid="22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81000"/>
            <a:ext cx="2362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bn-BD" sz="440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dirty="0">
              <a:ln>
                <a:solidFill>
                  <a:schemeClr val="bg2">
                    <a:lumMod val="10000"/>
                  </a:schemeClr>
                </a:solidFill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8382000" cy="2585323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কবিতাটির নাম কী</a:t>
            </a:r>
          </a:p>
          <a:p>
            <a:pPr algn="ctr"/>
            <a:r>
              <a:rPr lang="bn-BD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২। কবিতাটির কবির নাম কী</a:t>
            </a:r>
          </a:p>
          <a:p>
            <a:pPr algn="ctr"/>
            <a:r>
              <a:rPr lang="bn-BD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নদীর বালুচরে কী ঘটে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1676400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43800" y="2438400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3429000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6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303455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১।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২।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৩।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বালুচরে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চকাচকিরা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কাশফুল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ফোটে,শীতকালে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হাঁসেরা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4387"/>
            <a:ext cx="12763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8" grpId="1"/>
      <p:bldP spid="14" grpId="0"/>
      <p:bldP spid="14" grpId="1"/>
      <p:bldP spid="16" grpId="0"/>
      <p:bldP spid="16" grpId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2971800" y="457200"/>
            <a:ext cx="3200400" cy="1066800"/>
          </a:xfrm>
          <a:prstGeom prst="star7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6096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981200"/>
            <a:ext cx="8534400" cy="76944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কবিতার এলোমেলো লাইনগুলো সাজিয়ে লেখঃ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590800"/>
            <a:ext cx="4267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যেথায় ফুটে কাশ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তটের চারিপাশ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শরৎকালে যে নির্জনে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চকাচকির ঘর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আমি ভালোবাসি আমার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নদীর  বালুচর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092044">
            <a:off x="2621249" y="410549"/>
            <a:ext cx="5638800" cy="830997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667000"/>
            <a:ext cx="47244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বাংলাদেশের নদী সম্পর্কে ৫ টি বাক্য লেখ।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8" name="Picture 2" descr="C:\Users\ASIF KHAN\Desktop\POPE\Picture\kk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362200"/>
            <a:ext cx="3886200" cy="217188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7885"/>
            <a:ext cx="12763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3810000" cy="1143000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52800"/>
            <a:ext cx="9144000" cy="28646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পপি রানী</a:t>
            </a:r>
          </a:p>
          <a:p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দক্ষিণ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i="1" dirty="0" err="1" smtClean="0">
                <a:latin typeface="NikoshBAN" pitchFamily="2" charset="0"/>
                <a:cs typeface="NikoshBAN" pitchFamily="2" charset="0"/>
              </a:rPr>
              <a:t>জয়দেবপুর</a:t>
            </a:r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সরকারি প্রাথমিক বিদ্যালয়।</a:t>
            </a:r>
          </a:p>
          <a:p>
            <a:r>
              <a:rPr lang="bn-BD" sz="4000" i="1" dirty="0" smtClean="0">
                <a:latin typeface="NikoshBAN" pitchFamily="2" charset="0"/>
                <a:cs typeface="NikoshBAN" pitchFamily="2" charset="0"/>
              </a:rPr>
              <a:t>ঘোড়াঘাট, দিনাজপুর।</a:t>
            </a:r>
            <a:endParaRPr lang="en-US" sz="40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34" y="1617180"/>
            <a:ext cx="3487928" cy="2878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7560"/>
            <a:ext cx="12763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819400" y="5562600"/>
            <a:ext cx="5029200" cy="1447800"/>
          </a:xfrm>
          <a:prstGeom prst="cloud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563880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800" i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 rot="19624610">
            <a:off x="-261849" y="566785"/>
            <a:ext cx="2819400" cy="8382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 smtClean="0">
                <a:latin typeface="NikoshBAN" pitchFamily="2" charset="0"/>
                <a:cs typeface="NikoshBAN" pitchFamily="2" charset="0"/>
              </a:rPr>
              <a:t>ভাল থেকো</a:t>
            </a:r>
            <a:endParaRPr lang="en-US" sz="48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554" name="Picture 2" descr="C:\Users\ASIF KHAN\Desktop\POPE\Picture\fg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0844" y="0"/>
            <a:ext cx="6380779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52800" y="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সময় ও স্রোত কাহারও জন্য অপেক্ষা করে 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90313">
            <a:off x="3273506" y="426580"/>
            <a:ext cx="2027387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441839">
            <a:off x="4313365" y="503139"/>
            <a:ext cx="3154300" cy="923330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7" name="Picture 1" descr="C:\Users\ASIF KHAN\Desktop\POPE\Picture\gg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0"/>
            <a:ext cx="2762250" cy="28146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81200" y="42672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শিরোনামঃ দুই  তীরে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পাঠ্যাংশঃআমি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----------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বসবাস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5534561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১৮/০৩/১৬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4" y="609600"/>
            <a:ext cx="12763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33400"/>
            <a:ext cx="2667000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শিখণফল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002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শোনাঃ২ .১ .২ কবিতা শুনে মূলভাব বুঝতে পারবে।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বলাঃ২. ২ .৩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পড়াঃ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লেখাঃ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3745"/>
            <a:ext cx="12763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914400"/>
            <a:ext cx="3352800" cy="9394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50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362200" y="4114800"/>
          <a:ext cx="4595333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" imgW="2638800" imgH="430200" progId="Package">
                  <p:embed/>
                </p:oleObj>
              </mc:Choice>
              <mc:Fallback>
                <p:oleObj name="Packager Shell Object" showAsIcon="1" r:id="rId3" imgW="2638800" imgH="43020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14800"/>
                        <a:ext cx="4595333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 rot="238164">
            <a:off x="3138499" y="3066332"/>
            <a:ext cx="4953000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12763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SIF KHAN\Desktop\POPE\Picture\no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1034" y="304800"/>
            <a:ext cx="773155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5181600" cy="1600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4343400"/>
            <a:ext cx="2743200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দুই তীরে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2057400"/>
            <a:ext cx="23622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343400" y="3048000"/>
            <a:ext cx="408432" cy="749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1276350" cy="124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8768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prstTxWarp prst="textChevronInverted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ASIF KHAN\Desktop\POPE\Picture\ROBIND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447800"/>
            <a:ext cx="3657600" cy="4267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981200"/>
            <a:ext cx="495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১৮৬১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৭ 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	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34000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মৃত্যুঃ১৯৪১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খ্রিষ্টাব্দের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৭ 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আগস্ট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733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জন্মস্থানঃকলকাতার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জোড়াসা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594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438400" y="609600"/>
            <a:ext cx="3733800" cy="1066800"/>
          </a:xfrm>
          <a:prstGeom prst="cloud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1143000"/>
            <a:ext cx="2819400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3" name="Picture 1" descr="C:\Users\ASIF KHAN\Desktop\POPE\Picture\tyy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929" y="3124200"/>
            <a:ext cx="7143749" cy="3505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1828800"/>
            <a:ext cx="708660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পাঠ্যবইয়ের  ৯০ পৃষ্ঠা বের 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1178</TotalTime>
  <Words>469</Words>
  <Application>Microsoft Office PowerPoint</Application>
  <PresentationFormat>On-screen Show (4:3)</PresentationFormat>
  <Paragraphs>116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NikoshBAN</vt:lpstr>
      <vt:lpstr>Trebuchet MS</vt:lpstr>
      <vt:lpstr>Wingdings</vt:lpstr>
      <vt:lpstr>Wingdings 2</vt:lpstr>
      <vt:lpstr>Opulent</vt:lpstr>
      <vt:lpstr>Packager Shell Object</vt:lpstr>
      <vt:lpstr>PowerPoint Presentation</vt:lpstr>
      <vt:lpstr>উপস্থাপনায়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ASIF KHAN</dc:creator>
  <cp:lastModifiedBy>Hyper Tech Soluation</cp:lastModifiedBy>
  <cp:revision>238</cp:revision>
  <dcterms:created xsi:type="dcterms:W3CDTF">2016-03-15T14:52:53Z</dcterms:created>
  <dcterms:modified xsi:type="dcterms:W3CDTF">2020-01-21T08:13:58Z</dcterms:modified>
</cp:coreProperties>
</file>