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  <p:sldMasterId id="2147483894" r:id="rId2"/>
    <p:sldMasterId id="2147483918" r:id="rId3"/>
    <p:sldMasterId id="2147483930" r:id="rId4"/>
    <p:sldMasterId id="2147483948" r:id="rId5"/>
  </p:sldMasterIdLst>
  <p:notesMasterIdLst>
    <p:notesMasterId r:id="rId26"/>
  </p:notesMasterIdLst>
  <p:sldIdLst>
    <p:sldId id="256" r:id="rId6"/>
    <p:sldId id="257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050" autoAdjust="0"/>
  </p:normalViewPr>
  <p:slideViewPr>
    <p:cSldViewPr snapToGrid="0">
      <p:cViewPr>
        <p:scale>
          <a:sx n="98" d="100"/>
          <a:sy n="98" d="100"/>
        </p:scale>
        <p:origin x="81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i Uddin" userId="e12d8e31e8d791c6" providerId="LiveId" clId="{68004A62-4E1A-414F-9E77-3672662301DB}"/>
    <pc:docChg chg="undo custSel addSld modSld">
      <pc:chgData name="Mahi Uddin" userId="e12d8e31e8d791c6" providerId="LiveId" clId="{68004A62-4E1A-414F-9E77-3672662301DB}" dt="2020-07-25T07:05:56.244" v="9354"/>
      <pc:docMkLst>
        <pc:docMk/>
      </pc:docMkLst>
      <pc:sldChg chg="addSp delSp modSp new mod modTransition">
        <pc:chgData name="Mahi Uddin" userId="e12d8e31e8d791c6" providerId="LiveId" clId="{68004A62-4E1A-414F-9E77-3672662301DB}" dt="2020-07-23T11:27:16.369" v="8"/>
        <pc:sldMkLst>
          <pc:docMk/>
          <pc:sldMk cId="1603960248" sldId="256"/>
        </pc:sldMkLst>
        <pc:spChg chg="del">
          <ac:chgData name="Mahi Uddin" userId="e12d8e31e8d791c6" providerId="LiveId" clId="{68004A62-4E1A-414F-9E77-3672662301DB}" dt="2020-07-23T11:25:47.278" v="1" actId="478"/>
          <ac:spMkLst>
            <pc:docMk/>
            <pc:sldMk cId="1603960248" sldId="256"/>
            <ac:spMk id="2" creationId="{236F90A6-3C94-4D38-ACB8-490EC9FC6D1B}"/>
          </ac:spMkLst>
        </pc:spChg>
        <pc:spChg chg="del">
          <ac:chgData name="Mahi Uddin" userId="e12d8e31e8d791c6" providerId="LiveId" clId="{68004A62-4E1A-414F-9E77-3672662301DB}" dt="2020-07-23T11:25:48.653" v="2" actId="478"/>
          <ac:spMkLst>
            <pc:docMk/>
            <pc:sldMk cId="1603960248" sldId="256"/>
            <ac:spMk id="3" creationId="{9ECAF2EF-A54D-4B36-8696-6C70144A2048}"/>
          </ac:spMkLst>
        </pc:spChg>
        <pc:picChg chg="add mod modCrop">
          <ac:chgData name="Mahi Uddin" userId="e12d8e31e8d791c6" providerId="LiveId" clId="{68004A62-4E1A-414F-9E77-3672662301DB}" dt="2020-07-23T11:27:08.733" v="7" actId="14100"/>
          <ac:picMkLst>
            <pc:docMk/>
            <pc:sldMk cId="1603960248" sldId="256"/>
            <ac:picMk id="5" creationId="{FA60D688-AD49-43E6-8C4E-A73D522916D2}"/>
          </ac:picMkLst>
        </pc:picChg>
      </pc:sldChg>
      <pc:sldChg chg="addSp delSp modSp new mod modTransition modClrScheme modAnim chgLayout">
        <pc:chgData name="Mahi Uddin" userId="e12d8e31e8d791c6" providerId="LiveId" clId="{68004A62-4E1A-414F-9E77-3672662301DB}" dt="2020-07-23T11:32:21.290" v="354"/>
        <pc:sldMkLst>
          <pc:docMk/>
          <pc:sldMk cId="3623624184" sldId="257"/>
        </pc:sldMkLst>
        <pc:spChg chg="del mod ord">
          <ac:chgData name="Mahi Uddin" userId="e12d8e31e8d791c6" providerId="LiveId" clId="{68004A62-4E1A-414F-9E77-3672662301DB}" dt="2020-07-23T11:27:29.654" v="10" actId="700"/>
          <ac:spMkLst>
            <pc:docMk/>
            <pc:sldMk cId="3623624184" sldId="257"/>
            <ac:spMk id="2" creationId="{5BB2F040-6AFA-4DDA-96AE-9FF2585FEBDC}"/>
          </ac:spMkLst>
        </pc:spChg>
        <pc:spChg chg="del">
          <ac:chgData name="Mahi Uddin" userId="e12d8e31e8d791c6" providerId="LiveId" clId="{68004A62-4E1A-414F-9E77-3672662301DB}" dt="2020-07-23T11:27:29.654" v="10" actId="700"/>
          <ac:spMkLst>
            <pc:docMk/>
            <pc:sldMk cId="3623624184" sldId="257"/>
            <ac:spMk id="3" creationId="{DC2C0765-4886-4BA8-BF04-18628D834C19}"/>
          </ac:spMkLst>
        </pc:spChg>
        <pc:spChg chg="add del mod ord">
          <ac:chgData name="Mahi Uddin" userId="e12d8e31e8d791c6" providerId="LiveId" clId="{68004A62-4E1A-414F-9E77-3672662301DB}" dt="2020-07-23T11:27:43.107" v="12" actId="478"/>
          <ac:spMkLst>
            <pc:docMk/>
            <pc:sldMk cId="3623624184" sldId="257"/>
            <ac:spMk id="4" creationId="{968148E2-7C3D-41FE-B17D-A2AFEA26F3E8}"/>
          </ac:spMkLst>
        </pc:spChg>
        <pc:spChg chg="add mod">
          <ac:chgData name="Mahi Uddin" userId="e12d8e31e8d791c6" providerId="LiveId" clId="{68004A62-4E1A-414F-9E77-3672662301DB}" dt="2020-07-23T11:29:02.883" v="100" actId="1582"/>
          <ac:spMkLst>
            <pc:docMk/>
            <pc:sldMk cId="3623624184" sldId="257"/>
            <ac:spMk id="5" creationId="{18675A67-B668-45EA-8B67-95E86368C77D}"/>
          </ac:spMkLst>
        </pc:spChg>
        <pc:spChg chg="add mod">
          <ac:chgData name="Mahi Uddin" userId="e12d8e31e8d791c6" providerId="LiveId" clId="{68004A62-4E1A-414F-9E77-3672662301DB}" dt="2020-07-23T11:31:04.125" v="345" actId="1076"/>
          <ac:spMkLst>
            <pc:docMk/>
            <pc:sldMk cId="3623624184" sldId="257"/>
            <ac:spMk id="6" creationId="{939C0952-8C5E-45AE-9AA0-E396AFF32E37}"/>
          </ac:spMkLst>
        </pc:spChg>
        <pc:picChg chg="add mod">
          <ac:chgData name="Mahi Uddin" userId="e12d8e31e8d791c6" providerId="LiveId" clId="{68004A62-4E1A-414F-9E77-3672662301DB}" dt="2020-07-23T11:32:15.789" v="352" actId="1076"/>
          <ac:picMkLst>
            <pc:docMk/>
            <pc:sldMk cId="3623624184" sldId="257"/>
            <ac:picMk id="8" creationId="{E49D7296-0C9F-43B3-B960-EDD98FE1424B}"/>
          </ac:picMkLst>
        </pc:picChg>
      </pc:sldChg>
      <pc:sldChg chg="delSp modSp new mod">
        <pc:chgData name="Mahi Uddin" userId="e12d8e31e8d791c6" providerId="LiveId" clId="{68004A62-4E1A-414F-9E77-3672662301DB}" dt="2020-07-23T14:04:32.794" v="358" actId="478"/>
        <pc:sldMkLst>
          <pc:docMk/>
          <pc:sldMk cId="1867121403" sldId="258"/>
        </pc:sldMkLst>
        <pc:spChg chg="del mod">
          <ac:chgData name="Mahi Uddin" userId="e12d8e31e8d791c6" providerId="LiveId" clId="{68004A62-4E1A-414F-9E77-3672662301DB}" dt="2020-07-23T14:04:32.794" v="358" actId="478"/>
          <ac:spMkLst>
            <pc:docMk/>
            <pc:sldMk cId="1867121403" sldId="258"/>
            <ac:spMk id="2" creationId="{52C18733-CEE8-42CC-8BB2-4CAA8E49814B}"/>
          </ac:spMkLst>
        </pc:spChg>
      </pc:sldChg>
      <pc:sldChg chg="addSp modSp mod modAnim">
        <pc:chgData name="Mahi Uddin" userId="e12d8e31e8d791c6" providerId="LiveId" clId="{68004A62-4E1A-414F-9E77-3672662301DB}" dt="2020-07-24T14:23:46.876" v="2984" actId="6549"/>
        <pc:sldMkLst>
          <pc:docMk/>
          <pc:sldMk cId="2901302056" sldId="263"/>
        </pc:sldMkLst>
        <pc:spChg chg="mod">
          <ac:chgData name="Mahi Uddin" userId="e12d8e31e8d791c6" providerId="LiveId" clId="{68004A62-4E1A-414F-9E77-3672662301DB}" dt="2020-07-24T14:23:02.999" v="2952" actId="1076"/>
          <ac:spMkLst>
            <pc:docMk/>
            <pc:sldMk cId="2901302056" sldId="263"/>
            <ac:spMk id="3" creationId="{854B89CE-6B1E-43D6-8F46-CB895C477463}"/>
          </ac:spMkLst>
        </pc:spChg>
        <pc:spChg chg="mod">
          <ac:chgData name="Mahi Uddin" userId="e12d8e31e8d791c6" providerId="LiveId" clId="{68004A62-4E1A-414F-9E77-3672662301DB}" dt="2020-07-24T14:23:07.663" v="2953" actId="1076"/>
          <ac:spMkLst>
            <pc:docMk/>
            <pc:sldMk cId="2901302056" sldId="263"/>
            <ac:spMk id="4" creationId="{66505168-BD96-4978-9B70-231D0397F7E3}"/>
          </ac:spMkLst>
        </pc:spChg>
        <pc:spChg chg="mod">
          <ac:chgData name="Mahi Uddin" userId="e12d8e31e8d791c6" providerId="LiveId" clId="{68004A62-4E1A-414F-9E77-3672662301DB}" dt="2020-07-24T14:23:11.319" v="2954" actId="1076"/>
          <ac:spMkLst>
            <pc:docMk/>
            <pc:sldMk cId="2901302056" sldId="263"/>
            <ac:spMk id="6" creationId="{5B37079E-C80C-453D-AC2F-E109FE508A2D}"/>
          </ac:spMkLst>
        </pc:spChg>
        <pc:spChg chg="mod">
          <ac:chgData name="Mahi Uddin" userId="e12d8e31e8d791c6" providerId="LiveId" clId="{68004A62-4E1A-414F-9E77-3672662301DB}" dt="2020-07-24T14:23:17.758" v="2956" actId="1076"/>
          <ac:spMkLst>
            <pc:docMk/>
            <pc:sldMk cId="2901302056" sldId="263"/>
            <ac:spMk id="8" creationId="{7485E8B2-C6FE-4E5B-9A5F-68074189E60D}"/>
          </ac:spMkLst>
        </pc:spChg>
        <pc:spChg chg="add mod">
          <ac:chgData name="Mahi Uddin" userId="e12d8e31e8d791c6" providerId="LiveId" clId="{68004A62-4E1A-414F-9E77-3672662301DB}" dt="2020-07-24T14:23:23.952" v="2958" actId="1076"/>
          <ac:spMkLst>
            <pc:docMk/>
            <pc:sldMk cId="2901302056" sldId="263"/>
            <ac:spMk id="9" creationId="{3E08C40B-7C8D-4441-BF30-4A06038B4569}"/>
          </ac:spMkLst>
        </pc:spChg>
        <pc:spChg chg="mod">
          <ac:chgData name="Mahi Uddin" userId="e12d8e31e8d791c6" providerId="LiveId" clId="{68004A62-4E1A-414F-9E77-3672662301DB}" dt="2020-07-24T14:23:46.876" v="2984" actId="6549"/>
          <ac:spMkLst>
            <pc:docMk/>
            <pc:sldMk cId="2901302056" sldId="263"/>
            <ac:spMk id="10" creationId="{607A1148-0EC3-4C1C-A28A-13865868B477}"/>
          </ac:spMkLst>
        </pc:spChg>
        <pc:spChg chg="mod">
          <ac:chgData name="Mahi Uddin" userId="e12d8e31e8d791c6" providerId="LiveId" clId="{68004A62-4E1A-414F-9E77-3672662301DB}" dt="2020-07-24T14:23:14.727" v="2955" actId="1076"/>
          <ac:spMkLst>
            <pc:docMk/>
            <pc:sldMk cId="2901302056" sldId="263"/>
            <ac:spMk id="12" creationId="{30074AF8-BB1A-4868-8BF9-10B772AFF262}"/>
          </ac:spMkLst>
        </pc:spChg>
      </pc:sldChg>
      <pc:sldChg chg="modSp mod modTransition">
        <pc:chgData name="Mahi Uddin" userId="e12d8e31e8d791c6" providerId="LiveId" clId="{68004A62-4E1A-414F-9E77-3672662301DB}" dt="2020-07-25T07:04:31.238" v="9350"/>
        <pc:sldMkLst>
          <pc:docMk/>
          <pc:sldMk cId="493788777" sldId="264"/>
        </pc:sldMkLst>
        <pc:spChg chg="mod">
          <ac:chgData name="Mahi Uddin" userId="e12d8e31e8d791c6" providerId="LiveId" clId="{68004A62-4E1A-414F-9E77-3672662301DB}" dt="2020-07-24T13:39:31.576" v="672" actId="1076"/>
          <ac:spMkLst>
            <pc:docMk/>
            <pc:sldMk cId="493788777" sldId="264"/>
            <ac:spMk id="4" creationId="{59DEFD8C-F90B-40FB-ABD4-E2F10C5CCE0A}"/>
          </ac:spMkLst>
        </pc:spChg>
      </pc:sldChg>
      <pc:sldChg chg="addSp delSp modSp new mod modTransition delAnim modAnim">
        <pc:chgData name="Mahi Uddin" userId="e12d8e31e8d791c6" providerId="LiveId" clId="{68004A62-4E1A-414F-9E77-3672662301DB}" dt="2020-07-24T13:50:54.041" v="1280" actId="20577"/>
        <pc:sldMkLst>
          <pc:docMk/>
          <pc:sldMk cId="3534210934" sldId="265"/>
        </pc:sldMkLst>
        <pc:spChg chg="del mod">
          <ac:chgData name="Mahi Uddin" userId="e12d8e31e8d791c6" providerId="LiveId" clId="{68004A62-4E1A-414F-9E77-3672662301DB}" dt="2020-07-24T13:40:35.775" v="709" actId="478"/>
          <ac:spMkLst>
            <pc:docMk/>
            <pc:sldMk cId="3534210934" sldId="265"/>
            <ac:spMk id="2" creationId="{5AD6415E-FCFD-496D-B05A-4BE60648787E}"/>
          </ac:spMkLst>
        </pc:spChg>
        <pc:spChg chg="add del mod">
          <ac:chgData name="Mahi Uddin" userId="e12d8e31e8d791c6" providerId="LiveId" clId="{68004A62-4E1A-414F-9E77-3672662301DB}" dt="2020-07-24T13:40:53.741" v="751" actId="478"/>
          <ac:spMkLst>
            <pc:docMk/>
            <pc:sldMk cId="3534210934" sldId="265"/>
            <ac:spMk id="3" creationId="{8DFA538F-3F1A-4B53-80AE-8067F5F2F65D}"/>
          </ac:spMkLst>
        </pc:spChg>
        <pc:spChg chg="add mod">
          <ac:chgData name="Mahi Uddin" userId="e12d8e31e8d791c6" providerId="LiveId" clId="{68004A62-4E1A-414F-9E77-3672662301DB}" dt="2020-07-24T13:41:22.616" v="789" actId="1035"/>
          <ac:spMkLst>
            <pc:docMk/>
            <pc:sldMk cId="3534210934" sldId="265"/>
            <ac:spMk id="4" creationId="{8992D704-03B3-4D1B-9590-A2F9F066CF20}"/>
          </ac:spMkLst>
        </pc:spChg>
        <pc:spChg chg="add del mod">
          <ac:chgData name="Mahi Uddin" userId="e12d8e31e8d791c6" providerId="LiveId" clId="{68004A62-4E1A-414F-9E77-3672662301DB}" dt="2020-07-24T13:43:16.877" v="877" actId="478"/>
          <ac:spMkLst>
            <pc:docMk/>
            <pc:sldMk cId="3534210934" sldId="265"/>
            <ac:spMk id="5" creationId="{8E84EACD-4003-4D02-9CF1-2B22E82A1E9B}"/>
          </ac:spMkLst>
        </pc:spChg>
        <pc:spChg chg="add mod">
          <ac:chgData name="Mahi Uddin" userId="e12d8e31e8d791c6" providerId="LiveId" clId="{68004A62-4E1A-414F-9E77-3672662301DB}" dt="2020-07-24T13:50:54.041" v="1280" actId="20577"/>
          <ac:spMkLst>
            <pc:docMk/>
            <pc:sldMk cId="3534210934" sldId="265"/>
            <ac:spMk id="6" creationId="{5F0A3DB2-62EC-41FF-82CC-4A6EC4CCD9D4}"/>
          </ac:spMkLst>
        </pc:spChg>
        <pc:spChg chg="add mod">
          <ac:chgData name="Mahi Uddin" userId="e12d8e31e8d791c6" providerId="LiveId" clId="{68004A62-4E1A-414F-9E77-3672662301DB}" dt="2020-07-24T13:45:05.592" v="1009" actId="20577"/>
          <ac:spMkLst>
            <pc:docMk/>
            <pc:sldMk cId="3534210934" sldId="265"/>
            <ac:spMk id="8" creationId="{F96926C0-5A34-4C5C-A5C5-CD264FA25E07}"/>
          </ac:spMkLst>
        </pc:spChg>
        <pc:spChg chg="add mod">
          <ac:chgData name="Mahi Uddin" userId="e12d8e31e8d791c6" providerId="LiveId" clId="{68004A62-4E1A-414F-9E77-3672662301DB}" dt="2020-07-24T13:46:16.711" v="1106" actId="20577"/>
          <ac:spMkLst>
            <pc:docMk/>
            <pc:sldMk cId="3534210934" sldId="265"/>
            <ac:spMk id="10" creationId="{0F459DBE-D45E-413B-B6CA-2D2FE97AE9DD}"/>
          </ac:spMkLst>
        </pc:spChg>
        <pc:spChg chg="add mod">
          <ac:chgData name="Mahi Uddin" userId="e12d8e31e8d791c6" providerId="LiveId" clId="{68004A62-4E1A-414F-9E77-3672662301DB}" dt="2020-07-24T13:47:56.462" v="1170" actId="20577"/>
          <ac:spMkLst>
            <pc:docMk/>
            <pc:sldMk cId="3534210934" sldId="265"/>
            <ac:spMk id="12" creationId="{A5B0B0B2-E46B-439A-BAFC-41B7F5E88C3D}"/>
          </ac:spMkLst>
        </pc:spChg>
        <pc:spChg chg="add mod">
          <ac:chgData name="Mahi Uddin" userId="e12d8e31e8d791c6" providerId="LiveId" clId="{68004A62-4E1A-414F-9E77-3672662301DB}" dt="2020-07-24T13:48:57.362" v="1207" actId="20577"/>
          <ac:spMkLst>
            <pc:docMk/>
            <pc:sldMk cId="3534210934" sldId="265"/>
            <ac:spMk id="14" creationId="{A1B792F7-B5FF-40CA-A71E-372F7641416A}"/>
          </ac:spMkLst>
        </pc:spChg>
        <pc:spChg chg="add mod">
          <ac:chgData name="Mahi Uddin" userId="e12d8e31e8d791c6" providerId="LiveId" clId="{68004A62-4E1A-414F-9E77-3672662301DB}" dt="2020-07-24T13:49:46.658" v="1257" actId="20577"/>
          <ac:spMkLst>
            <pc:docMk/>
            <pc:sldMk cId="3534210934" sldId="265"/>
            <ac:spMk id="16" creationId="{34D86E5A-0C47-489C-AEE3-97BCF6C07E84}"/>
          </ac:spMkLst>
        </pc:spChg>
      </pc:sldChg>
      <pc:sldChg chg="addSp delSp modSp new mod modTransition modAnim">
        <pc:chgData name="Mahi Uddin" userId="e12d8e31e8d791c6" providerId="LiveId" clId="{68004A62-4E1A-414F-9E77-3672662301DB}" dt="2020-07-24T14:03:25.108" v="1602"/>
        <pc:sldMkLst>
          <pc:docMk/>
          <pc:sldMk cId="1557818397" sldId="266"/>
        </pc:sldMkLst>
        <pc:spChg chg="del mod">
          <ac:chgData name="Mahi Uddin" userId="e12d8e31e8d791c6" providerId="LiveId" clId="{68004A62-4E1A-414F-9E77-3672662301DB}" dt="2020-07-24T13:51:22.650" v="1283" actId="478"/>
          <ac:spMkLst>
            <pc:docMk/>
            <pc:sldMk cId="1557818397" sldId="266"/>
            <ac:spMk id="2" creationId="{B1DF2723-8431-4D72-ADEE-BD41721E22D0}"/>
          </ac:spMkLst>
        </pc:spChg>
        <pc:spChg chg="add mod">
          <ac:chgData name="Mahi Uddin" userId="e12d8e31e8d791c6" providerId="LiveId" clId="{68004A62-4E1A-414F-9E77-3672662301DB}" dt="2020-07-24T14:01:48.375" v="1588" actId="1076"/>
          <ac:spMkLst>
            <pc:docMk/>
            <pc:sldMk cId="1557818397" sldId="266"/>
            <ac:spMk id="3" creationId="{3153ED65-D358-4C2C-A47B-622A5CCAB279}"/>
          </ac:spMkLst>
        </pc:spChg>
        <pc:spChg chg="add del mod">
          <ac:chgData name="Mahi Uddin" userId="e12d8e31e8d791c6" providerId="LiveId" clId="{68004A62-4E1A-414F-9E77-3672662301DB}" dt="2020-07-24T13:56:32.834" v="1523" actId="478"/>
          <ac:spMkLst>
            <pc:docMk/>
            <pc:sldMk cId="1557818397" sldId="266"/>
            <ac:spMk id="4" creationId="{2EFD44A9-C0BA-4FD6-B45C-0F75328522CF}"/>
          </ac:spMkLst>
        </pc:spChg>
        <pc:spChg chg="add del mod">
          <ac:chgData name="Mahi Uddin" userId="e12d8e31e8d791c6" providerId="LiveId" clId="{68004A62-4E1A-414F-9E77-3672662301DB}" dt="2020-07-24T13:56:35.878" v="1524" actId="478"/>
          <ac:spMkLst>
            <pc:docMk/>
            <pc:sldMk cId="1557818397" sldId="266"/>
            <ac:spMk id="6" creationId="{08247600-5B15-4023-9520-577BF3127A02}"/>
          </ac:spMkLst>
        </pc:spChg>
        <pc:spChg chg="mod topLvl">
          <ac:chgData name="Mahi Uddin" userId="e12d8e31e8d791c6" providerId="LiveId" clId="{68004A62-4E1A-414F-9E77-3672662301DB}" dt="2020-07-24T14:03:01.861" v="1597" actId="165"/>
          <ac:spMkLst>
            <pc:docMk/>
            <pc:sldMk cId="1557818397" sldId="266"/>
            <ac:spMk id="9" creationId="{630FEE30-7FE8-48E9-B84A-8589F943FE0B}"/>
          </ac:spMkLst>
        </pc:spChg>
        <pc:spChg chg="mod topLvl">
          <ac:chgData name="Mahi Uddin" userId="e12d8e31e8d791c6" providerId="LiveId" clId="{68004A62-4E1A-414F-9E77-3672662301DB}" dt="2020-07-24T14:03:01.861" v="1597" actId="165"/>
          <ac:spMkLst>
            <pc:docMk/>
            <pc:sldMk cId="1557818397" sldId="266"/>
            <ac:spMk id="10" creationId="{8DFC90CE-2817-4430-AA10-EB1CC18B6D8A}"/>
          </ac:spMkLst>
        </pc:spChg>
        <pc:spChg chg="mod topLvl">
          <ac:chgData name="Mahi Uddin" userId="e12d8e31e8d791c6" providerId="LiveId" clId="{68004A62-4E1A-414F-9E77-3672662301DB}" dt="2020-07-24T14:03:01.861" v="1597" actId="165"/>
          <ac:spMkLst>
            <pc:docMk/>
            <pc:sldMk cId="1557818397" sldId="266"/>
            <ac:spMk id="11" creationId="{F7306538-BC25-46A3-8EE2-070ECDDA5E7A}"/>
          </ac:spMkLst>
        </pc:spChg>
        <pc:spChg chg="mod topLvl">
          <ac:chgData name="Mahi Uddin" userId="e12d8e31e8d791c6" providerId="LiveId" clId="{68004A62-4E1A-414F-9E77-3672662301DB}" dt="2020-07-24T14:03:01.861" v="1597" actId="165"/>
          <ac:spMkLst>
            <pc:docMk/>
            <pc:sldMk cId="1557818397" sldId="266"/>
            <ac:spMk id="12" creationId="{8D7252E0-2553-4791-95C3-253959C06D9A}"/>
          </ac:spMkLst>
        </pc:spChg>
        <pc:spChg chg="mod topLvl">
          <ac:chgData name="Mahi Uddin" userId="e12d8e31e8d791c6" providerId="LiveId" clId="{68004A62-4E1A-414F-9E77-3672662301DB}" dt="2020-07-24T14:03:01.861" v="1597" actId="165"/>
          <ac:spMkLst>
            <pc:docMk/>
            <pc:sldMk cId="1557818397" sldId="266"/>
            <ac:spMk id="13" creationId="{FA4F0DAB-0CB8-456A-A49B-D981B8466717}"/>
          </ac:spMkLst>
        </pc:spChg>
        <pc:spChg chg="mod topLvl">
          <ac:chgData name="Mahi Uddin" userId="e12d8e31e8d791c6" providerId="LiveId" clId="{68004A62-4E1A-414F-9E77-3672662301DB}" dt="2020-07-24T14:03:01.861" v="1597" actId="165"/>
          <ac:spMkLst>
            <pc:docMk/>
            <pc:sldMk cId="1557818397" sldId="266"/>
            <ac:spMk id="14" creationId="{B0CED1CF-ED88-4662-A717-E70AE64E2FA8}"/>
          </ac:spMkLst>
        </pc:spChg>
        <pc:spChg chg="mod topLvl">
          <ac:chgData name="Mahi Uddin" userId="e12d8e31e8d791c6" providerId="LiveId" clId="{68004A62-4E1A-414F-9E77-3672662301DB}" dt="2020-07-24T14:03:01.861" v="1597" actId="165"/>
          <ac:spMkLst>
            <pc:docMk/>
            <pc:sldMk cId="1557818397" sldId="266"/>
            <ac:spMk id="15" creationId="{E642C3B2-F919-4962-AB70-AFBC2FFDDA1A}"/>
          </ac:spMkLst>
        </pc:spChg>
        <pc:spChg chg="mod topLvl">
          <ac:chgData name="Mahi Uddin" userId="e12d8e31e8d791c6" providerId="LiveId" clId="{68004A62-4E1A-414F-9E77-3672662301DB}" dt="2020-07-24T14:03:01.861" v="1597" actId="165"/>
          <ac:spMkLst>
            <pc:docMk/>
            <pc:sldMk cId="1557818397" sldId="266"/>
            <ac:spMk id="16" creationId="{53881604-108E-4AAE-8553-081874DFE315}"/>
          </ac:spMkLst>
        </pc:spChg>
        <pc:spChg chg="mod topLvl">
          <ac:chgData name="Mahi Uddin" userId="e12d8e31e8d791c6" providerId="LiveId" clId="{68004A62-4E1A-414F-9E77-3672662301DB}" dt="2020-07-24T14:03:01.861" v="1597" actId="165"/>
          <ac:spMkLst>
            <pc:docMk/>
            <pc:sldMk cId="1557818397" sldId="266"/>
            <ac:spMk id="17" creationId="{0C3755E0-0550-4FCA-8B9D-302084A8D9B2}"/>
          </ac:spMkLst>
        </pc:spChg>
        <pc:spChg chg="mod topLvl">
          <ac:chgData name="Mahi Uddin" userId="e12d8e31e8d791c6" providerId="LiveId" clId="{68004A62-4E1A-414F-9E77-3672662301DB}" dt="2020-07-24T14:03:01.861" v="1597" actId="165"/>
          <ac:spMkLst>
            <pc:docMk/>
            <pc:sldMk cId="1557818397" sldId="266"/>
            <ac:spMk id="18" creationId="{8F0EB63D-679A-4012-A439-F58A58F9F04D}"/>
          </ac:spMkLst>
        </pc:spChg>
        <pc:spChg chg="mod topLvl">
          <ac:chgData name="Mahi Uddin" userId="e12d8e31e8d791c6" providerId="LiveId" clId="{68004A62-4E1A-414F-9E77-3672662301DB}" dt="2020-07-24T14:03:01.861" v="1597" actId="165"/>
          <ac:spMkLst>
            <pc:docMk/>
            <pc:sldMk cId="1557818397" sldId="266"/>
            <ac:spMk id="19" creationId="{49202F4D-7175-4612-80AA-B14630DA2AF9}"/>
          </ac:spMkLst>
        </pc:spChg>
        <pc:grpChg chg="del mod">
          <ac:chgData name="Mahi Uddin" userId="e12d8e31e8d791c6" providerId="LiveId" clId="{68004A62-4E1A-414F-9E77-3672662301DB}" dt="2020-07-24T14:03:01.861" v="1597" actId="165"/>
          <ac:grpSpMkLst>
            <pc:docMk/>
            <pc:sldMk cId="1557818397" sldId="266"/>
            <ac:grpSpMk id="8" creationId="{BC8F5B3A-DC6D-4307-8309-8274DF3D85A1}"/>
          </ac:grpSpMkLst>
        </pc:grpChg>
        <pc:graphicFrameChg chg="add del mod modGraphic">
          <ac:chgData name="Mahi Uddin" userId="e12d8e31e8d791c6" providerId="LiveId" clId="{68004A62-4E1A-414F-9E77-3672662301DB}" dt="2020-07-24T14:02:50.586" v="1596" actId="18245"/>
          <ac:graphicFrameMkLst>
            <pc:docMk/>
            <pc:sldMk cId="1557818397" sldId="266"/>
            <ac:graphicFrameMk id="7" creationId="{E27AD31D-754E-4461-AB89-0607B4D2445F}"/>
          </ac:graphicFrameMkLst>
        </pc:graphicFrameChg>
      </pc:sldChg>
      <pc:sldChg chg="addSp delSp modSp new mod modTransition delAnim modAnim">
        <pc:chgData name="Mahi Uddin" userId="e12d8e31e8d791c6" providerId="LiveId" clId="{68004A62-4E1A-414F-9E77-3672662301DB}" dt="2020-07-24T14:22:28.923" v="2949"/>
        <pc:sldMkLst>
          <pc:docMk/>
          <pc:sldMk cId="966852874" sldId="267"/>
        </pc:sldMkLst>
        <pc:spChg chg="del mod">
          <ac:chgData name="Mahi Uddin" userId="e12d8e31e8d791c6" providerId="LiveId" clId="{68004A62-4E1A-414F-9E77-3672662301DB}" dt="2020-07-24T14:04:11.290" v="1605" actId="478"/>
          <ac:spMkLst>
            <pc:docMk/>
            <pc:sldMk cId="966852874" sldId="267"/>
            <ac:spMk id="2" creationId="{E38519FB-89A2-4EDA-9819-C7E4171E3B40}"/>
          </ac:spMkLst>
        </pc:spChg>
        <pc:spChg chg="add mod">
          <ac:chgData name="Mahi Uddin" userId="e12d8e31e8d791c6" providerId="LiveId" clId="{68004A62-4E1A-414F-9E77-3672662301DB}" dt="2020-07-24T14:20:20.847" v="2923" actId="1076"/>
          <ac:spMkLst>
            <pc:docMk/>
            <pc:sldMk cId="966852874" sldId="267"/>
            <ac:spMk id="3" creationId="{39066D57-1035-4BB9-BAD8-695414F05882}"/>
          </ac:spMkLst>
        </pc:spChg>
        <pc:spChg chg="add del mod">
          <ac:chgData name="Mahi Uddin" userId="e12d8e31e8d791c6" providerId="LiveId" clId="{68004A62-4E1A-414F-9E77-3672662301DB}" dt="2020-07-24T14:17:10.130" v="2858" actId="478"/>
          <ac:spMkLst>
            <pc:docMk/>
            <pc:sldMk cId="966852874" sldId="267"/>
            <ac:spMk id="4" creationId="{2122D534-1448-41C6-8584-DE16ACB74250}"/>
          </ac:spMkLst>
        </pc:spChg>
        <pc:spChg chg="add mod">
          <ac:chgData name="Mahi Uddin" userId="e12d8e31e8d791c6" providerId="LiveId" clId="{68004A62-4E1A-414F-9E77-3672662301DB}" dt="2020-07-24T14:21:04.632" v="2931" actId="1076"/>
          <ac:spMkLst>
            <pc:docMk/>
            <pc:sldMk cId="966852874" sldId="267"/>
            <ac:spMk id="5" creationId="{FEC6087A-DD96-4F10-AE56-B1F294922FA6}"/>
          </ac:spMkLst>
        </pc:spChg>
        <pc:spChg chg="add del mod">
          <ac:chgData name="Mahi Uddin" userId="e12d8e31e8d791c6" providerId="LiveId" clId="{68004A62-4E1A-414F-9E77-3672662301DB}" dt="2020-07-24T14:17:44.901" v="2863" actId="478"/>
          <ac:spMkLst>
            <pc:docMk/>
            <pc:sldMk cId="966852874" sldId="267"/>
            <ac:spMk id="6" creationId="{5ABBD4CB-E657-450C-9454-89F4A3133205}"/>
          </ac:spMkLst>
        </pc:spChg>
        <pc:spChg chg="add mod">
          <ac:chgData name="Mahi Uddin" userId="e12d8e31e8d791c6" providerId="LiveId" clId="{68004A62-4E1A-414F-9E77-3672662301DB}" dt="2020-07-24T14:21:15.152" v="2935" actId="1035"/>
          <ac:spMkLst>
            <pc:docMk/>
            <pc:sldMk cId="966852874" sldId="267"/>
            <ac:spMk id="7" creationId="{DD75CB2B-D2B5-4A46-8AFE-C3748B26A7BA}"/>
          </ac:spMkLst>
        </pc:spChg>
        <pc:spChg chg="add del mod">
          <ac:chgData name="Mahi Uddin" userId="e12d8e31e8d791c6" providerId="LiveId" clId="{68004A62-4E1A-414F-9E77-3672662301DB}" dt="2020-07-24T14:18:10.096" v="2867" actId="478"/>
          <ac:spMkLst>
            <pc:docMk/>
            <pc:sldMk cId="966852874" sldId="267"/>
            <ac:spMk id="8" creationId="{0363C6B8-F8BF-4D99-AC9B-29E1CBC183E2}"/>
          </ac:spMkLst>
        </pc:spChg>
        <pc:spChg chg="add mod">
          <ac:chgData name="Mahi Uddin" userId="e12d8e31e8d791c6" providerId="LiveId" clId="{68004A62-4E1A-414F-9E77-3672662301DB}" dt="2020-07-24T14:20:56.295" v="2929" actId="1076"/>
          <ac:spMkLst>
            <pc:docMk/>
            <pc:sldMk cId="966852874" sldId="267"/>
            <ac:spMk id="9" creationId="{AB7EDF1A-DFF5-4EED-B14A-2A776F0F2C71}"/>
          </ac:spMkLst>
        </pc:spChg>
        <pc:spChg chg="add del mod">
          <ac:chgData name="Mahi Uddin" userId="e12d8e31e8d791c6" providerId="LiveId" clId="{68004A62-4E1A-414F-9E77-3672662301DB}" dt="2020-07-24T14:19:19.018" v="2876" actId="478"/>
          <ac:spMkLst>
            <pc:docMk/>
            <pc:sldMk cId="966852874" sldId="267"/>
            <ac:spMk id="10" creationId="{4F0F9C6C-ACD4-4170-911C-C5C2269A0CA0}"/>
          </ac:spMkLst>
        </pc:spChg>
        <pc:spChg chg="add mod">
          <ac:chgData name="Mahi Uddin" userId="e12d8e31e8d791c6" providerId="LiveId" clId="{68004A62-4E1A-414F-9E77-3672662301DB}" dt="2020-07-24T14:21:29.527" v="2937" actId="1076"/>
          <ac:spMkLst>
            <pc:docMk/>
            <pc:sldMk cId="966852874" sldId="267"/>
            <ac:spMk id="11" creationId="{30DC1ACD-9339-480D-A699-2291AD68BC84}"/>
          </ac:spMkLst>
        </pc:spChg>
        <pc:spChg chg="add del mod">
          <ac:chgData name="Mahi Uddin" userId="e12d8e31e8d791c6" providerId="LiveId" clId="{68004A62-4E1A-414F-9E77-3672662301DB}" dt="2020-07-24T14:20:12.447" v="2922" actId="478"/>
          <ac:spMkLst>
            <pc:docMk/>
            <pc:sldMk cId="966852874" sldId="267"/>
            <ac:spMk id="12" creationId="{B57DA533-2345-40F7-867C-4303AA98EC2E}"/>
          </ac:spMkLst>
        </pc:spChg>
        <pc:spChg chg="add mod">
          <ac:chgData name="Mahi Uddin" userId="e12d8e31e8d791c6" providerId="LiveId" clId="{68004A62-4E1A-414F-9E77-3672662301DB}" dt="2020-07-24T14:21:38.895" v="2939" actId="1076"/>
          <ac:spMkLst>
            <pc:docMk/>
            <pc:sldMk cId="966852874" sldId="267"/>
            <ac:spMk id="13" creationId="{DD67FA09-A6FE-40A5-8553-55CEBCDBC2B0}"/>
          </ac:spMkLst>
        </pc:spChg>
        <pc:spChg chg="add mod">
          <ac:chgData name="Mahi Uddin" userId="e12d8e31e8d791c6" providerId="LiveId" clId="{68004A62-4E1A-414F-9E77-3672662301DB}" dt="2020-07-24T14:21:15.152" v="2935" actId="1035"/>
          <ac:spMkLst>
            <pc:docMk/>
            <pc:sldMk cId="966852874" sldId="267"/>
            <ac:spMk id="14" creationId="{905F5D49-BE4B-4951-AC87-F253024CB504}"/>
          </ac:spMkLst>
        </pc:spChg>
        <pc:spChg chg="add mod">
          <ac:chgData name="Mahi Uddin" userId="e12d8e31e8d791c6" providerId="LiveId" clId="{68004A62-4E1A-414F-9E77-3672662301DB}" dt="2020-07-24T14:20:30.599" v="2924" actId="1076"/>
          <ac:spMkLst>
            <pc:docMk/>
            <pc:sldMk cId="966852874" sldId="267"/>
            <ac:spMk id="16" creationId="{81D36E74-FBD4-479B-A0CF-FD83E2236D43}"/>
          </ac:spMkLst>
        </pc:spChg>
        <pc:spChg chg="add mod">
          <ac:chgData name="Mahi Uddin" userId="e12d8e31e8d791c6" providerId="LiveId" clId="{68004A62-4E1A-414F-9E77-3672662301DB}" dt="2020-07-24T14:20:52.352" v="2928" actId="1076"/>
          <ac:spMkLst>
            <pc:docMk/>
            <pc:sldMk cId="966852874" sldId="267"/>
            <ac:spMk id="18" creationId="{86F6FC84-806C-49BC-9DE8-112052D60D7F}"/>
          </ac:spMkLst>
        </pc:spChg>
        <pc:spChg chg="add mod">
          <ac:chgData name="Mahi Uddin" userId="e12d8e31e8d791c6" providerId="LiveId" clId="{68004A62-4E1A-414F-9E77-3672662301DB}" dt="2020-07-24T14:21:25.967" v="2936" actId="1076"/>
          <ac:spMkLst>
            <pc:docMk/>
            <pc:sldMk cId="966852874" sldId="267"/>
            <ac:spMk id="20" creationId="{92CA3AB6-26FD-4E07-A6A9-E84B998720D6}"/>
          </ac:spMkLst>
        </pc:spChg>
        <pc:spChg chg="add mod">
          <ac:chgData name="Mahi Uddin" userId="e12d8e31e8d791c6" providerId="LiveId" clId="{68004A62-4E1A-414F-9E77-3672662301DB}" dt="2020-07-24T14:21:34.694" v="2938" actId="1076"/>
          <ac:spMkLst>
            <pc:docMk/>
            <pc:sldMk cId="966852874" sldId="267"/>
            <ac:spMk id="22" creationId="{4E553101-7093-46DC-9491-720A107A62FA}"/>
          </ac:spMkLst>
        </pc:spChg>
      </pc:sldChg>
      <pc:sldChg chg="addSp delSp modSp new mod modTransition modAnim">
        <pc:chgData name="Mahi Uddin" userId="e12d8e31e8d791c6" providerId="LiveId" clId="{68004A62-4E1A-414F-9E77-3672662301DB}" dt="2020-07-24T14:28:31.096" v="3272" actId="14100"/>
        <pc:sldMkLst>
          <pc:docMk/>
          <pc:sldMk cId="3689087067" sldId="268"/>
        </pc:sldMkLst>
        <pc:spChg chg="del">
          <ac:chgData name="Mahi Uddin" userId="e12d8e31e8d791c6" providerId="LiveId" clId="{68004A62-4E1A-414F-9E77-3672662301DB}" dt="2020-07-24T14:24:03.642" v="2986" actId="478"/>
          <ac:spMkLst>
            <pc:docMk/>
            <pc:sldMk cId="3689087067" sldId="268"/>
            <ac:spMk id="2" creationId="{C804AFBE-9E71-45F1-ABC0-4D2977F9ED46}"/>
          </ac:spMkLst>
        </pc:spChg>
        <pc:spChg chg="add del mod">
          <ac:chgData name="Mahi Uddin" userId="e12d8e31e8d791c6" providerId="LiveId" clId="{68004A62-4E1A-414F-9E77-3672662301DB}" dt="2020-07-24T14:27:08.839" v="3262" actId="12084"/>
          <ac:spMkLst>
            <pc:docMk/>
            <pc:sldMk cId="3689087067" sldId="268"/>
            <ac:spMk id="5" creationId="{C378F7A3-6DE2-43F3-BF71-58A957826539}"/>
          </ac:spMkLst>
        </pc:spChg>
        <pc:graphicFrameChg chg="add mod">
          <ac:chgData name="Mahi Uddin" userId="e12d8e31e8d791c6" providerId="LiveId" clId="{68004A62-4E1A-414F-9E77-3672662301DB}" dt="2020-07-24T14:28:28.104" v="3271" actId="1076"/>
          <ac:graphicFrameMkLst>
            <pc:docMk/>
            <pc:sldMk cId="3689087067" sldId="268"/>
            <ac:graphicFrameMk id="6" creationId="{3D15B62F-34B0-4AF9-9525-BA9190AA65E5}"/>
          </ac:graphicFrameMkLst>
        </pc:graphicFrameChg>
        <pc:picChg chg="add mod">
          <ac:chgData name="Mahi Uddin" userId="e12d8e31e8d791c6" providerId="LiveId" clId="{68004A62-4E1A-414F-9E77-3672662301DB}" dt="2020-07-24T14:28:31.096" v="3272" actId="14100"/>
          <ac:picMkLst>
            <pc:docMk/>
            <pc:sldMk cId="3689087067" sldId="268"/>
            <ac:picMk id="4" creationId="{97581E79-185C-46E1-ACC1-618E8A9DBC04}"/>
          </ac:picMkLst>
        </pc:picChg>
      </pc:sldChg>
      <pc:sldChg chg="addSp delSp modSp new mod modTransition modAnim">
        <pc:chgData name="Mahi Uddin" userId="e12d8e31e8d791c6" providerId="LiveId" clId="{68004A62-4E1A-414F-9E77-3672662301DB}" dt="2020-07-24T14:37:35.162" v="4074"/>
        <pc:sldMkLst>
          <pc:docMk/>
          <pc:sldMk cId="3545122278" sldId="269"/>
        </pc:sldMkLst>
        <pc:spChg chg="del mod">
          <ac:chgData name="Mahi Uddin" userId="e12d8e31e8d791c6" providerId="LiveId" clId="{68004A62-4E1A-414F-9E77-3672662301DB}" dt="2020-07-24T14:28:57.101" v="3275" actId="478"/>
          <ac:spMkLst>
            <pc:docMk/>
            <pc:sldMk cId="3545122278" sldId="269"/>
            <ac:spMk id="2" creationId="{A86E1E24-A362-4C14-AB01-613A484578C2}"/>
          </ac:spMkLst>
        </pc:spChg>
        <pc:spChg chg="add mod">
          <ac:chgData name="Mahi Uddin" userId="e12d8e31e8d791c6" providerId="LiveId" clId="{68004A62-4E1A-414F-9E77-3672662301DB}" dt="2020-07-24T14:37:16.665" v="4071" actId="1037"/>
          <ac:spMkLst>
            <pc:docMk/>
            <pc:sldMk cId="3545122278" sldId="269"/>
            <ac:spMk id="3" creationId="{014EEC3B-3F89-49F1-AD0F-377A1648D8A6}"/>
          </ac:spMkLst>
        </pc:spChg>
        <pc:graphicFrameChg chg="add mod modGraphic">
          <ac:chgData name="Mahi Uddin" userId="e12d8e31e8d791c6" providerId="LiveId" clId="{68004A62-4E1A-414F-9E77-3672662301DB}" dt="2020-07-24T14:37:06.735" v="4059" actId="1076"/>
          <ac:graphicFrameMkLst>
            <pc:docMk/>
            <pc:sldMk cId="3545122278" sldId="269"/>
            <ac:graphicFrameMk id="4" creationId="{9D48BA9B-400D-4C57-88D4-015679AC890F}"/>
          </ac:graphicFrameMkLst>
        </pc:graphicFrameChg>
      </pc:sldChg>
      <pc:sldChg chg="addSp delSp modSp new mod modTransition modAnim">
        <pc:chgData name="Mahi Uddin" userId="e12d8e31e8d791c6" providerId="LiveId" clId="{68004A62-4E1A-414F-9E77-3672662301DB}" dt="2020-07-24T14:43:18.858" v="4331"/>
        <pc:sldMkLst>
          <pc:docMk/>
          <pc:sldMk cId="2044504189" sldId="270"/>
        </pc:sldMkLst>
        <pc:spChg chg="del">
          <ac:chgData name="Mahi Uddin" userId="e12d8e31e8d791c6" providerId="LiveId" clId="{68004A62-4E1A-414F-9E77-3672662301DB}" dt="2020-07-24T14:37:46.856" v="4076" actId="478"/>
          <ac:spMkLst>
            <pc:docMk/>
            <pc:sldMk cId="2044504189" sldId="270"/>
            <ac:spMk id="2" creationId="{B47FC969-2C01-4571-87D4-718BF0F5D20A}"/>
          </ac:spMkLst>
        </pc:spChg>
        <pc:spChg chg="add mod">
          <ac:chgData name="Mahi Uddin" userId="e12d8e31e8d791c6" providerId="LiveId" clId="{68004A62-4E1A-414F-9E77-3672662301DB}" dt="2020-07-24T14:39:08.325" v="4153" actId="13822"/>
          <ac:spMkLst>
            <pc:docMk/>
            <pc:sldMk cId="2044504189" sldId="270"/>
            <ac:spMk id="3" creationId="{83940D10-C2B5-4CE5-97D0-494FB5186555}"/>
          </ac:spMkLst>
        </pc:spChg>
        <pc:graphicFrameChg chg="add mod modGraphic">
          <ac:chgData name="Mahi Uddin" userId="e12d8e31e8d791c6" providerId="LiveId" clId="{68004A62-4E1A-414F-9E77-3672662301DB}" dt="2020-07-24T14:42:56.551" v="4328" actId="1076"/>
          <ac:graphicFrameMkLst>
            <pc:docMk/>
            <pc:sldMk cId="2044504189" sldId="270"/>
            <ac:graphicFrameMk id="4" creationId="{EFB51530-99CF-48F2-BBBA-38AEEF6A44AB}"/>
          </ac:graphicFrameMkLst>
        </pc:graphicFrameChg>
      </pc:sldChg>
      <pc:sldChg chg="addSp modSp new mod modTransition modAnim">
        <pc:chgData name="Mahi Uddin" userId="e12d8e31e8d791c6" providerId="LiveId" clId="{68004A62-4E1A-414F-9E77-3672662301DB}" dt="2020-07-25T07:05:56.244" v="9354"/>
        <pc:sldMkLst>
          <pc:docMk/>
          <pc:sldMk cId="3931854988" sldId="271"/>
        </pc:sldMkLst>
        <pc:spChg chg="add mod">
          <ac:chgData name="Mahi Uddin" userId="e12d8e31e8d791c6" providerId="LiveId" clId="{68004A62-4E1A-414F-9E77-3672662301DB}" dt="2020-07-24T15:06:35.983" v="4363" actId="1038"/>
          <ac:spMkLst>
            <pc:docMk/>
            <pc:sldMk cId="3931854988" sldId="271"/>
            <ac:spMk id="2" creationId="{B3F23BEC-0923-468A-B9CC-2534233294B4}"/>
          </ac:spMkLst>
        </pc:spChg>
        <pc:spChg chg="add mod">
          <ac:chgData name="Mahi Uddin" userId="e12d8e31e8d791c6" providerId="LiveId" clId="{68004A62-4E1A-414F-9E77-3672662301DB}" dt="2020-07-25T05:03:30.054" v="5198" actId="1076"/>
          <ac:spMkLst>
            <pc:docMk/>
            <pc:sldMk cId="3931854988" sldId="271"/>
            <ac:spMk id="3" creationId="{54CB7499-4AD4-4FD7-88FA-3FEC3C4D0D23}"/>
          </ac:spMkLst>
        </pc:spChg>
        <pc:spChg chg="add mod">
          <ac:chgData name="Mahi Uddin" userId="e12d8e31e8d791c6" providerId="LiveId" clId="{68004A62-4E1A-414F-9E77-3672662301DB}" dt="2020-07-25T05:04:08.743" v="5235" actId="1076"/>
          <ac:spMkLst>
            <pc:docMk/>
            <pc:sldMk cId="3931854988" sldId="271"/>
            <ac:spMk id="5" creationId="{D3EE9EF3-D4A5-4451-87B8-EEE924A4FD7C}"/>
          </ac:spMkLst>
        </pc:spChg>
        <pc:spChg chg="add mod">
          <ac:chgData name="Mahi Uddin" userId="e12d8e31e8d791c6" providerId="LiveId" clId="{68004A62-4E1A-414F-9E77-3672662301DB}" dt="2020-07-25T05:06:04.550" v="5370" actId="20577"/>
          <ac:spMkLst>
            <pc:docMk/>
            <pc:sldMk cId="3931854988" sldId="271"/>
            <ac:spMk id="7" creationId="{AB2AF7D9-153E-4D0E-80FD-DDAAD0ACDDAA}"/>
          </ac:spMkLst>
        </pc:spChg>
        <pc:graphicFrameChg chg="add mod modGraphic">
          <ac:chgData name="Mahi Uddin" userId="e12d8e31e8d791c6" providerId="LiveId" clId="{68004A62-4E1A-414F-9E77-3672662301DB}" dt="2020-07-25T06:24:28.643" v="7828" actId="20577"/>
          <ac:graphicFrameMkLst>
            <pc:docMk/>
            <pc:sldMk cId="3931854988" sldId="271"/>
            <ac:graphicFrameMk id="8" creationId="{D1CF22EF-7695-4EED-A77A-CF4870706091}"/>
          </ac:graphicFrameMkLst>
        </pc:graphicFrameChg>
      </pc:sldChg>
      <pc:sldChg chg="addSp delSp modSp new mod modTransition modAnim">
        <pc:chgData name="Mahi Uddin" userId="e12d8e31e8d791c6" providerId="LiveId" clId="{68004A62-4E1A-414F-9E77-3672662301DB}" dt="2020-07-25T05:02:33.123" v="5156"/>
        <pc:sldMkLst>
          <pc:docMk/>
          <pc:sldMk cId="4040633592" sldId="272"/>
        </pc:sldMkLst>
        <pc:spChg chg="del">
          <ac:chgData name="Mahi Uddin" userId="e12d8e31e8d791c6" providerId="LiveId" clId="{68004A62-4E1A-414F-9E77-3672662301DB}" dt="2020-07-24T15:08:34.025" v="4365" actId="478"/>
          <ac:spMkLst>
            <pc:docMk/>
            <pc:sldMk cId="4040633592" sldId="272"/>
            <ac:spMk id="2" creationId="{35872C63-1278-44A3-93A0-806538985FF6}"/>
          </ac:spMkLst>
        </pc:spChg>
        <pc:spChg chg="add mod">
          <ac:chgData name="Mahi Uddin" userId="e12d8e31e8d791c6" providerId="LiveId" clId="{68004A62-4E1A-414F-9E77-3672662301DB}" dt="2020-07-24T15:13:48.354" v="4589" actId="20577"/>
          <ac:spMkLst>
            <pc:docMk/>
            <pc:sldMk cId="4040633592" sldId="272"/>
            <ac:spMk id="3" creationId="{6D58DD71-2DE5-497D-9A5C-714F0FF040C2}"/>
          </ac:spMkLst>
        </pc:spChg>
        <pc:graphicFrameChg chg="add mod modGraphic">
          <ac:chgData name="Mahi Uddin" userId="e12d8e31e8d791c6" providerId="LiveId" clId="{68004A62-4E1A-414F-9E77-3672662301DB}" dt="2020-07-25T05:01:33.882" v="5153" actId="113"/>
          <ac:graphicFrameMkLst>
            <pc:docMk/>
            <pc:sldMk cId="4040633592" sldId="272"/>
            <ac:graphicFrameMk id="2" creationId="{045E07D0-F6CA-4AB1-B68D-C1B28961CC4C}"/>
          </ac:graphicFrameMkLst>
        </pc:graphicFrameChg>
      </pc:sldChg>
      <pc:sldChg chg="addSp modSp new mod modTransition modAnim">
        <pc:chgData name="Mahi Uddin" userId="e12d8e31e8d791c6" providerId="LiveId" clId="{68004A62-4E1A-414F-9E77-3672662301DB}" dt="2020-07-25T06:18:16.872" v="7527" actId="20577"/>
        <pc:sldMkLst>
          <pc:docMk/>
          <pc:sldMk cId="2344079577" sldId="273"/>
        </pc:sldMkLst>
        <pc:spChg chg="add mod">
          <ac:chgData name="Mahi Uddin" userId="e12d8e31e8d791c6" providerId="LiveId" clId="{68004A62-4E1A-414F-9E77-3672662301DB}" dt="2020-07-25T06:02:37.614" v="7210" actId="13822"/>
          <ac:spMkLst>
            <pc:docMk/>
            <pc:sldMk cId="2344079577" sldId="273"/>
            <ac:spMk id="2" creationId="{68263F0D-7824-415B-AAEC-8FB6FE0566FA}"/>
          </ac:spMkLst>
        </pc:spChg>
        <pc:spChg chg="add mod">
          <ac:chgData name="Mahi Uddin" userId="e12d8e31e8d791c6" providerId="LiveId" clId="{68004A62-4E1A-414F-9E77-3672662301DB}" dt="2020-07-25T06:18:16.872" v="7527" actId="20577"/>
          <ac:spMkLst>
            <pc:docMk/>
            <pc:sldMk cId="2344079577" sldId="273"/>
            <ac:spMk id="3" creationId="{E807ABD0-CF7B-4283-9D25-28CA2CB33322}"/>
          </ac:spMkLst>
        </pc:spChg>
        <pc:spChg chg="add mod">
          <ac:chgData name="Mahi Uddin" userId="e12d8e31e8d791c6" providerId="LiveId" clId="{68004A62-4E1A-414F-9E77-3672662301DB}" dt="2020-07-25T06:03:17.962" v="7223" actId="1036"/>
          <ac:spMkLst>
            <pc:docMk/>
            <pc:sldMk cId="2344079577" sldId="273"/>
            <ac:spMk id="5" creationId="{E74E8424-87AF-4E3D-8B7A-BAD0F8261A21}"/>
          </ac:spMkLst>
        </pc:spChg>
        <pc:spChg chg="add mod">
          <ac:chgData name="Mahi Uddin" userId="e12d8e31e8d791c6" providerId="LiveId" clId="{68004A62-4E1A-414F-9E77-3672662301DB}" dt="2020-07-25T06:04:14.641" v="7316" actId="20577"/>
          <ac:spMkLst>
            <pc:docMk/>
            <pc:sldMk cId="2344079577" sldId="273"/>
            <ac:spMk id="7" creationId="{6831C64D-10F4-4F23-925C-79E0FBF01980}"/>
          </ac:spMkLst>
        </pc:spChg>
        <pc:spChg chg="add mod">
          <ac:chgData name="Mahi Uddin" userId="e12d8e31e8d791c6" providerId="LiveId" clId="{68004A62-4E1A-414F-9E77-3672662301DB}" dt="2020-07-25T06:08:45.477" v="7421" actId="1076"/>
          <ac:spMkLst>
            <pc:docMk/>
            <pc:sldMk cId="2344079577" sldId="273"/>
            <ac:spMk id="9" creationId="{FFA76576-172F-4BC6-BAE2-60E75E183F4F}"/>
          </ac:spMkLst>
        </pc:spChg>
        <pc:spChg chg="add mod">
          <ac:chgData name="Mahi Uddin" userId="e12d8e31e8d791c6" providerId="LiveId" clId="{68004A62-4E1A-414F-9E77-3672662301DB}" dt="2020-07-25T06:08:48.477" v="7422" actId="1076"/>
          <ac:spMkLst>
            <pc:docMk/>
            <pc:sldMk cId="2344079577" sldId="273"/>
            <ac:spMk id="11" creationId="{019992F6-EC11-4A18-AC9B-AA71E489D53C}"/>
          </ac:spMkLst>
        </pc:spChg>
        <pc:graphicFrameChg chg="add mod modGraphic">
          <ac:chgData name="Mahi Uddin" userId="e12d8e31e8d791c6" providerId="LiveId" clId="{68004A62-4E1A-414F-9E77-3672662301DB}" dt="2020-07-25T06:17:38.354" v="7524" actId="14100"/>
          <ac:graphicFrameMkLst>
            <pc:docMk/>
            <pc:sldMk cId="2344079577" sldId="273"/>
            <ac:graphicFrameMk id="12" creationId="{40A8E267-8782-4630-A815-3ED11FAFF56E}"/>
          </ac:graphicFrameMkLst>
        </pc:graphicFrameChg>
        <pc:cxnChg chg="add mod">
          <ac:chgData name="Mahi Uddin" userId="e12d8e31e8d791c6" providerId="LiveId" clId="{68004A62-4E1A-414F-9E77-3672662301DB}" dt="2020-07-25T06:17:43.309" v="7525" actId="1076"/>
          <ac:cxnSpMkLst>
            <pc:docMk/>
            <pc:sldMk cId="2344079577" sldId="273"/>
            <ac:cxnSpMk id="14" creationId="{148D2610-6436-4FE5-89D4-6E13FBA05077}"/>
          </ac:cxnSpMkLst>
        </pc:cxnChg>
      </pc:sldChg>
      <pc:sldChg chg="addSp modSp new mod modTransition modAnim">
        <pc:chgData name="Mahi Uddin" userId="e12d8e31e8d791c6" providerId="LiveId" clId="{68004A62-4E1A-414F-9E77-3672662301DB}" dt="2020-07-25T06:42:14.894" v="8433"/>
        <pc:sldMkLst>
          <pc:docMk/>
          <pc:sldMk cId="2038097601" sldId="274"/>
        </pc:sldMkLst>
        <pc:spChg chg="add mod">
          <ac:chgData name="Mahi Uddin" userId="e12d8e31e8d791c6" providerId="LiveId" clId="{68004A62-4E1A-414F-9E77-3672662301DB}" dt="2020-07-25T06:31:08.786" v="8046" actId="255"/>
          <ac:spMkLst>
            <pc:docMk/>
            <pc:sldMk cId="2038097601" sldId="274"/>
            <ac:spMk id="2" creationId="{34C091FF-1138-41C0-AE2D-B15FD441B3F7}"/>
          </ac:spMkLst>
        </pc:spChg>
        <pc:spChg chg="add mod">
          <ac:chgData name="Mahi Uddin" userId="e12d8e31e8d791c6" providerId="LiveId" clId="{68004A62-4E1A-414F-9E77-3672662301DB}" dt="2020-07-25T06:20:07.255" v="7647" actId="20577"/>
          <ac:spMkLst>
            <pc:docMk/>
            <pc:sldMk cId="2038097601" sldId="274"/>
            <ac:spMk id="3" creationId="{FDD8D7D6-1C32-40AB-AF37-52238137A1AF}"/>
          </ac:spMkLst>
        </pc:spChg>
        <pc:graphicFrameChg chg="add mod modGraphic">
          <ac:chgData name="Mahi Uddin" userId="e12d8e31e8d791c6" providerId="LiveId" clId="{68004A62-4E1A-414F-9E77-3672662301DB}" dt="2020-07-25T06:29:57.325" v="8033" actId="1036"/>
          <ac:graphicFrameMkLst>
            <pc:docMk/>
            <pc:sldMk cId="2038097601" sldId="274"/>
            <ac:graphicFrameMk id="5" creationId="{2AEAF8BB-BC2A-4BF5-8312-8D0AECB0346F}"/>
          </ac:graphicFrameMkLst>
        </pc:graphicFrameChg>
        <pc:cxnChg chg="add mod">
          <ac:chgData name="Mahi Uddin" userId="e12d8e31e8d791c6" providerId="LiveId" clId="{68004A62-4E1A-414F-9E77-3672662301DB}" dt="2020-07-25T06:30:17.477" v="8042" actId="14100"/>
          <ac:cxnSpMkLst>
            <pc:docMk/>
            <pc:sldMk cId="2038097601" sldId="274"/>
            <ac:cxnSpMk id="7" creationId="{9C719E78-8AEE-46C1-B6CC-C23899D06F59}"/>
          </ac:cxnSpMkLst>
        </pc:cxnChg>
        <pc:cxnChg chg="add mod">
          <ac:chgData name="Mahi Uddin" userId="e12d8e31e8d791c6" providerId="LiveId" clId="{68004A62-4E1A-414F-9E77-3672662301DB}" dt="2020-07-25T06:30:39.565" v="8044" actId="1076"/>
          <ac:cxnSpMkLst>
            <pc:docMk/>
            <pc:sldMk cId="2038097601" sldId="274"/>
            <ac:cxnSpMk id="10" creationId="{C36C6224-907D-48C8-ACD3-EC8C01656CA1}"/>
          </ac:cxnSpMkLst>
        </pc:cxnChg>
      </pc:sldChg>
      <pc:sldChg chg="addSp modSp new mod modTransition modAnim">
        <pc:chgData name="Mahi Uddin" userId="e12d8e31e8d791c6" providerId="LiveId" clId="{68004A62-4E1A-414F-9E77-3672662301DB}" dt="2020-07-25T06:42:38.114" v="8436"/>
        <pc:sldMkLst>
          <pc:docMk/>
          <pc:sldMk cId="2203842050" sldId="275"/>
        </pc:sldMkLst>
        <pc:spChg chg="add mod">
          <ac:chgData name="Mahi Uddin" userId="e12d8e31e8d791c6" providerId="LiveId" clId="{68004A62-4E1A-414F-9E77-3672662301DB}" dt="2020-07-25T06:33:37.038" v="8081" actId="1076"/>
          <ac:spMkLst>
            <pc:docMk/>
            <pc:sldMk cId="2203842050" sldId="275"/>
            <ac:spMk id="2" creationId="{822279AF-E318-4EE0-AC5F-8BF00E0D7F4A}"/>
          </ac:spMkLst>
        </pc:spChg>
        <pc:spChg chg="add mod">
          <ac:chgData name="Mahi Uddin" userId="e12d8e31e8d791c6" providerId="LiveId" clId="{68004A62-4E1A-414F-9E77-3672662301DB}" dt="2020-07-25T06:33:32.878" v="8080" actId="1076"/>
          <ac:spMkLst>
            <pc:docMk/>
            <pc:sldMk cId="2203842050" sldId="275"/>
            <ac:spMk id="3" creationId="{F7E25D24-699D-466E-B860-7121166C6F98}"/>
          </ac:spMkLst>
        </pc:spChg>
        <pc:graphicFrameChg chg="add mod modGraphic">
          <ac:chgData name="Mahi Uddin" userId="e12d8e31e8d791c6" providerId="LiveId" clId="{68004A62-4E1A-414F-9E77-3672662301DB}" dt="2020-07-25T06:41:28.346" v="8430" actId="20577"/>
          <ac:graphicFrameMkLst>
            <pc:docMk/>
            <pc:sldMk cId="2203842050" sldId="275"/>
            <ac:graphicFrameMk id="4" creationId="{D3E8F054-1DB5-47B4-83CA-F15C45D54BB5}"/>
          </ac:graphicFrameMkLst>
        </pc:graphicFrameChg>
        <pc:cxnChg chg="add mod">
          <ac:chgData name="Mahi Uddin" userId="e12d8e31e8d791c6" providerId="LiveId" clId="{68004A62-4E1A-414F-9E77-3672662301DB}" dt="2020-07-25T06:41:59.392" v="8432" actId="13822"/>
          <ac:cxnSpMkLst>
            <pc:docMk/>
            <pc:sldMk cId="2203842050" sldId="275"/>
            <ac:cxnSpMk id="6" creationId="{A3D85B91-4B00-4FCC-BBB4-2ADE263A9817}"/>
          </ac:cxnSpMkLst>
        </pc:cxnChg>
      </pc:sldChg>
      <pc:sldChg chg="addSp modSp new mod modTransition modAnim">
        <pc:chgData name="Mahi Uddin" userId="e12d8e31e8d791c6" providerId="LiveId" clId="{68004A62-4E1A-414F-9E77-3672662301DB}" dt="2020-07-25T06:50:16.434" v="8801"/>
        <pc:sldMkLst>
          <pc:docMk/>
          <pc:sldMk cId="1811092859" sldId="276"/>
        </pc:sldMkLst>
        <pc:spChg chg="add mod">
          <ac:chgData name="Mahi Uddin" userId="e12d8e31e8d791c6" providerId="LiveId" clId="{68004A62-4E1A-414F-9E77-3672662301DB}" dt="2020-07-25T06:46:25.389" v="8585" actId="1076"/>
          <ac:spMkLst>
            <pc:docMk/>
            <pc:sldMk cId="1811092859" sldId="276"/>
            <ac:spMk id="4" creationId="{08188F85-AC63-4B94-9B76-1DBDFF1D023A}"/>
          </ac:spMkLst>
        </pc:spChg>
        <pc:spChg chg="add mod">
          <ac:chgData name="Mahi Uddin" userId="e12d8e31e8d791c6" providerId="LiveId" clId="{68004A62-4E1A-414F-9E77-3672662301DB}" dt="2020-07-25T06:48:44.487" v="8635" actId="255"/>
          <ac:spMkLst>
            <pc:docMk/>
            <pc:sldMk cId="1811092859" sldId="276"/>
            <ac:spMk id="6" creationId="{882A7F6F-0A54-4856-8D4F-94D4953139E0}"/>
          </ac:spMkLst>
        </pc:spChg>
        <pc:spChg chg="add mod">
          <ac:chgData name="Mahi Uddin" userId="e12d8e31e8d791c6" providerId="LiveId" clId="{68004A62-4E1A-414F-9E77-3672662301DB}" dt="2020-07-25T06:47:53.927" v="8624" actId="20577"/>
          <ac:spMkLst>
            <pc:docMk/>
            <pc:sldMk cId="1811092859" sldId="276"/>
            <ac:spMk id="8" creationId="{A8BB46DF-FF97-4BD8-A6F4-41BDA3200799}"/>
          </ac:spMkLst>
        </pc:spChg>
        <pc:spChg chg="add mod">
          <ac:chgData name="Mahi Uddin" userId="e12d8e31e8d791c6" providerId="LiveId" clId="{68004A62-4E1A-414F-9E77-3672662301DB}" dt="2020-07-25T06:49:47.643" v="8794" actId="20577"/>
          <ac:spMkLst>
            <pc:docMk/>
            <pc:sldMk cId="1811092859" sldId="276"/>
            <ac:spMk id="15" creationId="{4EB0D470-2811-4838-AF12-F9A6B9449FC8}"/>
          </ac:spMkLst>
        </pc:spChg>
        <pc:picChg chg="add mod">
          <ac:chgData name="Mahi Uddin" userId="e12d8e31e8d791c6" providerId="LiveId" clId="{68004A62-4E1A-414F-9E77-3672662301DB}" dt="2020-07-25T06:44:00.652" v="8440" actId="1076"/>
          <ac:picMkLst>
            <pc:docMk/>
            <pc:sldMk cId="1811092859" sldId="276"/>
            <ac:picMk id="3" creationId="{FD010562-E48E-4F89-BA88-C620D6581A26}"/>
          </ac:picMkLst>
        </pc:picChg>
        <pc:picChg chg="add mod">
          <ac:chgData name="Mahi Uddin" userId="e12d8e31e8d791c6" providerId="LiveId" clId="{68004A62-4E1A-414F-9E77-3672662301DB}" dt="2020-07-25T06:47:45.668" v="8609" actId="1076"/>
          <ac:picMkLst>
            <pc:docMk/>
            <pc:sldMk cId="1811092859" sldId="276"/>
            <ac:picMk id="13" creationId="{DB204C0E-B1FE-4B95-A92F-11A1D6869EF8}"/>
          </ac:picMkLst>
        </pc:picChg>
        <pc:cxnChg chg="add mod">
          <ac:chgData name="Mahi Uddin" userId="e12d8e31e8d791c6" providerId="LiveId" clId="{68004A62-4E1A-414F-9E77-3672662301DB}" dt="2020-07-25T06:47:10.375" v="8590" actId="14100"/>
          <ac:cxnSpMkLst>
            <pc:docMk/>
            <pc:sldMk cId="1811092859" sldId="276"/>
            <ac:cxnSpMk id="10" creationId="{14A8AEBD-F99F-455F-B018-8BED5C279E89}"/>
          </ac:cxnSpMkLst>
        </pc:cxnChg>
      </pc:sldChg>
      <pc:sldChg chg="addSp modSp new mod modTransition modAnim">
        <pc:chgData name="Mahi Uddin" userId="e12d8e31e8d791c6" providerId="LiveId" clId="{68004A62-4E1A-414F-9E77-3672662301DB}" dt="2020-07-25T06:56:01.546" v="9063"/>
        <pc:sldMkLst>
          <pc:docMk/>
          <pc:sldMk cId="3351310986" sldId="277"/>
        </pc:sldMkLst>
        <pc:spChg chg="add mod">
          <ac:chgData name="Mahi Uddin" userId="e12d8e31e8d791c6" providerId="LiveId" clId="{68004A62-4E1A-414F-9E77-3672662301DB}" dt="2020-07-25T06:55:24.277" v="9052" actId="1076"/>
          <ac:spMkLst>
            <pc:docMk/>
            <pc:sldMk cId="3351310986" sldId="277"/>
            <ac:spMk id="4" creationId="{A6F3CF38-5618-4E47-A1BE-00C4C047D14C}"/>
          </ac:spMkLst>
        </pc:spChg>
        <pc:spChg chg="add mod">
          <ac:chgData name="Mahi Uddin" userId="e12d8e31e8d791c6" providerId="LiveId" clId="{68004A62-4E1A-414F-9E77-3672662301DB}" dt="2020-07-25T06:53:59.030" v="9019" actId="13822"/>
          <ac:spMkLst>
            <pc:docMk/>
            <pc:sldMk cId="3351310986" sldId="277"/>
            <ac:spMk id="5" creationId="{67A712C8-4223-4E34-A5E9-F7A5AF600F5B}"/>
          </ac:spMkLst>
        </pc:spChg>
        <pc:spChg chg="add mod">
          <ac:chgData name="Mahi Uddin" userId="e12d8e31e8d791c6" providerId="LiveId" clId="{68004A62-4E1A-414F-9E77-3672662301DB}" dt="2020-07-25T06:51:52.023" v="8852" actId="20577"/>
          <ac:spMkLst>
            <pc:docMk/>
            <pc:sldMk cId="3351310986" sldId="277"/>
            <ac:spMk id="6" creationId="{2ECDF70A-FA7E-4356-9279-A15ABFA90D08}"/>
          </ac:spMkLst>
        </pc:spChg>
        <pc:spChg chg="add mod">
          <ac:chgData name="Mahi Uddin" userId="e12d8e31e8d791c6" providerId="LiveId" clId="{68004A62-4E1A-414F-9E77-3672662301DB}" dt="2020-07-25T06:55:02.635" v="9049" actId="6549"/>
          <ac:spMkLst>
            <pc:docMk/>
            <pc:sldMk cId="3351310986" sldId="277"/>
            <ac:spMk id="7" creationId="{601BCF90-1DF5-4F44-A52D-28E3E366144D}"/>
          </ac:spMkLst>
        </pc:spChg>
        <pc:spChg chg="add mod">
          <ac:chgData name="Mahi Uddin" userId="e12d8e31e8d791c6" providerId="LiveId" clId="{68004A62-4E1A-414F-9E77-3672662301DB}" dt="2020-07-25T06:53:35.047" v="9015" actId="6549"/>
          <ac:spMkLst>
            <pc:docMk/>
            <pc:sldMk cId="3351310986" sldId="277"/>
            <ac:spMk id="8" creationId="{C94EFFFF-9C75-43AD-9DBC-411112CF038F}"/>
          </ac:spMkLst>
        </pc:spChg>
        <pc:spChg chg="add mod">
          <ac:chgData name="Mahi Uddin" userId="e12d8e31e8d791c6" providerId="LiveId" clId="{68004A62-4E1A-414F-9E77-3672662301DB}" dt="2020-07-25T06:55:09.838" v="9050" actId="14100"/>
          <ac:spMkLst>
            <pc:docMk/>
            <pc:sldMk cId="3351310986" sldId="277"/>
            <ac:spMk id="9" creationId="{A49F8919-E42C-46ED-8D2D-DEFD7B35066E}"/>
          </ac:spMkLst>
        </pc:spChg>
        <pc:spChg chg="add mod">
          <ac:chgData name="Mahi Uddin" userId="e12d8e31e8d791c6" providerId="LiveId" clId="{68004A62-4E1A-414F-9E77-3672662301DB}" dt="2020-07-25T06:54:36.582" v="9026" actId="1076"/>
          <ac:spMkLst>
            <pc:docMk/>
            <pc:sldMk cId="3351310986" sldId="277"/>
            <ac:spMk id="11" creationId="{53BFE006-42C0-4FFB-BEAC-CBF47E4AC4AF}"/>
          </ac:spMkLst>
        </pc:spChg>
        <pc:picChg chg="add mod">
          <ac:chgData name="Mahi Uddin" userId="e12d8e31e8d791c6" providerId="LiveId" clId="{68004A62-4E1A-414F-9E77-3672662301DB}" dt="2020-07-25T06:50:54.438" v="8806" actId="14100"/>
          <ac:picMkLst>
            <pc:docMk/>
            <pc:sldMk cId="3351310986" sldId="277"/>
            <ac:picMk id="3" creationId="{54095B0C-61A2-4DC8-87D0-1E5AC82DC0A2}"/>
          </ac:picMkLst>
        </pc:picChg>
      </pc:sldChg>
      <pc:sldChg chg="addSp modSp new mod modTransition">
        <pc:chgData name="Mahi Uddin" userId="e12d8e31e8d791c6" providerId="LiveId" clId="{68004A62-4E1A-414F-9E77-3672662301DB}" dt="2020-07-25T06:57:00.830" v="9069"/>
        <pc:sldMkLst>
          <pc:docMk/>
          <pc:sldMk cId="1841868446" sldId="278"/>
        </pc:sldMkLst>
        <pc:picChg chg="add mod">
          <ac:chgData name="Mahi Uddin" userId="e12d8e31e8d791c6" providerId="LiveId" clId="{68004A62-4E1A-414F-9E77-3672662301DB}" dt="2020-07-25T06:56:51.324" v="9068" actId="14100"/>
          <ac:picMkLst>
            <pc:docMk/>
            <pc:sldMk cId="1841868446" sldId="278"/>
            <ac:picMk id="3" creationId="{4BF7BDA7-FEC2-4A04-98AE-78D7113AF033}"/>
          </ac:picMkLst>
        </pc:picChg>
      </pc:sldChg>
      <pc:sldChg chg="addSp modSp new mod modTransition modAnim">
        <pc:chgData name="Mahi Uddin" userId="e12d8e31e8d791c6" providerId="LiveId" clId="{68004A62-4E1A-414F-9E77-3672662301DB}" dt="2020-07-25T07:03:44.226" v="9346"/>
        <pc:sldMkLst>
          <pc:docMk/>
          <pc:sldMk cId="1707935775" sldId="279"/>
        </pc:sldMkLst>
        <pc:spChg chg="add mod">
          <ac:chgData name="Mahi Uddin" userId="e12d8e31e8d791c6" providerId="LiveId" clId="{68004A62-4E1A-414F-9E77-3672662301DB}" dt="2020-07-25T06:57:57.391" v="9115" actId="13822"/>
          <ac:spMkLst>
            <pc:docMk/>
            <pc:sldMk cId="1707935775" sldId="279"/>
            <ac:spMk id="2" creationId="{9A67691E-F158-4CE8-9C36-9DD9FD50331A}"/>
          </ac:spMkLst>
        </pc:spChg>
        <pc:spChg chg="add mod">
          <ac:chgData name="Mahi Uddin" userId="e12d8e31e8d791c6" providerId="LiveId" clId="{68004A62-4E1A-414F-9E77-3672662301DB}" dt="2020-07-25T06:58:07.552" v="9133" actId="20577"/>
          <ac:spMkLst>
            <pc:docMk/>
            <pc:sldMk cId="1707935775" sldId="279"/>
            <ac:spMk id="3" creationId="{91F7F6B3-F412-4C79-A316-E7DE01671830}"/>
          </ac:spMkLst>
        </pc:spChg>
        <pc:spChg chg="add mod">
          <ac:chgData name="Mahi Uddin" userId="e12d8e31e8d791c6" providerId="LiveId" clId="{68004A62-4E1A-414F-9E77-3672662301DB}" dt="2020-07-25T06:57:36.188" v="9071"/>
          <ac:spMkLst>
            <pc:docMk/>
            <pc:sldMk cId="1707935775" sldId="279"/>
            <ac:spMk id="4" creationId="{4E708E3C-47DF-495C-8A0F-151238C2BF83}"/>
          </ac:spMkLst>
        </pc:spChg>
        <pc:spChg chg="add mod">
          <ac:chgData name="Mahi Uddin" userId="e12d8e31e8d791c6" providerId="LiveId" clId="{68004A62-4E1A-414F-9E77-3672662301DB}" dt="2020-07-25T06:58:27.704" v="9155" actId="20577"/>
          <ac:spMkLst>
            <pc:docMk/>
            <pc:sldMk cId="1707935775" sldId="279"/>
            <ac:spMk id="5" creationId="{D1CBD9B1-8253-4566-B590-274A7816C0A4}"/>
          </ac:spMkLst>
        </pc:spChg>
        <pc:spChg chg="add mod">
          <ac:chgData name="Mahi Uddin" userId="e12d8e31e8d791c6" providerId="LiveId" clId="{68004A62-4E1A-414F-9E77-3672662301DB}" dt="2020-07-25T07:03:09.925" v="9339" actId="1076"/>
          <ac:spMkLst>
            <pc:docMk/>
            <pc:sldMk cId="1707935775" sldId="279"/>
            <ac:spMk id="8" creationId="{AFB52402-1FF2-4C7D-A32F-99D80927E425}"/>
          </ac:spMkLst>
        </pc:spChg>
        <pc:spChg chg="add mod">
          <ac:chgData name="Mahi Uddin" userId="e12d8e31e8d791c6" providerId="LiveId" clId="{68004A62-4E1A-414F-9E77-3672662301DB}" dt="2020-07-25T07:03:06.716" v="9338" actId="1076"/>
          <ac:spMkLst>
            <pc:docMk/>
            <pc:sldMk cId="1707935775" sldId="279"/>
            <ac:spMk id="10" creationId="{A9B2B9BE-D51D-4BFE-AE96-AA9A1C50D7A7}"/>
          </ac:spMkLst>
        </pc:spChg>
        <pc:graphicFrameChg chg="add mod modGraphic">
          <ac:chgData name="Mahi Uddin" userId="e12d8e31e8d791c6" providerId="LiveId" clId="{68004A62-4E1A-414F-9E77-3672662301DB}" dt="2020-07-25T07:01:42.743" v="9219" actId="14100"/>
          <ac:graphicFrameMkLst>
            <pc:docMk/>
            <pc:sldMk cId="1707935775" sldId="279"/>
            <ac:graphicFrameMk id="6" creationId="{7B656A5A-D5B7-41BA-8EB8-7C4268B6D32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A385A-4CE3-4D87-949E-1DD51F38AE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AEF4AC-565B-4AE8-9798-7508316A8A91}">
      <dgm:prSet custT="1"/>
      <dgm:spPr>
        <a:solidFill>
          <a:schemeClr val="tx2"/>
        </a:solidFill>
      </dgm:spPr>
      <dgm:t>
        <a:bodyPr/>
        <a:lstStyle/>
        <a:p>
          <a:r>
            <a:rPr lang="bn-IN" sz="36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রেওয়ামীল</a:t>
          </a:r>
          <a:r>
            <a: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প্রস্তুতের</a:t>
          </a:r>
          <a:r>
            <a: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পদ্ধতিসমূহঃ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F7A14B-6153-46A8-8BD0-76A1CC8564CC}" type="parTrans" cxnId="{F213EBA8-77D7-490E-9D4C-ECB132BF1744}">
      <dgm:prSet/>
      <dgm:spPr/>
      <dgm:t>
        <a:bodyPr/>
        <a:lstStyle/>
        <a:p>
          <a:endParaRPr lang="en-US"/>
        </a:p>
      </dgm:t>
    </dgm:pt>
    <dgm:pt modelId="{5D8EE6AC-B7DF-4266-ADD9-A530855D5821}" type="sibTrans" cxnId="{F213EBA8-77D7-490E-9D4C-ECB132BF1744}">
      <dgm:prSet/>
      <dgm:spPr/>
      <dgm:t>
        <a:bodyPr/>
        <a:lstStyle/>
        <a:p>
          <a:endParaRPr lang="en-US"/>
        </a:p>
      </dgm:t>
    </dgm:pt>
    <dgm:pt modelId="{DA0AD3A0-E5F1-435C-9DE2-E96149FB0B8C}" type="pres">
      <dgm:prSet presAssocID="{2F3A385A-4CE3-4D87-949E-1DD51F38AE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946EFF-6732-4EF8-937C-37419E8607C8}" type="pres">
      <dgm:prSet presAssocID="{36AEF4AC-565B-4AE8-9798-7508316A8A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1C3024-0180-4614-AEA6-1DC684520D14}" type="presOf" srcId="{36AEF4AC-565B-4AE8-9798-7508316A8A91}" destId="{A5946EFF-6732-4EF8-937C-37419E8607C8}" srcOrd="0" destOrd="0" presId="urn:microsoft.com/office/officeart/2005/8/layout/vList2"/>
    <dgm:cxn modelId="{F213EBA8-77D7-490E-9D4C-ECB132BF1744}" srcId="{2F3A385A-4CE3-4D87-949E-1DD51F38AE61}" destId="{36AEF4AC-565B-4AE8-9798-7508316A8A91}" srcOrd="0" destOrd="0" parTransId="{D4F7A14B-6153-46A8-8BD0-76A1CC8564CC}" sibTransId="{5D8EE6AC-B7DF-4266-ADD9-A530855D5821}"/>
    <dgm:cxn modelId="{02B73FDA-2CCB-452B-9E61-DE3C99F314CA}" type="presOf" srcId="{2F3A385A-4CE3-4D87-949E-1DD51F38AE61}" destId="{DA0AD3A0-E5F1-435C-9DE2-E96149FB0B8C}" srcOrd="0" destOrd="0" presId="urn:microsoft.com/office/officeart/2005/8/layout/vList2"/>
    <dgm:cxn modelId="{70473F74-CD92-486E-AECF-2857DDD82D97}" type="presParOf" srcId="{DA0AD3A0-E5F1-435C-9DE2-E96149FB0B8C}" destId="{A5946EFF-6732-4EF8-937C-37419E8607C8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46EFF-6732-4EF8-937C-37419E8607C8}">
      <dsp:nvSpPr>
        <dsp:cNvPr id="0" name=""/>
        <dsp:cNvSpPr/>
      </dsp:nvSpPr>
      <dsp:spPr>
        <a:xfrm>
          <a:off x="0" y="272"/>
          <a:ext cx="4750018" cy="645785"/>
        </a:xfrm>
        <a:prstGeom prst="roundRect">
          <a:avLst/>
        </a:prstGeom>
        <a:solidFill>
          <a:srgbClr val="C00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রেওয়ামীল</a:t>
          </a:r>
          <a:r>
            <a:rPr lang="bn-IN" sz="3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প্রস্তুতের</a:t>
          </a:r>
          <a:r>
            <a:rPr lang="bn-IN" sz="3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পদ্ধতিসমূহঃ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25" y="31797"/>
        <a:ext cx="4686968" cy="582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32438-901A-4A16-B14C-8C353168DD5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43E19-8617-4942-A695-4B550633F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02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43E19-8617-4942-A695-4B550633F5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139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225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655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342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457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7696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1736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618471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734009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5001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0012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231052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5571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1812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6445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117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3747051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8408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1614697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47665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178739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035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672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02435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13308584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375843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5680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2484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492523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8417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1758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6804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1274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545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039247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5871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6122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6041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6735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461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32044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954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2355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2460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984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648742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3632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38933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08395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950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4898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199974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48505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78443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10104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328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9715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54201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64933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43579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83871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29917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57938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27113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02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270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295433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859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646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31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54033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154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5B3B6AB-AD41-46C6-BD4B-7CD32468A8D3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87CA874-0FBF-45F4-8FAF-05EB7954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797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987" y="2033081"/>
            <a:ext cx="3735421" cy="26246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0715" y="1400783"/>
            <a:ext cx="3745149" cy="642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9602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4EEC3B-3F89-49F1-AD0F-377A1648D8A6}"/>
              </a:ext>
            </a:extLst>
          </p:cNvPr>
          <p:cNvSpPr txBox="1"/>
          <p:nvPr/>
        </p:nvSpPr>
        <p:spPr>
          <a:xfrm>
            <a:off x="3425129" y="542440"/>
            <a:ext cx="54120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সংক্ষিপ্ত </a:t>
            </a:r>
            <a:r>
              <a:rPr lang="bn-IN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9D48BA9B-400D-4C57-88D4-015679AC8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5153320"/>
              </p:ext>
            </p:extLst>
          </p:nvPr>
        </p:nvGraphicFramePr>
        <p:xfrm>
          <a:off x="2032000" y="2130012"/>
          <a:ext cx="8128000" cy="2316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4081460811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698207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411614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9075508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8240272"/>
                  </a:ext>
                </a:extLst>
              </a:tr>
              <a:tr h="28956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ব্যয়/ খরচ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92099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মালিকানা</a:t>
                      </a:r>
                      <a:r>
                        <a:rPr lang="bn-IN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স্বত্ব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0161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5122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3940D10-C2B5-4CE5-97D0-494FB5186555}"/>
              </a:ext>
            </a:extLst>
          </p:cNvPr>
          <p:cNvSpPr txBox="1"/>
          <p:nvPr/>
        </p:nvSpPr>
        <p:spPr>
          <a:xfrm>
            <a:off x="4696418" y="185979"/>
            <a:ext cx="27991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EFB51530-99CF-48F2-BBBA-38AEEF6A4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193514"/>
              </p:ext>
            </p:extLst>
          </p:nvPr>
        </p:nvGraphicFramePr>
        <p:xfrm>
          <a:off x="1069383" y="1379349"/>
          <a:ext cx="10709327" cy="494888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97335">
                  <a:extLst>
                    <a:ext uri="{9D8B030D-6E8A-4147-A177-3AD203B41FA5}">
                      <a16:colId xmlns="" xmlns:a16="http://schemas.microsoft.com/office/drawing/2014/main" val="921527635"/>
                    </a:ext>
                  </a:extLst>
                </a:gridCol>
                <a:gridCol w="5119231">
                  <a:extLst>
                    <a:ext uri="{9D8B030D-6E8A-4147-A177-3AD203B41FA5}">
                      <a16:colId xmlns="" xmlns:a16="http://schemas.microsoft.com/office/drawing/2014/main" val="3918069400"/>
                    </a:ext>
                  </a:extLst>
                </a:gridCol>
                <a:gridCol w="1245094">
                  <a:extLst>
                    <a:ext uri="{9D8B030D-6E8A-4147-A177-3AD203B41FA5}">
                      <a16:colId xmlns="" xmlns:a16="http://schemas.microsoft.com/office/drawing/2014/main" val="298132230"/>
                    </a:ext>
                  </a:extLst>
                </a:gridCol>
                <a:gridCol w="1807944">
                  <a:extLst>
                    <a:ext uri="{9D8B030D-6E8A-4147-A177-3AD203B41FA5}">
                      <a16:colId xmlns="" xmlns:a16="http://schemas.microsoft.com/office/drawing/2014/main" val="3894235990"/>
                    </a:ext>
                  </a:extLst>
                </a:gridCol>
                <a:gridCol w="1739723">
                  <a:extLst>
                    <a:ext uri="{9D8B030D-6E8A-4147-A177-3AD203B41FA5}">
                      <a16:colId xmlns="" xmlns:a16="http://schemas.microsoft.com/office/drawing/2014/main" val="3335091641"/>
                    </a:ext>
                  </a:extLst>
                </a:gridCol>
              </a:tblGrid>
              <a:tr h="634223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874098"/>
                  </a:ext>
                </a:extLst>
              </a:tr>
              <a:tr h="4314658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7874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44504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58DD71-2DE5-497D-9A5C-714F0FF040C2}"/>
              </a:ext>
            </a:extLst>
          </p:cNvPr>
          <p:cNvSpPr txBox="1"/>
          <p:nvPr/>
        </p:nvSpPr>
        <p:spPr>
          <a:xfrm>
            <a:off x="3006690" y="929899"/>
            <a:ext cx="62327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সকল দফা </a:t>
            </a:r>
            <a:r>
              <a:rPr lang="bn-IN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 হবে নাঃ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045E07D0-F6CA-4AB1-B68D-C1B28961C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1645941"/>
              </p:ext>
            </p:extLst>
          </p:nvPr>
        </p:nvGraphicFramePr>
        <p:xfrm>
          <a:off x="2890521" y="2786336"/>
          <a:ext cx="588763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7634">
                  <a:extLst>
                    <a:ext uri="{9D8B030D-6E8A-4147-A177-3AD203B41FA5}">
                      <a16:colId xmlns="" xmlns:a16="http://schemas.microsoft.com/office/drawing/2014/main" val="1886842479"/>
                    </a:ext>
                  </a:extLst>
                </a:gridCol>
              </a:tblGrid>
              <a:tr h="344321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সমাপণী</a:t>
                      </a:r>
                      <a:r>
                        <a:rPr lang="bn-IN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মজুদ পণ্য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5430777"/>
                  </a:ext>
                </a:extLst>
              </a:tr>
              <a:tr h="3717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প্রারম্ভিক নগদ তহবিল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2782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প্রারম্ভিক ব্যাংক জমা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4807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সমাপণী</a:t>
                      </a:r>
                      <a:r>
                        <a:rPr lang="bn-IN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মনিহারী</a:t>
                      </a:r>
                      <a:endParaRPr lang="bn-IN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0752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চলতি সম্পত্তির প্রারম্ভিক জের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783691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সম্ভাব্য দায়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603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406335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F23BEC-0923-468A-B9CC-2534233294B4}"/>
              </a:ext>
            </a:extLst>
          </p:cNvPr>
          <p:cNvSpPr txBox="1"/>
          <p:nvPr/>
        </p:nvSpPr>
        <p:spPr>
          <a:xfrm>
            <a:off x="4905785" y="259673"/>
            <a:ext cx="242887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4CB7499-4AD4-4FD7-88FA-3FEC3C4D0D23}"/>
              </a:ext>
            </a:extLst>
          </p:cNvPr>
          <p:cNvSpPr txBox="1"/>
          <p:nvPr/>
        </p:nvSpPr>
        <p:spPr>
          <a:xfrm>
            <a:off x="325465" y="306168"/>
            <a:ext cx="14414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 ০১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3EE9EF3-D4A5-4451-87B8-EEE924A4FD7C}"/>
              </a:ext>
            </a:extLst>
          </p:cNvPr>
          <p:cNvSpPr txBox="1"/>
          <p:nvPr/>
        </p:nvSpPr>
        <p:spPr>
          <a:xfrm>
            <a:off x="9336675" y="306167"/>
            <a:ext cx="252986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বোর্ড ২০১৯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2AF7D9-153E-4D0E-80FD-DDAAD0ACDDAA}"/>
              </a:ext>
            </a:extLst>
          </p:cNvPr>
          <p:cNvSpPr txBox="1"/>
          <p:nvPr/>
        </p:nvSpPr>
        <p:spPr>
          <a:xfrm>
            <a:off x="325465" y="962555"/>
            <a:ext cx="827502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সোহেলের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 বই হতে নিম্নোক্ত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উদ্বৃত্তসমূহ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D1CF22EF-7695-4EED-A77A-CF4870706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6485994"/>
              </p:ext>
            </p:extLst>
          </p:nvPr>
        </p:nvGraphicFramePr>
        <p:xfrm>
          <a:off x="325465" y="1815546"/>
          <a:ext cx="11530739" cy="4572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75001">
                  <a:extLst>
                    <a:ext uri="{9D8B030D-6E8A-4147-A177-3AD203B41FA5}">
                      <a16:colId xmlns="" xmlns:a16="http://schemas.microsoft.com/office/drawing/2014/main" val="4152967662"/>
                    </a:ext>
                  </a:extLst>
                </a:gridCol>
                <a:gridCol w="1290368">
                  <a:extLst>
                    <a:ext uri="{9D8B030D-6E8A-4147-A177-3AD203B41FA5}">
                      <a16:colId xmlns="" xmlns:a16="http://schemas.microsoft.com/office/drawing/2014/main" val="207294896"/>
                    </a:ext>
                  </a:extLst>
                </a:gridCol>
                <a:gridCol w="4051760">
                  <a:extLst>
                    <a:ext uri="{9D8B030D-6E8A-4147-A177-3AD203B41FA5}">
                      <a16:colId xmlns="" xmlns:a16="http://schemas.microsoft.com/office/drawing/2014/main" val="1851244486"/>
                    </a:ext>
                  </a:extLst>
                </a:gridCol>
                <a:gridCol w="1713610">
                  <a:extLst>
                    <a:ext uri="{9D8B030D-6E8A-4147-A177-3AD203B41FA5}">
                      <a16:colId xmlns="" xmlns:a16="http://schemas.microsoft.com/office/drawing/2014/main" val="3766186104"/>
                    </a:ext>
                  </a:extLst>
                </a:gridCol>
              </a:tblGrid>
              <a:tr h="365352"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2005035"/>
                  </a:ext>
                </a:extLst>
              </a:tr>
              <a:tr h="3872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জনাব </a:t>
                      </a: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সোহেলের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 ও ব্যাংক হিসাবের উদ্বৃত্ত(১-১-১৮)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কলকব্জা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যন্ত্রপাতি</a:t>
                      </a:r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মজুরী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বেতন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হিসাব(১-১-২০১৮)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মজুদ মাল(১-১-২০১৮)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হিসাব(১-১-২০১৮)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বহিঃ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ফেরত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ঋণ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২,৫০,০০০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২,২০,০০০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১,৮০,০০০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১,৭০,০০০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২,৫০০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৫০,০০০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আন্তঃ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ফেরত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প্রভিডেন্ড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ফাণ্ড</a:t>
                      </a:r>
                    </a:p>
                    <a:p>
                      <a:pPr algn="l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মজুদ মাল (৩১-১২-২০১৮)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হিসাব(৩১-১২-২০১৮)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 (৩১-১২-২০১৮)</a:t>
                      </a:r>
                    </a:p>
                    <a:p>
                      <a:pPr algn="l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 </a:t>
                      </a: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সঞ্চিতি</a:t>
                      </a:r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শিক্ষানবিশ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ভাতা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নোট(৩১-১২-২০১৮)</a:t>
                      </a:r>
                    </a:p>
                    <a:p>
                      <a:pPr algn="l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অনাদায়ী পাওনা </a:t>
                      </a: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সঞ্চিতি</a:t>
                      </a:r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 ও ব্যাংক উদ্বৃত্ত(৩১-১২-২০১৮)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২৭,০০০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২,৫০০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২৮,০০০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6268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31854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8263F0D-7824-415B-AAEC-8FB6FE0566FA}"/>
              </a:ext>
            </a:extLst>
          </p:cNvPr>
          <p:cNvSpPr txBox="1"/>
          <p:nvPr/>
        </p:nvSpPr>
        <p:spPr>
          <a:xfrm>
            <a:off x="402956" y="356461"/>
            <a:ext cx="134524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করনীয়ঃ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07ABD0-CF7B-4283-9D25-28CA2CB33322}"/>
              </a:ext>
            </a:extLst>
          </p:cNvPr>
          <p:cNvSpPr txBox="1"/>
          <p:nvPr/>
        </p:nvSpPr>
        <p:spPr>
          <a:xfrm>
            <a:off x="1983783" y="418016"/>
            <a:ext cx="90364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ক। ২০১৮ সালের ৩১ ডিসেম্বর তারিখে যেসব দফা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আসবেনা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 লিখ।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4E8424-87AF-4E3D-8B7A-BAD0F8261A21}"/>
              </a:ext>
            </a:extLst>
          </p:cNvPr>
          <p:cNvSpPr txBox="1"/>
          <p:nvPr/>
        </p:nvSpPr>
        <p:spPr>
          <a:xfrm>
            <a:off x="1983783" y="1020189"/>
            <a:ext cx="43941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খ। সঠিক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ফরমে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প্রস্তুত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31C64D-10F4-4F23-925C-79E0FBF01980}"/>
              </a:ext>
            </a:extLst>
          </p:cNvPr>
          <p:cNvSpPr txBox="1"/>
          <p:nvPr/>
        </p:nvSpPr>
        <p:spPr>
          <a:xfrm>
            <a:off x="1983783" y="1639801"/>
            <a:ext cx="553709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গ। ৩১ ডিসেম্বর তারিখে চলতি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নির্ণয়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FA76576-172F-4BC6-BAE2-60E75E183F4F}"/>
              </a:ext>
            </a:extLst>
          </p:cNvPr>
          <p:cNvSpPr txBox="1"/>
          <p:nvPr/>
        </p:nvSpPr>
        <p:spPr>
          <a:xfrm>
            <a:off x="359941" y="2238395"/>
            <a:ext cx="166103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19992F6-EC11-4A18-AC9B-AA71E489D53C}"/>
              </a:ext>
            </a:extLst>
          </p:cNvPr>
          <p:cNvSpPr txBox="1"/>
          <p:nvPr/>
        </p:nvSpPr>
        <p:spPr>
          <a:xfrm>
            <a:off x="464949" y="2877284"/>
            <a:ext cx="498085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যেসব দফা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আসবেনা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="" xmlns:a16="http://schemas.microsoft.com/office/drawing/2014/main" id="{40A8E267-8782-4630-A815-3ED11FAFF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2542972"/>
              </p:ext>
            </p:extLst>
          </p:nvPr>
        </p:nvGraphicFramePr>
        <p:xfrm>
          <a:off x="794851" y="3537433"/>
          <a:ext cx="9945473" cy="290255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375463">
                  <a:extLst>
                    <a:ext uri="{9D8B030D-6E8A-4147-A177-3AD203B41FA5}">
                      <a16:colId xmlns="" xmlns:a16="http://schemas.microsoft.com/office/drawing/2014/main" val="2726257877"/>
                    </a:ext>
                  </a:extLst>
                </a:gridCol>
                <a:gridCol w="1846668">
                  <a:extLst>
                    <a:ext uri="{9D8B030D-6E8A-4147-A177-3AD203B41FA5}">
                      <a16:colId xmlns="" xmlns:a16="http://schemas.microsoft.com/office/drawing/2014/main" val="2045042422"/>
                    </a:ext>
                  </a:extLst>
                </a:gridCol>
                <a:gridCol w="1723342">
                  <a:extLst>
                    <a:ext uri="{9D8B030D-6E8A-4147-A177-3AD203B41FA5}">
                      <a16:colId xmlns="" xmlns:a16="http://schemas.microsoft.com/office/drawing/2014/main" val="2629498960"/>
                    </a:ext>
                  </a:extLst>
                </a:gridCol>
              </a:tblGrid>
              <a:tr h="550857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         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9430390"/>
                  </a:ext>
                </a:extLst>
              </a:tr>
              <a:tr h="182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 ও ব্যাংক হিসাবের উদ্বৃত্ত(১-১-১৮)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হিসাব(১-১-২০১৮)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</a:t>
                      </a: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হিসাব(১-১-২০১৮)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মজুদ মাল (৩১-১২-২০১৮)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৪০,০০০</a:t>
                      </a:r>
                    </a:p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১৮,০০০</a:t>
                      </a:r>
                    </a:p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১২,০০০</a:t>
                      </a:r>
                    </a:p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৩৫,০০০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1371067"/>
                  </a:ext>
                </a:extLst>
              </a:tr>
              <a:tr h="526037"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১,০৫,০০০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1162442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48D2610-6436-4FE5-89D4-6E13FBA05077}"/>
              </a:ext>
            </a:extLst>
          </p:cNvPr>
          <p:cNvCxnSpPr/>
          <p:nvPr/>
        </p:nvCxnSpPr>
        <p:spPr>
          <a:xfrm>
            <a:off x="9035511" y="6323308"/>
            <a:ext cx="17048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44079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C091FF-1138-41C0-AE2D-B15FD441B3F7}"/>
              </a:ext>
            </a:extLst>
          </p:cNvPr>
          <p:cNvSpPr txBox="1"/>
          <p:nvPr/>
        </p:nvSpPr>
        <p:spPr>
          <a:xfrm>
            <a:off x="4836680" y="0"/>
            <a:ext cx="251863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৩১ ডিসেম্বর ২০১৮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D8D7D6-1C32-40AB-AF37-52238137A1AF}"/>
              </a:ext>
            </a:extLst>
          </p:cNvPr>
          <p:cNvSpPr txBox="1"/>
          <p:nvPr/>
        </p:nvSpPr>
        <p:spPr>
          <a:xfrm>
            <a:off x="809392" y="0"/>
            <a:ext cx="16145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8">
            <a:extLst>
              <a:ext uri="{FF2B5EF4-FFF2-40B4-BE49-F238E27FC236}">
                <a16:creationId xmlns="" xmlns:a16="http://schemas.microsoft.com/office/drawing/2014/main" id="{2AEAF8BB-BC2A-4BF5-8312-8D0AECB03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2753321"/>
              </p:ext>
            </p:extLst>
          </p:nvPr>
        </p:nvGraphicFramePr>
        <p:xfrm>
          <a:off x="1022888" y="1755636"/>
          <a:ext cx="10383866" cy="496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719593">
                  <a:extLst>
                    <a:ext uri="{9D8B030D-6E8A-4147-A177-3AD203B41FA5}">
                      <a16:colId xmlns="" xmlns:a16="http://schemas.microsoft.com/office/drawing/2014/main" val="4152967662"/>
                    </a:ext>
                  </a:extLst>
                </a:gridCol>
                <a:gridCol w="1472340">
                  <a:extLst>
                    <a:ext uri="{9D8B030D-6E8A-4147-A177-3AD203B41FA5}">
                      <a16:colId xmlns="" xmlns:a16="http://schemas.microsoft.com/office/drawing/2014/main" val="207294896"/>
                    </a:ext>
                  </a:extLst>
                </a:gridCol>
                <a:gridCol w="3648763">
                  <a:extLst>
                    <a:ext uri="{9D8B030D-6E8A-4147-A177-3AD203B41FA5}">
                      <a16:colId xmlns="" xmlns:a16="http://schemas.microsoft.com/office/drawing/2014/main" val="1851244486"/>
                    </a:ext>
                  </a:extLst>
                </a:gridCol>
                <a:gridCol w="1543170">
                  <a:extLst>
                    <a:ext uri="{9D8B030D-6E8A-4147-A177-3AD203B41FA5}">
                      <a16:colId xmlns="" xmlns:a16="http://schemas.microsoft.com/office/drawing/2014/main" val="3766186104"/>
                    </a:ext>
                  </a:extLst>
                </a:gridCol>
              </a:tblGrid>
              <a:tr h="393862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2005035"/>
                  </a:ext>
                </a:extLst>
              </a:tr>
              <a:tr h="2914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কলকব্জা</a:t>
                      </a: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bn-IN" sz="28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যন্ত্রপাতি</a:t>
                      </a:r>
                      <a:endParaRPr lang="bn-IN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মজুরী</a:t>
                      </a: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বেতন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মজুদ মাল(১-১-২০১৮)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আন্তঃ</a:t>
                      </a: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ফেরত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হিসাব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শিক্ষানবিশ</a:t>
                      </a: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ভাতা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 ও ব্যাংক উদ্বৃত্ত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২,২০,০০০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১৫,০০০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৪০,০০০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১,৮০,০০০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২৭,০০০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১৮,০০০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জনাব </a:t>
                      </a:r>
                      <a:r>
                        <a:rPr lang="bn-IN" sz="28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সোহেলের</a:t>
                      </a: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endParaRPr lang="bn-IN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বহিঃ</a:t>
                      </a: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ফেরত</a:t>
                      </a:r>
                    </a:p>
                    <a:p>
                      <a:pPr algn="l"/>
                      <a:r>
                        <a:rPr lang="bn-IN" sz="28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প্রভিডেন্ড</a:t>
                      </a: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ফাণ্ড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</a:t>
                      </a: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</a:t>
                      </a:r>
                    </a:p>
                    <a:p>
                      <a:pPr algn="l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 </a:t>
                      </a:r>
                      <a:r>
                        <a:rPr lang="bn-IN" sz="28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সঞ্চিতি</a:t>
                      </a:r>
                      <a:endParaRPr lang="bn-IN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</a:t>
                      </a: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নোট</a:t>
                      </a:r>
                    </a:p>
                    <a:p>
                      <a:pPr algn="l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অনাদায়ী পাওনা </a:t>
                      </a:r>
                      <a:r>
                        <a:rPr lang="bn-IN" sz="28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সঞ্চিতি</a:t>
                      </a:r>
                      <a:endParaRPr lang="bn-IN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২,৫০,০০০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১,৭০,০০০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২,৫০০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১৫,০০০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৮,০০০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২,৫০০</a:t>
                      </a:r>
                    </a:p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৫০,০০০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6268196"/>
                  </a:ext>
                </a:extLst>
              </a:tr>
              <a:tr h="48639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৫,১৮,০০০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৫,১৮,০০০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429856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9C719E78-8AEE-46C1-B6CC-C23899D06F59}"/>
              </a:ext>
            </a:extLst>
          </p:cNvPr>
          <p:cNvCxnSpPr>
            <a:cxnSpLocks/>
          </p:cNvCxnSpPr>
          <p:nvPr/>
        </p:nvCxnSpPr>
        <p:spPr>
          <a:xfrm>
            <a:off x="4726983" y="6630888"/>
            <a:ext cx="14878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36C6224-907D-48C8-ACD3-EC8C01656CA1}"/>
              </a:ext>
            </a:extLst>
          </p:cNvPr>
          <p:cNvCxnSpPr>
            <a:cxnSpLocks/>
          </p:cNvCxnSpPr>
          <p:nvPr/>
        </p:nvCxnSpPr>
        <p:spPr>
          <a:xfrm>
            <a:off x="9894770" y="6625918"/>
            <a:ext cx="14878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38097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22279AF-E318-4EE0-AC5F-8BF00E0D7F4A}"/>
              </a:ext>
            </a:extLst>
          </p:cNvPr>
          <p:cNvSpPr txBox="1"/>
          <p:nvPr/>
        </p:nvSpPr>
        <p:spPr>
          <a:xfrm>
            <a:off x="1053116" y="774915"/>
            <a:ext cx="709681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২০১৮ সালের ৩১ ডিসেম্বর তারিখে চলতি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নির্ণয়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7E25D24-699D-466E-B860-7121166C6F98}"/>
              </a:ext>
            </a:extLst>
          </p:cNvPr>
          <p:cNvSpPr txBox="1"/>
          <p:nvPr/>
        </p:nvSpPr>
        <p:spPr>
          <a:xfrm>
            <a:off x="917881" y="46493"/>
            <a:ext cx="160332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D3E8F054-1DB5-47B4-83CA-F15C45D54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1952886"/>
              </p:ext>
            </p:extLst>
          </p:nvPr>
        </p:nvGraphicFramePr>
        <p:xfrm>
          <a:off x="1053116" y="1534332"/>
          <a:ext cx="10446627" cy="4937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882016">
                  <a:extLst>
                    <a:ext uri="{9D8B030D-6E8A-4147-A177-3AD203B41FA5}">
                      <a16:colId xmlns="" xmlns:a16="http://schemas.microsoft.com/office/drawing/2014/main" val="4258712717"/>
                    </a:ext>
                  </a:extLst>
                </a:gridCol>
                <a:gridCol w="1844299">
                  <a:extLst>
                    <a:ext uri="{9D8B030D-6E8A-4147-A177-3AD203B41FA5}">
                      <a16:colId xmlns="" xmlns:a16="http://schemas.microsoft.com/office/drawing/2014/main" val="3862378361"/>
                    </a:ext>
                  </a:extLst>
                </a:gridCol>
                <a:gridCol w="1720312">
                  <a:extLst>
                    <a:ext uri="{9D8B030D-6E8A-4147-A177-3AD203B41FA5}">
                      <a16:colId xmlns="" xmlns:a16="http://schemas.microsoft.com/office/drawing/2014/main" val="23211515"/>
                    </a:ext>
                  </a:extLst>
                </a:gridCol>
              </a:tblGrid>
              <a:tr h="428786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717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চলতি </a:t>
                      </a:r>
                      <a:r>
                        <a:rPr lang="bn-IN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সম্পদঃ</a:t>
                      </a:r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মজুদ মাল (৩১-১২-২০১৮)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হিসাব(৩১-১২-২০১৮)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 ও ব্যাংক উদ্বৃত্ত(৩১-১২-২০১৮)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২৮,০০০</a:t>
                      </a: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৩৫,০০০</a:t>
                      </a: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২৭,০০০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2469423"/>
                  </a:ext>
                </a:extLst>
              </a:tr>
              <a:tr h="428786"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 চলতি সম্পদ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6932075"/>
                  </a:ext>
                </a:extLst>
              </a:tr>
              <a:tr h="428786">
                <a:tc>
                  <a:txBody>
                    <a:bodyPr/>
                    <a:lstStyle/>
                    <a:p>
                      <a:pPr algn="l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চলতি </a:t>
                      </a:r>
                      <a:r>
                        <a:rPr lang="bn-IN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দায়ঃ</a:t>
                      </a:r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প্রভিডেন্ড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ফাণ্ড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হিসাব(৩১-১২-২০১৮)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নোট(৩১-১২-২০১৮)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৮,০০০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5019975"/>
                  </a:ext>
                </a:extLst>
              </a:tr>
              <a:tr h="428786"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 চলতি দায়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6309076"/>
                  </a:ext>
                </a:extLst>
              </a:tr>
              <a:tr h="428786">
                <a:tc gridSpan="2"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নিট চলতি </a:t>
                      </a:r>
                      <a:r>
                        <a:rPr lang="bn-IN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 মোট চলতি সম্পদ – মোট চলতি দায়)(৯০,০০০ – ২৮,০০০)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৬২,০০০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58723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3D85B91-4B00-4FCC-BBB4-2ADE263A9817}"/>
              </a:ext>
            </a:extLst>
          </p:cNvPr>
          <p:cNvCxnSpPr/>
          <p:nvPr/>
        </p:nvCxnSpPr>
        <p:spPr>
          <a:xfrm>
            <a:off x="9794929" y="6400800"/>
            <a:ext cx="16893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03842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010562-E48E-4F89-BA88-C620D6581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1" y="149978"/>
            <a:ext cx="3048000" cy="2838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188F85-AC63-4B94-9B76-1DBDFF1D023A}"/>
              </a:ext>
            </a:extLst>
          </p:cNvPr>
          <p:cNvSpPr txBox="1"/>
          <p:nvPr/>
        </p:nvSpPr>
        <p:spPr>
          <a:xfrm>
            <a:off x="6096000" y="149978"/>
            <a:ext cx="17459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2A7F6F-0A54-4856-8D4F-94D4953139E0}"/>
              </a:ext>
            </a:extLst>
          </p:cNvPr>
          <p:cNvSpPr txBox="1"/>
          <p:nvPr/>
        </p:nvSpPr>
        <p:spPr>
          <a:xfrm>
            <a:off x="4314777" y="2017685"/>
            <a:ext cx="495680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প্রস্তুতের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প্রধান উদ্দেশ্য কি?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BB46DF-FF97-4BD8-A6F4-41BDA3200799}"/>
              </a:ext>
            </a:extLst>
          </p:cNvPr>
          <p:cNvSpPr txBox="1"/>
          <p:nvPr/>
        </p:nvSpPr>
        <p:spPr>
          <a:xfrm>
            <a:off x="2440546" y="3574775"/>
            <a:ext cx="20120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4A8AEBD-F99F-455F-B018-8BED5C279E89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66169" cy="271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B204C0E-B1FE-4B95-A92F-11A1D6869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37" y="3684044"/>
            <a:ext cx="4319969" cy="3023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EB0D470-2811-4838-AF12-F9A6B9449FC8}"/>
              </a:ext>
            </a:extLst>
          </p:cNvPr>
          <p:cNvSpPr txBox="1"/>
          <p:nvPr/>
        </p:nvSpPr>
        <p:spPr>
          <a:xfrm>
            <a:off x="410268" y="5595211"/>
            <a:ext cx="643477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সকল ভুল ধরা </a:t>
            </a:r>
            <a:r>
              <a:rPr lang="bn-IN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পড়বেনা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লিখ।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0928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095B0C-61A2-4DC8-87D0-1E5AC82DC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2" y="355479"/>
            <a:ext cx="7237707" cy="3661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F3CF38-5618-4E47-A1BE-00C4C047D14C}"/>
              </a:ext>
            </a:extLst>
          </p:cNvPr>
          <p:cNvSpPr txBox="1"/>
          <p:nvPr/>
        </p:nvSpPr>
        <p:spPr>
          <a:xfrm>
            <a:off x="1293049" y="1687753"/>
            <a:ext cx="18742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A712C8-4223-4E34-A5E9-F7A5AF600F5B}"/>
              </a:ext>
            </a:extLst>
          </p:cNvPr>
          <p:cNvSpPr txBox="1"/>
          <p:nvPr/>
        </p:nvSpPr>
        <p:spPr>
          <a:xfrm>
            <a:off x="764146" y="4523916"/>
            <a:ext cx="11785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CDF70A-FA7E-4356-9279-A15ABFA90D08}"/>
              </a:ext>
            </a:extLst>
          </p:cNvPr>
          <p:cNvSpPr txBox="1"/>
          <p:nvPr/>
        </p:nvSpPr>
        <p:spPr>
          <a:xfrm>
            <a:off x="764146" y="5683706"/>
            <a:ext cx="125226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1BCF90-1DF5-4F44-A52D-28E3E366144D}"/>
              </a:ext>
            </a:extLst>
          </p:cNvPr>
          <p:cNvSpPr txBox="1"/>
          <p:nvPr/>
        </p:nvSpPr>
        <p:spPr>
          <a:xfrm>
            <a:off x="3525996" y="4522327"/>
            <a:ext cx="67746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প্রস্তুতের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সুবিধাসমূহ আলোচনা করে লিখ।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4EFFFF-9C75-43AD-9DBC-411112CF038F}"/>
              </a:ext>
            </a:extLst>
          </p:cNvPr>
          <p:cNvSpPr txBox="1"/>
          <p:nvPr/>
        </p:nvSpPr>
        <p:spPr>
          <a:xfrm>
            <a:off x="3525996" y="5683706"/>
            <a:ext cx="65582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সকল দফা অন্তর্ভুক্ত </a:t>
            </a:r>
            <a:r>
              <a:rPr lang="bn-IN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হবেনা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লিখ।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="" xmlns:a16="http://schemas.microsoft.com/office/drawing/2014/main" id="{A49F8919-E42C-46ED-8D2D-DEFD7B35066E}"/>
              </a:ext>
            </a:extLst>
          </p:cNvPr>
          <p:cNvSpPr/>
          <p:nvPr/>
        </p:nvSpPr>
        <p:spPr>
          <a:xfrm>
            <a:off x="2153295" y="4669314"/>
            <a:ext cx="1178528" cy="4377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Notched Right 10">
            <a:extLst>
              <a:ext uri="{FF2B5EF4-FFF2-40B4-BE49-F238E27FC236}">
                <a16:creationId xmlns="" xmlns:a16="http://schemas.microsoft.com/office/drawing/2014/main" id="{53BFE006-42C0-4FFB-BEAC-CBF47E4AC4AF}"/>
              </a:ext>
            </a:extLst>
          </p:cNvPr>
          <p:cNvSpPr/>
          <p:nvPr/>
        </p:nvSpPr>
        <p:spPr>
          <a:xfrm>
            <a:off x="2181940" y="5871592"/>
            <a:ext cx="1178528" cy="3211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1310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67691E-F158-4CE8-9C36-9DD9FD50331A}"/>
              </a:ext>
            </a:extLst>
          </p:cNvPr>
          <p:cNvSpPr txBox="1"/>
          <p:nvPr/>
        </p:nvSpPr>
        <p:spPr>
          <a:xfrm>
            <a:off x="4905785" y="259673"/>
            <a:ext cx="16369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CBD9B1-8253-4566-B590-274A7816C0A4}"/>
              </a:ext>
            </a:extLst>
          </p:cNvPr>
          <p:cNvSpPr txBox="1"/>
          <p:nvPr/>
        </p:nvSpPr>
        <p:spPr>
          <a:xfrm>
            <a:off x="325465" y="962555"/>
            <a:ext cx="819326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হিমেলের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 বই হতে নিম্নোক্ত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উদ্বৃত্তসমূহ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="" xmlns:a16="http://schemas.microsoft.com/office/drawing/2014/main" id="{7B656A5A-D5B7-41BA-8EB8-7C4268B6D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496913"/>
              </p:ext>
            </p:extLst>
          </p:nvPr>
        </p:nvGraphicFramePr>
        <p:xfrm>
          <a:off x="325465" y="1815546"/>
          <a:ext cx="11541069" cy="3474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79010">
                  <a:extLst>
                    <a:ext uri="{9D8B030D-6E8A-4147-A177-3AD203B41FA5}">
                      <a16:colId xmlns="" xmlns:a16="http://schemas.microsoft.com/office/drawing/2014/main" val="4152967662"/>
                    </a:ext>
                  </a:extLst>
                </a:gridCol>
                <a:gridCol w="1291524">
                  <a:extLst>
                    <a:ext uri="{9D8B030D-6E8A-4147-A177-3AD203B41FA5}">
                      <a16:colId xmlns="" xmlns:a16="http://schemas.microsoft.com/office/drawing/2014/main" val="207294896"/>
                    </a:ext>
                  </a:extLst>
                </a:gridCol>
                <a:gridCol w="4055390">
                  <a:extLst>
                    <a:ext uri="{9D8B030D-6E8A-4147-A177-3AD203B41FA5}">
                      <a16:colId xmlns="" xmlns:a16="http://schemas.microsoft.com/office/drawing/2014/main" val="1851244486"/>
                    </a:ext>
                  </a:extLst>
                </a:gridCol>
                <a:gridCol w="1715145">
                  <a:extLst>
                    <a:ext uri="{9D8B030D-6E8A-4147-A177-3AD203B41FA5}">
                      <a16:colId xmlns="" xmlns:a16="http://schemas.microsoft.com/office/drawing/2014/main" val="3766186104"/>
                    </a:ext>
                  </a:extLst>
                </a:gridCol>
              </a:tblGrid>
              <a:tr h="327058"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2005035"/>
                  </a:ext>
                </a:extLst>
              </a:tr>
              <a:tr h="2770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জনাব </a:t>
                      </a:r>
                      <a:r>
                        <a:rPr lang="bn-IN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হিমেলের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কলকব্জা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যন্ত্রপাতি</a:t>
                      </a:r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মজুরী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বেতন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মজুদ মাল(১-১-২০১৮)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বহিঃ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ফেরত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ঋণ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১,৫০,০০০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১,২০,০০০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১,১০,০০০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১,৮০,০০০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৩,৫০০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৪০,০০০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আন্তঃ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ফেরত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হিসাব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 </a:t>
                      </a:r>
                    </a:p>
                    <a:p>
                      <a:pPr algn="l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 </a:t>
                      </a: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সঞ্চিতি</a:t>
                      </a:r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শিক্ষানবিশ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ভাতা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</a:t>
                      </a: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নোট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অনাদায়ী পাওনা </a:t>
                      </a:r>
                      <a:r>
                        <a:rPr lang="bn-IN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সঞ্চিতি</a:t>
                      </a:r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 ও ব্যাংক উদ্বৃত্ত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২৭,০০০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৮,০০০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৪,৫০০</a:t>
                      </a:r>
                    </a:p>
                    <a:p>
                      <a:pPr algn="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৩০,০০০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62681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B52402-1FF2-4C7D-A32F-99D80927E425}"/>
              </a:ext>
            </a:extLst>
          </p:cNvPr>
          <p:cNvSpPr txBox="1"/>
          <p:nvPr/>
        </p:nvSpPr>
        <p:spPr>
          <a:xfrm>
            <a:off x="325465" y="5669041"/>
            <a:ext cx="124425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করনীয়ঃ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9B2B9BE-D51D-4BFE-AE96-AA9A1C50D7A7}"/>
              </a:ext>
            </a:extLst>
          </p:cNvPr>
          <p:cNvSpPr txBox="1"/>
          <p:nvPr/>
        </p:nvSpPr>
        <p:spPr>
          <a:xfrm>
            <a:off x="1961710" y="5699819"/>
            <a:ext cx="5888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হিমেলের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 বইতে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প্রস্তুত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935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675A67-B668-45EA-8B67-95E86368C77D}"/>
              </a:ext>
            </a:extLst>
          </p:cNvPr>
          <p:cNvSpPr txBox="1"/>
          <p:nvPr/>
        </p:nvSpPr>
        <p:spPr>
          <a:xfrm>
            <a:off x="4869542" y="821410"/>
            <a:ext cx="2452916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9C0952-8C5E-45AE-9AA0-E396AFF32E37}"/>
              </a:ext>
            </a:extLst>
          </p:cNvPr>
          <p:cNvSpPr txBox="1"/>
          <p:nvPr/>
        </p:nvSpPr>
        <p:spPr>
          <a:xfrm>
            <a:off x="6171128" y="2538919"/>
            <a:ext cx="4745210" cy="2062103"/>
          </a:xfrm>
          <a:prstGeom prst="rect">
            <a:avLst/>
          </a:prstGeo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AvwZK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Dj¨vn</a:t>
            </a:r>
            <a:endParaRPr lang="bn-IN" sz="3200" dirty="0"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cÖfvlK</a:t>
            </a:r>
            <a:endParaRPr lang="bn-IN" sz="3200" dirty="0"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বিভাগ</a:t>
            </a: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vjøvB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bvqvecyi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49D7296-0C9F-43B3-B960-EDD98FE1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399" y="2503882"/>
            <a:ext cx="2707105" cy="2282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236241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186" y="1083114"/>
            <a:ext cx="4333572" cy="29344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18684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1C023D1-7D9B-44E4-89F4-838C5A59015B}"/>
              </a:ext>
            </a:extLst>
          </p:cNvPr>
          <p:cNvSpPr txBox="1"/>
          <p:nvPr/>
        </p:nvSpPr>
        <p:spPr>
          <a:xfrm>
            <a:off x="3481678" y="1352145"/>
            <a:ext cx="2238113" cy="6697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5226" y="2519464"/>
            <a:ext cx="4914812" cy="15861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kÖbx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GKv`k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: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iIqvwgj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PZz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_©</a:t>
            </a:r>
          </a:p>
        </p:txBody>
      </p:sp>
    </p:spTree>
    <p:extLst>
      <p:ext uri="{BB962C8B-B14F-4D97-AF65-F5344CB8AC3E}">
        <p14:creationId xmlns="" xmlns:p14="http://schemas.microsoft.com/office/powerpoint/2010/main" val="18671214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4B89CE-6B1E-43D6-8F46-CB895C477463}"/>
              </a:ext>
            </a:extLst>
          </p:cNvPr>
          <p:cNvSpPr txBox="1"/>
          <p:nvPr/>
        </p:nvSpPr>
        <p:spPr>
          <a:xfrm>
            <a:off x="4707363" y="1441582"/>
            <a:ext cx="1590500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6505168-BD96-4978-9B70-231D0397F7E3}"/>
              </a:ext>
            </a:extLst>
          </p:cNvPr>
          <p:cNvSpPr txBox="1"/>
          <p:nvPr/>
        </p:nvSpPr>
        <p:spPr>
          <a:xfrm>
            <a:off x="3219856" y="2295729"/>
            <a:ext cx="4664862" cy="6042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সংজ্ঞা 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7079E-C80C-453D-AC2F-E109FE508A2D}"/>
              </a:ext>
            </a:extLst>
          </p:cNvPr>
          <p:cNvSpPr txBox="1"/>
          <p:nvPr/>
        </p:nvSpPr>
        <p:spPr>
          <a:xfrm>
            <a:off x="3203300" y="2956970"/>
            <a:ext cx="6431569" cy="584775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উদ্দ্যেশ্যসমূহ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485E8B2-C6FE-4E5B-9A5F-68074189E60D}"/>
              </a:ext>
            </a:extLst>
          </p:cNvPr>
          <p:cNvSpPr txBox="1"/>
          <p:nvPr/>
        </p:nvSpPr>
        <p:spPr>
          <a:xfrm>
            <a:off x="3233312" y="4317224"/>
            <a:ext cx="5272597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পদ্ধতি 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07A1148-0EC3-4C1C-A28A-13865868B477}"/>
              </a:ext>
            </a:extLst>
          </p:cNvPr>
          <p:cNvSpPr txBox="1"/>
          <p:nvPr/>
        </p:nvSpPr>
        <p:spPr>
          <a:xfrm>
            <a:off x="3242210" y="4961990"/>
            <a:ext cx="5287025" cy="5847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ছক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0074AF8-BB1A-4868-8BF9-10B772AFF262}"/>
              </a:ext>
            </a:extLst>
          </p:cNvPr>
          <p:cNvSpPr txBox="1"/>
          <p:nvPr/>
        </p:nvSpPr>
        <p:spPr>
          <a:xfrm>
            <a:off x="3229954" y="3659866"/>
            <a:ext cx="5120312" cy="58477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যে সকল ভুল ধরা পড়ে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E08C40B-7C8D-4441-BF30-4A06038B4569}"/>
              </a:ext>
            </a:extLst>
          </p:cNvPr>
          <p:cNvSpPr txBox="1"/>
          <p:nvPr/>
        </p:nvSpPr>
        <p:spPr>
          <a:xfrm>
            <a:off x="3242029" y="5655393"/>
            <a:ext cx="425629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প্রস্তুত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13020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0" grpId="0" animBg="1"/>
      <p:bldP spid="1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D005C41-64E2-4392-96E9-252B6ADCEE5E}"/>
              </a:ext>
            </a:extLst>
          </p:cNvPr>
          <p:cNvSpPr txBox="1"/>
          <p:nvPr/>
        </p:nvSpPr>
        <p:spPr>
          <a:xfrm>
            <a:off x="4528102" y="117277"/>
            <a:ext cx="3135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DEFD8C-F90B-40FB-ABD4-E2F10C5CCE0A}"/>
              </a:ext>
            </a:extLst>
          </p:cNvPr>
          <p:cNvSpPr txBox="1"/>
          <p:nvPr/>
        </p:nvSpPr>
        <p:spPr>
          <a:xfrm>
            <a:off x="185907" y="2365201"/>
            <a:ext cx="11406826" cy="1569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নির্দিষ্ট হিসাব বছর শেষে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জেরসমূহ নিয়ে হিসাবের গাণিতিক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শুদ্ধতা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যাচাই করার জন্য যে তালিকা প্রস্তুত করা হয় তাকে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বলা হয়।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মূলত কোন হিসাব নয়, হিসাবের জেরসমূহের তালিকা মাত্র।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788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92D704-03B3-4D1B-9590-A2F9F066CF20}"/>
              </a:ext>
            </a:extLst>
          </p:cNvPr>
          <p:cNvSpPr txBox="1"/>
          <p:nvPr/>
        </p:nvSpPr>
        <p:spPr>
          <a:xfrm>
            <a:off x="3444779" y="1339992"/>
            <a:ext cx="407675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উদ্দ্যেশ্যসমূহঃ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0A3DB2-62EC-41FF-82CC-4A6EC4CCD9D4}"/>
              </a:ext>
            </a:extLst>
          </p:cNvPr>
          <p:cNvSpPr txBox="1"/>
          <p:nvPr/>
        </p:nvSpPr>
        <p:spPr>
          <a:xfrm>
            <a:off x="2051547" y="2855810"/>
            <a:ext cx="4596130" cy="584775"/>
          </a:xfrm>
          <a:prstGeom prst="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 হিসাবের গাণিতিক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শুদ্ধতা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যাচাই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6926C0-5A34-4C5C-A5C5-CD264FA25E07}"/>
              </a:ext>
            </a:extLst>
          </p:cNvPr>
          <p:cNvSpPr txBox="1"/>
          <p:nvPr/>
        </p:nvSpPr>
        <p:spPr>
          <a:xfrm>
            <a:off x="2071003" y="3570212"/>
            <a:ext cx="4495141" cy="584775"/>
          </a:xfrm>
          <a:prstGeom prst="rect">
            <a:avLst/>
          </a:prstGeom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আর্থিক বিবরণী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সহায়তা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F459DBE-D45E-413B-B6CA-2D2FE97AE9DD}"/>
              </a:ext>
            </a:extLst>
          </p:cNvPr>
          <p:cNvSpPr txBox="1"/>
          <p:nvPr/>
        </p:nvSpPr>
        <p:spPr>
          <a:xfrm>
            <a:off x="2071001" y="4226110"/>
            <a:ext cx="4076757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৩. সময় ও অর্থের অপচয় রোধ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5B0B0B2-E46B-439A-BAFC-41B7F5E88C3D}"/>
              </a:ext>
            </a:extLst>
          </p:cNvPr>
          <p:cNvSpPr txBox="1"/>
          <p:nvPr/>
        </p:nvSpPr>
        <p:spPr>
          <a:xfrm>
            <a:off x="2079005" y="4901601"/>
            <a:ext cx="2196435" cy="584775"/>
          </a:xfrm>
          <a:prstGeom prst="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৪. তথ্য সরবরাহ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B792F7-B5FF-40CA-A71E-372F7641416A}"/>
              </a:ext>
            </a:extLst>
          </p:cNvPr>
          <p:cNvSpPr txBox="1"/>
          <p:nvPr/>
        </p:nvSpPr>
        <p:spPr>
          <a:xfrm>
            <a:off x="2059548" y="5616003"/>
            <a:ext cx="2677336" cy="584775"/>
          </a:xfrm>
          <a:prstGeom prst="rect">
            <a:avLst/>
          </a:prstGeom>
          <a:ln w="31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৫. হিসাবের নিয়ন্ত্রণ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4D86E5A-0C47-489C-AEE3-97BCF6C07E84}"/>
              </a:ext>
            </a:extLst>
          </p:cNvPr>
          <p:cNvSpPr txBox="1"/>
          <p:nvPr/>
        </p:nvSpPr>
        <p:spPr>
          <a:xfrm>
            <a:off x="2059548" y="6273225"/>
            <a:ext cx="3068469" cy="584775"/>
          </a:xfrm>
          <a:prstGeom prst="rect">
            <a:avLst/>
          </a:prstGeom>
          <a:ln w="31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৬. তুলনামূলক বিশ্লেষণ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2109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53ED65-D358-4C2C-A47B-622A5CCAB279}"/>
              </a:ext>
            </a:extLst>
          </p:cNvPr>
          <p:cNvSpPr txBox="1"/>
          <p:nvPr/>
        </p:nvSpPr>
        <p:spPr>
          <a:xfrm>
            <a:off x="542443" y="2274837"/>
            <a:ext cx="1803699" cy="230832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ধরা 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 না?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30FEE30-7FE8-48E9-B84A-8589F943FE0B}"/>
              </a:ext>
            </a:extLst>
          </p:cNvPr>
          <p:cNvSpPr/>
          <p:nvPr/>
        </p:nvSpPr>
        <p:spPr>
          <a:xfrm>
            <a:off x="4235160" y="447292"/>
            <a:ext cx="7780148" cy="5418667"/>
          </a:xfrm>
          <a:prstGeom prst="rect">
            <a:avLst/>
          </a:prstGeom>
          <a:solidFill>
            <a:schemeClr val="bg1"/>
          </a:solidFill>
        </p:spPr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DFC90CE-2817-4430-AA10-EB1CC18B6D8A}"/>
              </a:ext>
            </a:extLst>
          </p:cNvPr>
          <p:cNvSpPr/>
          <p:nvPr/>
        </p:nvSpPr>
        <p:spPr>
          <a:xfrm>
            <a:off x="6264506" y="176230"/>
            <a:ext cx="2690323" cy="2725312"/>
          </a:xfrm>
          <a:custGeom>
            <a:avLst/>
            <a:gdLst>
              <a:gd name="connsiteX0" fmla="*/ 0 w 2690323"/>
              <a:gd name="connsiteY0" fmla="*/ 1362656 h 2725312"/>
              <a:gd name="connsiteX1" fmla="*/ 1345162 w 2690323"/>
              <a:gd name="connsiteY1" fmla="*/ 0 h 2725312"/>
              <a:gd name="connsiteX2" fmla="*/ 2690324 w 2690323"/>
              <a:gd name="connsiteY2" fmla="*/ 1362656 h 2725312"/>
              <a:gd name="connsiteX3" fmla="*/ 1345162 w 2690323"/>
              <a:gd name="connsiteY3" fmla="*/ 2725312 h 2725312"/>
              <a:gd name="connsiteX4" fmla="*/ 0 w 2690323"/>
              <a:gd name="connsiteY4" fmla="*/ 1362656 h 272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0323" h="2725312">
                <a:moveTo>
                  <a:pt x="0" y="1362656"/>
                </a:moveTo>
                <a:cubicBezTo>
                  <a:pt x="0" y="610082"/>
                  <a:pt x="602250" y="0"/>
                  <a:pt x="1345162" y="0"/>
                </a:cubicBezTo>
                <a:cubicBezTo>
                  <a:pt x="2088074" y="0"/>
                  <a:pt x="2690324" y="610082"/>
                  <a:pt x="2690324" y="1362656"/>
                </a:cubicBezTo>
                <a:cubicBezTo>
                  <a:pt x="2690324" y="2115230"/>
                  <a:pt x="2088074" y="2725312"/>
                  <a:pt x="1345162" y="2725312"/>
                </a:cubicBezTo>
                <a:cubicBezTo>
                  <a:pt x="602250" y="2725312"/>
                  <a:pt x="0" y="2115230"/>
                  <a:pt x="0" y="1362656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709" tIns="444833" rIns="439709" bIns="444833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 ভুল</a:t>
            </a:r>
            <a:endPara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7306538-BC25-46A3-8EE2-070ECDDA5E7A}"/>
              </a:ext>
            </a:extLst>
          </p:cNvPr>
          <p:cNvSpPr/>
          <p:nvPr/>
        </p:nvSpPr>
        <p:spPr>
          <a:xfrm rot="2160000">
            <a:off x="8541225" y="1986712"/>
            <a:ext cx="130230" cy="552598"/>
          </a:xfrm>
          <a:custGeom>
            <a:avLst/>
            <a:gdLst>
              <a:gd name="connsiteX0" fmla="*/ 0 w 130230"/>
              <a:gd name="connsiteY0" fmla="*/ 110519 h 552597"/>
              <a:gd name="connsiteX1" fmla="*/ 65115 w 130230"/>
              <a:gd name="connsiteY1" fmla="*/ 110519 h 552597"/>
              <a:gd name="connsiteX2" fmla="*/ 65115 w 130230"/>
              <a:gd name="connsiteY2" fmla="*/ 0 h 552597"/>
              <a:gd name="connsiteX3" fmla="*/ 130230 w 130230"/>
              <a:gd name="connsiteY3" fmla="*/ 276299 h 552597"/>
              <a:gd name="connsiteX4" fmla="*/ 65115 w 130230"/>
              <a:gd name="connsiteY4" fmla="*/ 552597 h 552597"/>
              <a:gd name="connsiteX5" fmla="*/ 65115 w 130230"/>
              <a:gd name="connsiteY5" fmla="*/ 442078 h 552597"/>
              <a:gd name="connsiteX6" fmla="*/ 0 w 130230"/>
              <a:gd name="connsiteY6" fmla="*/ 442078 h 552597"/>
              <a:gd name="connsiteX7" fmla="*/ 0 w 130230"/>
              <a:gd name="connsiteY7" fmla="*/ 110519 h 5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230" h="552597">
                <a:moveTo>
                  <a:pt x="130229" y="442078"/>
                </a:moveTo>
                <a:lnTo>
                  <a:pt x="65115" y="442078"/>
                </a:lnTo>
                <a:lnTo>
                  <a:pt x="65115" y="552597"/>
                </a:lnTo>
                <a:lnTo>
                  <a:pt x="1" y="276298"/>
                </a:lnTo>
                <a:lnTo>
                  <a:pt x="65115" y="0"/>
                </a:lnTo>
                <a:lnTo>
                  <a:pt x="65115" y="110519"/>
                </a:lnTo>
                <a:lnTo>
                  <a:pt x="130229" y="110519"/>
                </a:lnTo>
                <a:lnTo>
                  <a:pt x="130229" y="44207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68" tIns="110519" rIns="0" bIns="11051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D7252E0-2553-4791-95C3-253959C06D9A}"/>
              </a:ext>
            </a:extLst>
          </p:cNvPr>
          <p:cNvSpPr/>
          <p:nvPr/>
        </p:nvSpPr>
        <p:spPr>
          <a:xfrm>
            <a:off x="8251889" y="1620147"/>
            <a:ext cx="2690323" cy="2725312"/>
          </a:xfrm>
          <a:custGeom>
            <a:avLst/>
            <a:gdLst>
              <a:gd name="connsiteX0" fmla="*/ 0 w 2690323"/>
              <a:gd name="connsiteY0" fmla="*/ 1362656 h 2725312"/>
              <a:gd name="connsiteX1" fmla="*/ 1345162 w 2690323"/>
              <a:gd name="connsiteY1" fmla="*/ 0 h 2725312"/>
              <a:gd name="connsiteX2" fmla="*/ 2690324 w 2690323"/>
              <a:gd name="connsiteY2" fmla="*/ 1362656 h 2725312"/>
              <a:gd name="connsiteX3" fmla="*/ 1345162 w 2690323"/>
              <a:gd name="connsiteY3" fmla="*/ 2725312 h 2725312"/>
              <a:gd name="connsiteX4" fmla="*/ 0 w 2690323"/>
              <a:gd name="connsiteY4" fmla="*/ 1362656 h 272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0323" h="2725312">
                <a:moveTo>
                  <a:pt x="0" y="1362656"/>
                </a:moveTo>
                <a:cubicBezTo>
                  <a:pt x="0" y="610082"/>
                  <a:pt x="602250" y="0"/>
                  <a:pt x="1345162" y="0"/>
                </a:cubicBezTo>
                <a:cubicBezTo>
                  <a:pt x="2088074" y="0"/>
                  <a:pt x="2690324" y="610082"/>
                  <a:pt x="2690324" y="1362656"/>
                </a:cubicBezTo>
                <a:cubicBezTo>
                  <a:pt x="2690324" y="2115230"/>
                  <a:pt x="2088074" y="2725312"/>
                  <a:pt x="1345162" y="2725312"/>
                </a:cubicBezTo>
                <a:cubicBezTo>
                  <a:pt x="602250" y="2725312"/>
                  <a:pt x="0" y="2115230"/>
                  <a:pt x="0" y="1362656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709" tIns="444833" rIns="439709" bIns="444833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600" b="1" kern="1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 পড়ার ভুল</a:t>
            </a:r>
            <a:endParaRPr lang="en-US" sz="3600" b="1" kern="12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FA4F0DAB-0CB8-456A-A49B-D981B8466717}"/>
              </a:ext>
            </a:extLst>
          </p:cNvPr>
          <p:cNvSpPr/>
          <p:nvPr/>
        </p:nvSpPr>
        <p:spPr>
          <a:xfrm rot="17280000">
            <a:off x="9145940" y="3878445"/>
            <a:ext cx="140647" cy="552597"/>
          </a:xfrm>
          <a:custGeom>
            <a:avLst/>
            <a:gdLst>
              <a:gd name="connsiteX0" fmla="*/ 0 w 140647"/>
              <a:gd name="connsiteY0" fmla="*/ 110519 h 552597"/>
              <a:gd name="connsiteX1" fmla="*/ 70324 w 140647"/>
              <a:gd name="connsiteY1" fmla="*/ 110519 h 552597"/>
              <a:gd name="connsiteX2" fmla="*/ 70324 w 140647"/>
              <a:gd name="connsiteY2" fmla="*/ 0 h 552597"/>
              <a:gd name="connsiteX3" fmla="*/ 140647 w 140647"/>
              <a:gd name="connsiteY3" fmla="*/ 276299 h 552597"/>
              <a:gd name="connsiteX4" fmla="*/ 70324 w 140647"/>
              <a:gd name="connsiteY4" fmla="*/ 552597 h 552597"/>
              <a:gd name="connsiteX5" fmla="*/ 70324 w 140647"/>
              <a:gd name="connsiteY5" fmla="*/ 442078 h 552597"/>
              <a:gd name="connsiteX6" fmla="*/ 0 w 140647"/>
              <a:gd name="connsiteY6" fmla="*/ 442078 h 552597"/>
              <a:gd name="connsiteX7" fmla="*/ 0 w 140647"/>
              <a:gd name="connsiteY7" fmla="*/ 110519 h 5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647" h="552597">
                <a:moveTo>
                  <a:pt x="0" y="110519"/>
                </a:moveTo>
                <a:lnTo>
                  <a:pt x="70324" y="110519"/>
                </a:lnTo>
                <a:lnTo>
                  <a:pt x="70324" y="0"/>
                </a:lnTo>
                <a:lnTo>
                  <a:pt x="140647" y="276299"/>
                </a:lnTo>
                <a:lnTo>
                  <a:pt x="70324" y="552597"/>
                </a:lnTo>
                <a:lnTo>
                  <a:pt x="70324" y="442078"/>
                </a:lnTo>
                <a:lnTo>
                  <a:pt x="0" y="442078"/>
                </a:lnTo>
                <a:lnTo>
                  <a:pt x="0" y="11051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0519" rIns="42194" bIns="110518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B0CED1CF-ED88-4662-A717-E70AE64E2FA8}"/>
              </a:ext>
            </a:extLst>
          </p:cNvPr>
          <p:cNvSpPr/>
          <p:nvPr/>
        </p:nvSpPr>
        <p:spPr>
          <a:xfrm>
            <a:off x="7492776" y="3956456"/>
            <a:ext cx="2690323" cy="2725312"/>
          </a:xfrm>
          <a:custGeom>
            <a:avLst/>
            <a:gdLst>
              <a:gd name="connsiteX0" fmla="*/ 0 w 2690323"/>
              <a:gd name="connsiteY0" fmla="*/ 1362656 h 2725312"/>
              <a:gd name="connsiteX1" fmla="*/ 1345162 w 2690323"/>
              <a:gd name="connsiteY1" fmla="*/ 0 h 2725312"/>
              <a:gd name="connsiteX2" fmla="*/ 2690324 w 2690323"/>
              <a:gd name="connsiteY2" fmla="*/ 1362656 h 2725312"/>
              <a:gd name="connsiteX3" fmla="*/ 1345162 w 2690323"/>
              <a:gd name="connsiteY3" fmla="*/ 2725312 h 2725312"/>
              <a:gd name="connsiteX4" fmla="*/ 0 w 2690323"/>
              <a:gd name="connsiteY4" fmla="*/ 1362656 h 272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0323" h="2725312">
                <a:moveTo>
                  <a:pt x="0" y="1362656"/>
                </a:moveTo>
                <a:cubicBezTo>
                  <a:pt x="0" y="610082"/>
                  <a:pt x="602250" y="0"/>
                  <a:pt x="1345162" y="0"/>
                </a:cubicBezTo>
                <a:cubicBezTo>
                  <a:pt x="2088074" y="0"/>
                  <a:pt x="2690324" y="610082"/>
                  <a:pt x="2690324" y="1362656"/>
                </a:cubicBezTo>
                <a:cubicBezTo>
                  <a:pt x="2690324" y="2115230"/>
                  <a:pt x="2088074" y="2725312"/>
                  <a:pt x="1345162" y="2725312"/>
                </a:cubicBezTo>
                <a:cubicBezTo>
                  <a:pt x="602250" y="2725312"/>
                  <a:pt x="0" y="2115230"/>
                  <a:pt x="0" y="1362656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709" tIns="444833" rIns="439709" bIns="444833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600" b="1" kern="1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বেদাখিলার</a:t>
            </a:r>
            <a:r>
              <a:rPr lang="bn-IN" sz="3600" b="1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ভুল</a:t>
            </a:r>
            <a:endParaRPr lang="en-US" sz="3600" b="1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E642C3B2-F919-4962-AB70-AFBC2FFDDA1A}"/>
              </a:ext>
            </a:extLst>
          </p:cNvPr>
          <p:cNvSpPr/>
          <p:nvPr/>
        </p:nvSpPr>
        <p:spPr>
          <a:xfrm>
            <a:off x="7544208" y="5042814"/>
            <a:ext cx="123904" cy="552597"/>
          </a:xfrm>
          <a:custGeom>
            <a:avLst/>
            <a:gdLst>
              <a:gd name="connsiteX0" fmla="*/ 0 w 123904"/>
              <a:gd name="connsiteY0" fmla="*/ 110519 h 552597"/>
              <a:gd name="connsiteX1" fmla="*/ 61952 w 123904"/>
              <a:gd name="connsiteY1" fmla="*/ 110519 h 552597"/>
              <a:gd name="connsiteX2" fmla="*/ 61952 w 123904"/>
              <a:gd name="connsiteY2" fmla="*/ 0 h 552597"/>
              <a:gd name="connsiteX3" fmla="*/ 123904 w 123904"/>
              <a:gd name="connsiteY3" fmla="*/ 276299 h 552597"/>
              <a:gd name="connsiteX4" fmla="*/ 61952 w 123904"/>
              <a:gd name="connsiteY4" fmla="*/ 552597 h 552597"/>
              <a:gd name="connsiteX5" fmla="*/ 61952 w 123904"/>
              <a:gd name="connsiteY5" fmla="*/ 442078 h 552597"/>
              <a:gd name="connsiteX6" fmla="*/ 0 w 123904"/>
              <a:gd name="connsiteY6" fmla="*/ 442078 h 552597"/>
              <a:gd name="connsiteX7" fmla="*/ 0 w 123904"/>
              <a:gd name="connsiteY7" fmla="*/ 110519 h 5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04" h="552597">
                <a:moveTo>
                  <a:pt x="0" y="110519"/>
                </a:moveTo>
                <a:lnTo>
                  <a:pt x="61952" y="110519"/>
                </a:lnTo>
                <a:lnTo>
                  <a:pt x="61952" y="0"/>
                </a:lnTo>
                <a:lnTo>
                  <a:pt x="123904" y="276299"/>
                </a:lnTo>
                <a:lnTo>
                  <a:pt x="61952" y="552597"/>
                </a:lnTo>
                <a:lnTo>
                  <a:pt x="61952" y="442078"/>
                </a:lnTo>
                <a:lnTo>
                  <a:pt x="0" y="442078"/>
                </a:lnTo>
                <a:lnTo>
                  <a:pt x="0" y="11051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0519" rIns="37171" bIns="11051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53881604-108E-4AAE-8553-081874DFE315}"/>
              </a:ext>
            </a:extLst>
          </p:cNvPr>
          <p:cNvSpPr/>
          <p:nvPr/>
        </p:nvSpPr>
        <p:spPr>
          <a:xfrm>
            <a:off x="5036236" y="3956456"/>
            <a:ext cx="2690323" cy="2725312"/>
          </a:xfrm>
          <a:custGeom>
            <a:avLst/>
            <a:gdLst>
              <a:gd name="connsiteX0" fmla="*/ 0 w 2690323"/>
              <a:gd name="connsiteY0" fmla="*/ 1362656 h 2725312"/>
              <a:gd name="connsiteX1" fmla="*/ 1345162 w 2690323"/>
              <a:gd name="connsiteY1" fmla="*/ 0 h 2725312"/>
              <a:gd name="connsiteX2" fmla="*/ 2690324 w 2690323"/>
              <a:gd name="connsiteY2" fmla="*/ 1362656 h 2725312"/>
              <a:gd name="connsiteX3" fmla="*/ 1345162 w 2690323"/>
              <a:gd name="connsiteY3" fmla="*/ 2725312 h 2725312"/>
              <a:gd name="connsiteX4" fmla="*/ 0 w 2690323"/>
              <a:gd name="connsiteY4" fmla="*/ 1362656 h 272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0323" h="2725312">
                <a:moveTo>
                  <a:pt x="0" y="1362656"/>
                </a:moveTo>
                <a:cubicBezTo>
                  <a:pt x="0" y="610082"/>
                  <a:pt x="602250" y="0"/>
                  <a:pt x="1345162" y="0"/>
                </a:cubicBezTo>
                <a:cubicBezTo>
                  <a:pt x="2088074" y="0"/>
                  <a:pt x="2690324" y="610082"/>
                  <a:pt x="2690324" y="1362656"/>
                </a:cubicBezTo>
                <a:cubicBezTo>
                  <a:pt x="2690324" y="2115230"/>
                  <a:pt x="2088074" y="2725312"/>
                  <a:pt x="1345162" y="2725312"/>
                </a:cubicBezTo>
                <a:cubicBezTo>
                  <a:pt x="602250" y="2725312"/>
                  <a:pt x="0" y="2115230"/>
                  <a:pt x="0" y="136265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709" tIns="444833" rIns="439709" bIns="444833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600" kern="1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 ভুল</a:t>
            </a:r>
            <a:endParaRPr lang="en-US" sz="3600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0C3755E0-0550-4FCA-8B9D-302084A8D9B2}"/>
              </a:ext>
            </a:extLst>
          </p:cNvPr>
          <p:cNvSpPr/>
          <p:nvPr/>
        </p:nvSpPr>
        <p:spPr>
          <a:xfrm rot="4320000">
            <a:off x="5930287" y="3870874"/>
            <a:ext cx="140647" cy="552597"/>
          </a:xfrm>
          <a:custGeom>
            <a:avLst/>
            <a:gdLst>
              <a:gd name="connsiteX0" fmla="*/ 0 w 140647"/>
              <a:gd name="connsiteY0" fmla="*/ 110519 h 552597"/>
              <a:gd name="connsiteX1" fmla="*/ 70324 w 140647"/>
              <a:gd name="connsiteY1" fmla="*/ 110519 h 552597"/>
              <a:gd name="connsiteX2" fmla="*/ 70324 w 140647"/>
              <a:gd name="connsiteY2" fmla="*/ 0 h 552597"/>
              <a:gd name="connsiteX3" fmla="*/ 140647 w 140647"/>
              <a:gd name="connsiteY3" fmla="*/ 276299 h 552597"/>
              <a:gd name="connsiteX4" fmla="*/ 70324 w 140647"/>
              <a:gd name="connsiteY4" fmla="*/ 552597 h 552597"/>
              <a:gd name="connsiteX5" fmla="*/ 70324 w 140647"/>
              <a:gd name="connsiteY5" fmla="*/ 442078 h 552597"/>
              <a:gd name="connsiteX6" fmla="*/ 0 w 140647"/>
              <a:gd name="connsiteY6" fmla="*/ 442078 h 552597"/>
              <a:gd name="connsiteX7" fmla="*/ 0 w 140647"/>
              <a:gd name="connsiteY7" fmla="*/ 110519 h 5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647" h="552597">
                <a:moveTo>
                  <a:pt x="0" y="110519"/>
                </a:moveTo>
                <a:lnTo>
                  <a:pt x="70324" y="110519"/>
                </a:lnTo>
                <a:lnTo>
                  <a:pt x="70324" y="0"/>
                </a:lnTo>
                <a:lnTo>
                  <a:pt x="140647" y="276299"/>
                </a:lnTo>
                <a:lnTo>
                  <a:pt x="70324" y="552597"/>
                </a:lnTo>
                <a:lnTo>
                  <a:pt x="70324" y="442078"/>
                </a:lnTo>
                <a:lnTo>
                  <a:pt x="0" y="442078"/>
                </a:lnTo>
                <a:lnTo>
                  <a:pt x="0" y="11051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0517" rIns="42193" bIns="11052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8F0EB63D-679A-4012-A439-F58A58F9F04D}"/>
              </a:ext>
            </a:extLst>
          </p:cNvPr>
          <p:cNvSpPr/>
          <p:nvPr/>
        </p:nvSpPr>
        <p:spPr>
          <a:xfrm>
            <a:off x="4277123" y="1620147"/>
            <a:ext cx="2690323" cy="2725312"/>
          </a:xfrm>
          <a:custGeom>
            <a:avLst/>
            <a:gdLst>
              <a:gd name="connsiteX0" fmla="*/ 0 w 2690323"/>
              <a:gd name="connsiteY0" fmla="*/ 1362656 h 2725312"/>
              <a:gd name="connsiteX1" fmla="*/ 1345162 w 2690323"/>
              <a:gd name="connsiteY1" fmla="*/ 0 h 2725312"/>
              <a:gd name="connsiteX2" fmla="*/ 2690324 w 2690323"/>
              <a:gd name="connsiteY2" fmla="*/ 1362656 h 2725312"/>
              <a:gd name="connsiteX3" fmla="*/ 1345162 w 2690323"/>
              <a:gd name="connsiteY3" fmla="*/ 2725312 h 2725312"/>
              <a:gd name="connsiteX4" fmla="*/ 0 w 2690323"/>
              <a:gd name="connsiteY4" fmla="*/ 1362656 h 272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0323" h="2725312">
                <a:moveTo>
                  <a:pt x="0" y="1362656"/>
                </a:moveTo>
                <a:cubicBezTo>
                  <a:pt x="0" y="610082"/>
                  <a:pt x="602250" y="0"/>
                  <a:pt x="1345162" y="0"/>
                </a:cubicBezTo>
                <a:cubicBezTo>
                  <a:pt x="2088074" y="0"/>
                  <a:pt x="2690324" y="610082"/>
                  <a:pt x="2690324" y="1362656"/>
                </a:cubicBezTo>
                <a:cubicBezTo>
                  <a:pt x="2690324" y="2115230"/>
                  <a:pt x="2088074" y="2725312"/>
                  <a:pt x="1345162" y="2725312"/>
                </a:cubicBezTo>
                <a:cubicBezTo>
                  <a:pt x="602250" y="2725312"/>
                  <a:pt x="0" y="2115230"/>
                  <a:pt x="0" y="1362656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709" tIns="444833" rIns="439709" bIns="444833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নীতিগত</a:t>
            </a:r>
            <a:r>
              <a:rPr lang="bn-IN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ভুল</a:t>
            </a:r>
            <a:endParaRPr lang="en-US" sz="36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9202F4D-7175-4612-80AA-B14630DA2AF9}"/>
              </a:ext>
            </a:extLst>
          </p:cNvPr>
          <p:cNvSpPr/>
          <p:nvPr/>
        </p:nvSpPr>
        <p:spPr>
          <a:xfrm rot="19440000">
            <a:off x="6553842" y="1982379"/>
            <a:ext cx="130230" cy="552598"/>
          </a:xfrm>
          <a:custGeom>
            <a:avLst/>
            <a:gdLst>
              <a:gd name="connsiteX0" fmla="*/ 0 w 130230"/>
              <a:gd name="connsiteY0" fmla="*/ 110519 h 552597"/>
              <a:gd name="connsiteX1" fmla="*/ 65115 w 130230"/>
              <a:gd name="connsiteY1" fmla="*/ 110519 h 552597"/>
              <a:gd name="connsiteX2" fmla="*/ 65115 w 130230"/>
              <a:gd name="connsiteY2" fmla="*/ 0 h 552597"/>
              <a:gd name="connsiteX3" fmla="*/ 130230 w 130230"/>
              <a:gd name="connsiteY3" fmla="*/ 276299 h 552597"/>
              <a:gd name="connsiteX4" fmla="*/ 65115 w 130230"/>
              <a:gd name="connsiteY4" fmla="*/ 552597 h 552597"/>
              <a:gd name="connsiteX5" fmla="*/ 65115 w 130230"/>
              <a:gd name="connsiteY5" fmla="*/ 442078 h 552597"/>
              <a:gd name="connsiteX6" fmla="*/ 0 w 130230"/>
              <a:gd name="connsiteY6" fmla="*/ 442078 h 552597"/>
              <a:gd name="connsiteX7" fmla="*/ 0 w 130230"/>
              <a:gd name="connsiteY7" fmla="*/ 110519 h 5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230" h="552597">
                <a:moveTo>
                  <a:pt x="130229" y="442078"/>
                </a:moveTo>
                <a:lnTo>
                  <a:pt x="65115" y="442078"/>
                </a:lnTo>
                <a:lnTo>
                  <a:pt x="65115" y="552597"/>
                </a:lnTo>
                <a:lnTo>
                  <a:pt x="1" y="276298"/>
                </a:lnTo>
                <a:lnTo>
                  <a:pt x="65115" y="0"/>
                </a:lnTo>
                <a:lnTo>
                  <a:pt x="65115" y="110519"/>
                </a:lnTo>
                <a:lnTo>
                  <a:pt x="130229" y="110519"/>
                </a:lnTo>
                <a:lnTo>
                  <a:pt x="130229" y="44207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69" tIns="110519" rIns="-1" bIns="11051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>
            <a:stCxn id="3" idx="3"/>
          </p:cNvCxnSpPr>
          <p:nvPr/>
        </p:nvCxnSpPr>
        <p:spPr>
          <a:xfrm flipV="1">
            <a:off x="2346142" y="3424136"/>
            <a:ext cx="1982667" cy="4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7818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066D57-1035-4BB9-BAD8-695414F05882}"/>
              </a:ext>
            </a:extLst>
          </p:cNvPr>
          <p:cNvSpPr txBox="1"/>
          <p:nvPr/>
        </p:nvSpPr>
        <p:spPr>
          <a:xfrm>
            <a:off x="3248906" y="304518"/>
            <a:ext cx="5694188" cy="64633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সকল ভুল ধরা পড়ে না?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C6087A-DD96-4F10-AE56-B1F294922FA6}"/>
              </a:ext>
            </a:extLst>
          </p:cNvPr>
          <p:cNvSpPr txBox="1"/>
          <p:nvPr/>
        </p:nvSpPr>
        <p:spPr>
          <a:xfrm>
            <a:off x="4280683" y="1497242"/>
            <a:ext cx="296267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 কম বা বেশী লিখা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75CB2B-D2B5-4A46-8AFE-C3748B26A7BA}"/>
              </a:ext>
            </a:extLst>
          </p:cNvPr>
          <p:cNvSpPr txBox="1"/>
          <p:nvPr/>
        </p:nvSpPr>
        <p:spPr>
          <a:xfrm>
            <a:off x="4280683" y="2639058"/>
            <a:ext cx="478528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লেনদেন আংশিক বা সম্পূর্ণ বাদ পড়া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7EDF1A-DFF5-4EED-B14A-2A776F0F2C71}"/>
              </a:ext>
            </a:extLst>
          </p:cNvPr>
          <p:cNvSpPr txBox="1"/>
          <p:nvPr/>
        </p:nvSpPr>
        <p:spPr>
          <a:xfrm>
            <a:off x="4314101" y="3585540"/>
            <a:ext cx="417454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হিসাবের স্থলে অন্য হিসাব লেখা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0DC1ACD-9339-480D-A699-2291AD68BC84}"/>
              </a:ext>
            </a:extLst>
          </p:cNvPr>
          <p:cNvSpPr txBox="1"/>
          <p:nvPr/>
        </p:nvSpPr>
        <p:spPr>
          <a:xfrm>
            <a:off x="4314101" y="4616856"/>
            <a:ext cx="61334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ভুলকে অন্য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ভুল দ্বারা সংশোধন করা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67FA09-A6FE-40A5-8553-55CEBCDBC2B0}"/>
              </a:ext>
            </a:extLst>
          </p:cNvPr>
          <p:cNvSpPr txBox="1"/>
          <p:nvPr/>
        </p:nvSpPr>
        <p:spPr>
          <a:xfrm>
            <a:off x="4280683" y="5523020"/>
            <a:ext cx="646204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জাতীয় হিসাবকে মুনাফা জাতীয় হিসাবে এবং মুনাফা জাতীয় হিসাবকে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জাতীয় হিসাবে দেখানো।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905F5D49-BE4B-4951-AC87-F253024CB504}"/>
              </a:ext>
            </a:extLst>
          </p:cNvPr>
          <p:cNvSpPr/>
          <p:nvPr/>
        </p:nvSpPr>
        <p:spPr>
          <a:xfrm>
            <a:off x="1218453" y="2468574"/>
            <a:ext cx="2269671" cy="818610"/>
          </a:xfrm>
          <a:prstGeom prst="rightArrow">
            <a:avLst>
              <a:gd name="adj1" fmla="val 50000"/>
              <a:gd name="adj2" fmla="val 46011"/>
            </a:avLst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বাদ পড়ার ভুল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81D36E74-FBD4-479B-A0CF-FD83E2236D43}"/>
              </a:ext>
            </a:extLst>
          </p:cNvPr>
          <p:cNvSpPr/>
          <p:nvPr/>
        </p:nvSpPr>
        <p:spPr>
          <a:xfrm>
            <a:off x="1218453" y="1349547"/>
            <a:ext cx="1943100" cy="818610"/>
          </a:xfrm>
          <a:prstGeom prst="rightArrow">
            <a:avLst>
              <a:gd name="adj1" fmla="val 50000"/>
              <a:gd name="adj2" fmla="val 46011"/>
            </a:avLst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 লেখার ভুল</a:t>
            </a:r>
            <a:endParaRPr lang="en-US" sz="2800" dirty="0"/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86F6FC84-806C-49BC-9DE8-112052D60D7F}"/>
              </a:ext>
            </a:extLst>
          </p:cNvPr>
          <p:cNvSpPr/>
          <p:nvPr/>
        </p:nvSpPr>
        <p:spPr>
          <a:xfrm>
            <a:off x="1218453" y="3420913"/>
            <a:ext cx="2677885" cy="818610"/>
          </a:xfrm>
          <a:prstGeom prst="rightArrow">
            <a:avLst>
              <a:gd name="adj1" fmla="val 50000"/>
              <a:gd name="adj2" fmla="val 46011"/>
            </a:avLst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বে-দাখিলার ভুল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="" xmlns:a16="http://schemas.microsoft.com/office/drawing/2014/main" id="{92CA3AB6-26FD-4E07-A6A9-E84B998720D6}"/>
              </a:ext>
            </a:extLst>
          </p:cNvPr>
          <p:cNvSpPr/>
          <p:nvPr/>
        </p:nvSpPr>
        <p:spPr>
          <a:xfrm>
            <a:off x="1218453" y="4469161"/>
            <a:ext cx="2269671" cy="818610"/>
          </a:xfrm>
          <a:prstGeom prst="rightArrow">
            <a:avLst>
              <a:gd name="adj1" fmla="val 50000"/>
              <a:gd name="adj2" fmla="val 46011"/>
            </a:avLst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পরিপূরক ভুল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="" xmlns:a16="http://schemas.microsoft.com/office/drawing/2014/main" id="{4E553101-7093-46DC-9491-720A107A62FA}"/>
              </a:ext>
            </a:extLst>
          </p:cNvPr>
          <p:cNvSpPr/>
          <p:nvPr/>
        </p:nvSpPr>
        <p:spPr>
          <a:xfrm>
            <a:off x="1218453" y="5523020"/>
            <a:ext cx="2257869" cy="818610"/>
          </a:xfrm>
          <a:prstGeom prst="rightArrow">
            <a:avLst>
              <a:gd name="adj1" fmla="val 50000"/>
              <a:gd name="adj2" fmla="val 4601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নীতিগত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ভুল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966852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581E79-185C-46E1-ACC1-618E8A9DB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6" y="945397"/>
            <a:ext cx="11402454" cy="591260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3D15B62F-34B0-4AF9-9525-BA9190AA65E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78010490"/>
              </p:ext>
            </p:extLst>
          </p:nvPr>
        </p:nvGraphicFramePr>
        <p:xfrm>
          <a:off x="3906970" y="123985"/>
          <a:ext cx="475001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689087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17F9D331-421E-442F-B033-AF5B21A44854}"/>
    </a:ext>
  </a:extLst>
</a:theme>
</file>

<file path=ppt/theme/theme4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E3530EC-BA5B-407C-9B36-00820F39551C}"/>
    </a:ext>
  </a:extLst>
</a:theme>
</file>

<file path=ppt/theme/theme5.xml><?xml version="1.0" encoding="utf-8"?>
<a:theme xmlns:a="http://schemas.openxmlformats.org/drawingml/2006/main" name="3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360</TotalTime>
  <Words>707</Words>
  <Application>Microsoft Office PowerPoint</Application>
  <PresentationFormat>Custom</PresentationFormat>
  <Paragraphs>259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Basis</vt:lpstr>
      <vt:lpstr>1_Basis</vt:lpstr>
      <vt:lpstr>Crop</vt:lpstr>
      <vt:lpstr>1_Main Event</vt:lpstr>
      <vt:lpstr>3_Ion Boardroom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Uddin</dc:creator>
  <cp:lastModifiedBy>HP</cp:lastModifiedBy>
  <cp:revision>33</cp:revision>
  <dcterms:created xsi:type="dcterms:W3CDTF">2020-07-23T11:25:38Z</dcterms:created>
  <dcterms:modified xsi:type="dcterms:W3CDTF">2020-12-18T09:58:13Z</dcterms:modified>
</cp:coreProperties>
</file>