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-19877" y="-16565"/>
            <a:ext cx="12192000" cy="6858000"/>
          </a:xfrm>
          <a:prstGeom prst="frame">
            <a:avLst>
              <a:gd name="adj1" fmla="val 264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278297" y="304800"/>
            <a:ext cx="11595652" cy="6215270"/>
          </a:xfrm>
          <a:prstGeom prst="frame">
            <a:avLst>
              <a:gd name="adj1" fmla="val 2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9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1AA0-03D9-46B4-AE14-B1E994DD98F8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BB80-8464-4365-B333-C3C603593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9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1AA0-03D9-46B4-AE14-B1E994DD98F8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BB80-8464-4365-B333-C3C603593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78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1AA0-03D9-46B4-AE14-B1E994DD98F8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BB80-8464-4365-B333-C3C603593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6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1AA0-03D9-46B4-AE14-B1E994DD98F8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BB80-8464-4365-B333-C3C603593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5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1AA0-03D9-46B4-AE14-B1E994DD98F8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BB80-8464-4365-B333-C3C603593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1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1AA0-03D9-46B4-AE14-B1E994DD98F8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BB80-8464-4365-B333-C3C603593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2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1AA0-03D9-46B4-AE14-B1E994DD98F8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BB80-8464-4365-B333-C3C603593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8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1AA0-03D9-46B4-AE14-B1E994DD98F8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BB80-8464-4365-B333-C3C603593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3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1AA0-03D9-46B4-AE14-B1E994DD98F8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BB80-8464-4365-B333-C3C603593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1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1AA0-03D9-46B4-AE14-B1E994DD98F8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BB80-8464-4365-B333-C3C603593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5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D1AA0-03D9-46B4-AE14-B1E994DD98F8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ABB80-8464-4365-B333-C3C603593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595086"/>
            <a:ext cx="10958285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7700" y="576942"/>
            <a:ext cx="3685309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 গঠন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94" y="1424002"/>
            <a:ext cx="1393422" cy="1544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31" y="1424003"/>
            <a:ext cx="1444704" cy="1544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Kutcha_Well.jpg.510x380_q85_crop-smar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894" y="3068537"/>
            <a:ext cx="3055841" cy="1040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75" y="4209144"/>
            <a:ext cx="1419062" cy="1677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31" y="4209144"/>
            <a:ext cx="1382282" cy="1677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43857" y="1719393"/>
            <a:ext cx="2209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জেতের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3857" y="3265492"/>
            <a:ext cx="2209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কূপজল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3857" y="4509506"/>
            <a:ext cx="22098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যাওয়া কিংবা আসার বেলায়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6959" y="1708952"/>
            <a:ext cx="2209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জাতের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3009" y="3265491"/>
            <a:ext cx="2209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কুয়োর পানি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26959" y="4509506"/>
            <a:ext cx="22098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 বা মৃত্যুর সময়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87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00" y="547913"/>
            <a:ext cx="2499014" cy="1981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http://www.bdtomorrow.net/blog/bloggeruploadedimage/alamsaleha/13642595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366" y="2715985"/>
            <a:ext cx="2499015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35" y="4579257"/>
            <a:ext cx="2552879" cy="1699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16973" y="1215347"/>
            <a:ext cx="2209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জগৎ বেড়ে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317" y="3119571"/>
            <a:ext cx="2209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 বাজারে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7317" y="4967590"/>
            <a:ext cx="2209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গঙ্গাজল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6841" y="895586"/>
            <a:ext cx="2708564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 দুনিয়ায়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46841" y="3070362"/>
            <a:ext cx="2684319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হাটে বাজারে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6841" y="5105721"/>
            <a:ext cx="2684319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গঙ্গা নদীর পানি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3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37315" y="575293"/>
            <a:ext cx="15087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মানবধর্ম</a:t>
            </a:r>
          </a:p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লালন শাহ্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07" y="575293"/>
            <a:ext cx="2262394" cy="2363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Placeholder 5"/>
          <p:cNvSpPr txBox="1">
            <a:spLocks/>
          </p:cNvSpPr>
          <p:nvPr/>
        </p:nvSpPr>
        <p:spPr>
          <a:xfrm>
            <a:off x="561109" y="2057400"/>
            <a:ext cx="8090972" cy="414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সব লোকে কয় লালন কী জাত সংসারে। </a:t>
            </a:r>
          </a:p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লালন কয়, জেতের কী রূপ, দেখলাম না এ নজরে।। </a:t>
            </a:r>
          </a:p>
          <a:p>
            <a:endParaRPr lang="bn-BD" dirty="0" smtClean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কেউ মালা, কেউ তস্‌বি গলায়,</a:t>
            </a:r>
          </a:p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তাইতে কী জাত ভিন্ন বলায়, </a:t>
            </a:r>
          </a:p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যাওয়া কিংবা আসার বেলায় </a:t>
            </a:r>
          </a:p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জেতের চিহ্ন রয় কার রে।। </a:t>
            </a:r>
          </a:p>
          <a:p>
            <a:endParaRPr lang="en-US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3" y="3342791"/>
            <a:ext cx="2936535" cy="2450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192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33" y="1341205"/>
            <a:ext cx="2480018" cy="2203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07885" y="4283528"/>
            <a:ext cx="70104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জাতিভেদে মানুষে মানুষে প্রভেদ সৃষ্টি করলেও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জন্মগতভাবে সকলেই একজাতি, মানুষ।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9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80" y="809840"/>
            <a:ext cx="2159888" cy="1573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শেরপুরে বাসন্তি পুজ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68" y="809840"/>
            <a:ext cx="2114882" cy="1573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250" y="809840"/>
            <a:ext cx="2124988" cy="1573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80" y="2676989"/>
            <a:ext cx="2159888" cy="2013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249" y="2964560"/>
            <a:ext cx="2124989" cy="1725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10238" y="4983796"/>
            <a:ext cx="8626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ধর্ম ও জাতিভেদে মানুষে মানুষে পার্থক্য থাকলেও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মৃত্যু হয় সকলেরই একইভাবে।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9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629" y="681513"/>
            <a:ext cx="2133600" cy="769441"/>
          </a:xfrm>
          <a:prstGeom prst="rect">
            <a:avLst/>
          </a:prstGeom>
          <a:noFill/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626" y="1450954"/>
            <a:ext cx="61722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76400" y="5181600"/>
            <a:ext cx="55626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 জাতির তিনটি ধর্মের নাম লেখ এবং প্রত্যেক ধর্মীয় সমাধি স্থানের নাম লেখ।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74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80" y="544284"/>
            <a:ext cx="3918692" cy="1719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41592" y="2264229"/>
            <a:ext cx="1371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মুসলিম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57" y="544286"/>
            <a:ext cx="3771900" cy="1502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404017" y="2046514"/>
            <a:ext cx="1371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ধনীলোক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99" y="2831815"/>
            <a:ext cx="3918692" cy="2304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783526" y="5119343"/>
            <a:ext cx="1371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হিন্দু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67" y="2631289"/>
            <a:ext cx="3771900" cy="2304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927392" y="5397219"/>
            <a:ext cx="4996708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মানুষ, জাত, ধর্ম, বর্ণ, গোত্রভেদে যে ভিন্নতার কথা বলে, লালন শাহ্‌ তা বিশ্বাস করেন না।</a:t>
            </a:r>
          </a:p>
        </p:txBody>
      </p:sp>
    </p:spTree>
    <p:extLst>
      <p:ext uri="{BB962C8B-B14F-4D97-AF65-F5344CB8AC3E}">
        <p14:creationId xmlns:p14="http://schemas.microsoft.com/office/powerpoint/2010/main" val="29253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85" y="522514"/>
            <a:ext cx="7391400" cy="345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98385" y="4517572"/>
            <a:ext cx="76200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কোনো ব্যক্তি যে ধর্ম বা গোত্রেই বসবাস করুক</a:t>
            </a:r>
            <a:r>
              <a:rPr lang="en-A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 কেন- </a:t>
            </a:r>
            <a:r>
              <a:rPr lang="en-A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 হিসেবে পরিচয়টাই তার বড় পরিচয়</a:t>
            </a:r>
            <a:r>
              <a:rPr lang="en-A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68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2200" y="509978"/>
            <a:ext cx="2514600" cy="769441"/>
          </a:xfrm>
          <a:prstGeom prst="rect">
            <a:avLst/>
          </a:prstGeom>
          <a:noFill/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4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7" y="1279419"/>
            <a:ext cx="2209800" cy="335634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37" y="1279419"/>
            <a:ext cx="1824653" cy="336665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08613"/>
            <a:ext cx="29718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77257" y="4815350"/>
            <a:ext cx="63246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বৈশিষ্ট্য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86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0" y="562756"/>
            <a:ext cx="3492079" cy="2209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03941" y="2772556"/>
            <a:ext cx="1371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জন্মকালে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394" y="562757"/>
            <a:ext cx="3215467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605356" y="2772557"/>
            <a:ext cx="1828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মৃত্যুকালে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71" y="562756"/>
            <a:ext cx="3222172" cy="220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9540" y="2881086"/>
            <a:ext cx="349185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তসবি বা জপমালা ধারণ</a:t>
            </a:r>
            <a:endParaRPr lang="en-US" sz="3200" b="1" dirty="0">
              <a:ln w="11430">
                <a:noFill/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6818" y="4100286"/>
            <a:ext cx="6248400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‘লালন শাহ্‌’ এর মতে, জন্ম-মৃত্যুকালে কোনো মানুষ তসবি বা জপমালা ধারণ করে না।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23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7180" y="518847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661" y="699005"/>
            <a:ext cx="1703512" cy="2029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024258" y="3316734"/>
            <a:ext cx="266828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: 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endParaRPr lang="en-US" sz="24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: 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১ম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bn-BD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AU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মানবধর্ম</a:t>
            </a: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AU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মিনিট।</a:t>
            </a:r>
            <a:endParaRPr lang="en-US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7455" y="3157077"/>
            <a:ext cx="28237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মনজুরুল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bn-BD" sz="2400" b="1" dirty="0" smtClean="0">
              <a:ln w="11430">
                <a:solidFill>
                  <a:srgbClr val="0C000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just"/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আন্ধারীঝড়আল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হাজ্ব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মাহমুদ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400" b="1" dirty="0">
                <a:ln w="11430">
                  <a:solidFill>
                    <a:srgbClr val="0C0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মূখী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400" b="1" dirty="0" smtClean="0">
              <a:ln w="11430">
                <a:solidFill>
                  <a:srgbClr val="0C000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971" y="5181597"/>
            <a:ext cx="825862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আন্ধারীঝাড়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আলহাজ্ব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মাহমুদ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মূখী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ভূরুঙ্গামারী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কুড়িগ্রাম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07787" y="1061941"/>
            <a:ext cx="1463040" cy="16402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87" y="1061941"/>
            <a:ext cx="1463040" cy="164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2307853_11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370" y="566057"/>
            <a:ext cx="7225145" cy="4205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48970" y="4873501"/>
            <a:ext cx="7377545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‘মানুষ’- ধর্ম, গোত্র, জাতিভেদে </a:t>
            </a:r>
          </a:p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 পার্থক্য নেই 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6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8257" y="797627"/>
            <a:ext cx="2438400" cy="769441"/>
          </a:xfrm>
          <a:prstGeom prst="rect">
            <a:avLst/>
          </a:prstGeom>
          <a:noFill/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লগত</a:t>
            </a:r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714" y="1567068"/>
            <a:ext cx="4572000" cy="3626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64394" y="5087257"/>
            <a:ext cx="7066639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‘ধর্ম বা সম্প্রদায়গত পরিচিতির চেয়ে মানুষ হিসেবে পরিচয়টাই বড়’-কথাটির তাৎপর্য বিশ্লেষণ কর। 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50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5085" y="700356"/>
            <a:ext cx="22098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46" y="700356"/>
            <a:ext cx="315265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xplosion 2 3"/>
          <p:cNvSpPr/>
          <p:nvPr/>
        </p:nvSpPr>
        <p:spPr>
          <a:xfrm>
            <a:off x="2041771" y="1716314"/>
            <a:ext cx="7848600" cy="4876800"/>
          </a:xfrm>
          <a:prstGeom prst="irregularSeal2">
            <a:avLst/>
          </a:prstGeom>
          <a:solidFill>
            <a:srgbClr val="FAE2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 জীবনে তোমার দেখা </a:t>
            </a:r>
            <a:r>
              <a:rPr lang="bn-BD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 জাতির ধর্মীয় </a:t>
            </a:r>
            <a:r>
              <a:rPr lang="bn-BD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আচরণের ভিন্নতার চিত্র একটি পোষ্টার কাগজে এঁকে আনবে।</a:t>
            </a:r>
            <a:endParaRPr lang="en-US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24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6645" y="698211"/>
            <a:ext cx="464820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দেখে আমরা কী বুঝতে পারছি?</a:t>
            </a:r>
            <a:endParaRPr lang="bn-BD" sz="2800" b="1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00" y="1337487"/>
            <a:ext cx="3219742" cy="2070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845" y="1354794"/>
            <a:ext cx="3052539" cy="2070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61" y="4018853"/>
            <a:ext cx="3200699" cy="1957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0" y="4142909"/>
            <a:ext cx="3052539" cy="1778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99600" y="3425090"/>
            <a:ext cx="2324098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ডাক্তার সেবা দিচ্ছেন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04397" y="3550334"/>
            <a:ext cx="2438400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ক্ষুধার্তকে খাবার দিচ্ছেন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4161" y="5877165"/>
            <a:ext cx="2324098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তৃষ্ণার্তকে পানি দিচ্ছেন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0881" y="5975900"/>
            <a:ext cx="2501916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সেবিকা সেবা দিচ্ছেন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16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0743" y="370116"/>
            <a:ext cx="1770939" cy="139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মানবধর্ম</a:t>
            </a:r>
          </a:p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লালন শাহ্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537" y="1594793"/>
            <a:ext cx="4705350" cy="450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8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609636"/>
            <a:ext cx="18288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0843" y="1379077"/>
            <a:ext cx="60452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শেষে</a:t>
            </a:r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শিক্ষার্থীরা...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1043" y="2148518"/>
            <a:ext cx="79248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ফকির </a:t>
            </a:r>
            <a:r>
              <a:rPr lang="bn-BD" sz="32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লালন শাহ্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-এর সংক্ষিপ্ত পরিচয়  উল্লেখ করতে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1300" y="3410402"/>
            <a:ext cx="79248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</a:t>
            </a:r>
            <a:r>
              <a:rPr lang="bn-IN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বাক্যে প্রয়োগ করতে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1300" y="4219801"/>
            <a:ext cx="79248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‘মানব ধর্ম’ কবিতাটি শুদ্ধ উচ্চারণে আবৃত্তি করতে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1300" y="5036457"/>
            <a:ext cx="79248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‘ধর্ম বা সম্প্রদায়গত পরিচিতির চেয়ে মানুষ হিসেবে পরিচয়টাই বড়’-কথাটির তাৎপর্য বিশ্লেষণ করতে পারবে। 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43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9023" y="445221"/>
            <a:ext cx="396240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কবি পরিচিতি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61282" y="1086487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১৭৭২ খৃষ্টাব্দে, </a:t>
            </a:r>
            <a:r>
              <a:rPr lang="bn-IN" sz="2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ঝিনাইদহে, মতান্তরে কুষ্টিয়ায়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88471" y="2189017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মতে মনুষ্য  ধর্মই মূলকথা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74337" y="3797477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অধ্যাত্মভাব ও মরমি রসব্যঞ্জনা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867732" y="2189017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তিনি মানবতাবাদী মরমি কবি ছিলেন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34794" y="3579183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ফকির লালন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99" y="2510642"/>
            <a:ext cx="2024730" cy="2249915"/>
          </a:xfrm>
          <a:prstGeom prst="ellipse">
            <a:avLst/>
          </a:prstGeom>
          <a:ln w="28575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4201556" y="4965512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১৮৯০ খ্রিষ্টাব্দে, কুষ্টিয়ার ছেউরিয়ায়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731333" y="4993112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রচিত গানের সংখ্যা সহস্রাধিক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48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9229" y="550883"/>
            <a:ext cx="2133600" cy="769441"/>
          </a:xfrm>
          <a:prstGeom prst="rect">
            <a:avLst/>
          </a:prstGeom>
          <a:noFill/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2942" y="5766375"/>
            <a:ext cx="7566231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ফকির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লালন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জীবনী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লেখ।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57" y="1523999"/>
            <a:ext cx="6574972" cy="381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7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0496" y="627742"/>
            <a:ext cx="2133600" cy="769441"/>
          </a:xfrm>
          <a:prstGeom prst="rect">
            <a:avLst/>
          </a:prstGeom>
          <a:noFill/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119" y="1397183"/>
            <a:ext cx="6692354" cy="4631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7787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8972" y="635000"/>
            <a:ext cx="1981200" cy="769441"/>
          </a:xfrm>
          <a:prstGeom prst="rect">
            <a:avLst/>
          </a:prstGeom>
          <a:noFill/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14" y="1404441"/>
            <a:ext cx="7467600" cy="4648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82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424</Words>
  <Application>Microsoft Office PowerPoint</Application>
  <PresentationFormat>Widescreen</PresentationFormat>
  <Paragraphs>79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MIM ONLINE SENTER</dc:creator>
  <cp:lastModifiedBy>MIM ONLINE SENTER</cp:lastModifiedBy>
  <cp:revision>14</cp:revision>
  <dcterms:created xsi:type="dcterms:W3CDTF">2020-12-19T05:09:18Z</dcterms:created>
  <dcterms:modified xsi:type="dcterms:W3CDTF">2020-12-19T07:30:33Z</dcterms:modified>
</cp:coreProperties>
</file>