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79300" cy="9134475" type="ledg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3" userDrawn="1">
          <p15:clr>
            <a:srgbClr val="A4A3A4"/>
          </p15:clr>
        </p15:guide>
        <p15:guide id="2"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B23B"/>
    <a:srgbClr val="ED2FDF"/>
    <a:srgbClr val="2B9535"/>
    <a:srgbClr val="0D191B"/>
    <a:srgbClr val="D5F62E"/>
    <a:srgbClr val="101F22"/>
    <a:srgbClr val="1D373B"/>
    <a:srgbClr val="111F37"/>
    <a:srgbClr val="192F33"/>
    <a:srgbClr val="1A3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434" autoAdjust="0"/>
  </p:normalViewPr>
  <p:slideViewPr>
    <p:cSldViewPr snapToGrid="0">
      <p:cViewPr varScale="1">
        <p:scale>
          <a:sx n="50" d="100"/>
          <a:sy n="50" d="100"/>
        </p:scale>
        <p:origin x="1398" y="60"/>
      </p:cViewPr>
      <p:guideLst>
        <p:guide orient="horz" pos="2853"/>
        <p:guide pos="3836"/>
      </p:guideLst>
    </p:cSldViewPr>
  </p:slideViewPr>
  <p:outlineViewPr>
    <p:cViewPr>
      <p:scale>
        <a:sx n="33" d="100"/>
        <a:sy n="33" d="100"/>
      </p:scale>
      <p:origin x="0" y="-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A2BC8-6FDF-4F07-84E1-6B6AC4DD86F6}" type="datetimeFigureOut">
              <a:rPr lang="en-US" smtClean="0"/>
              <a:t>12/18/2020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6CE16-CA93-4C14-B77A-4010D74F9324}" type="slidenum">
              <a:rPr lang="en-US" smtClean="0"/>
              <a:t>‹#›</a:t>
            </a:fld>
            <a:endParaRPr lang="en-US"/>
          </a:p>
        </p:txBody>
      </p:sp>
    </p:spTree>
    <p:extLst>
      <p:ext uri="{BB962C8B-B14F-4D97-AF65-F5344CB8AC3E}">
        <p14:creationId xmlns:p14="http://schemas.microsoft.com/office/powerpoint/2010/main" val="229334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1</a:t>
            </a:fld>
            <a:endParaRPr lang="en-US"/>
          </a:p>
        </p:txBody>
      </p:sp>
    </p:spTree>
    <p:extLst>
      <p:ext uri="{BB962C8B-B14F-4D97-AF65-F5344CB8AC3E}">
        <p14:creationId xmlns:p14="http://schemas.microsoft.com/office/powerpoint/2010/main" val="12648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 slide </a:t>
            </a:r>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2</a:t>
            </a:fld>
            <a:endParaRPr lang="en-US"/>
          </a:p>
        </p:txBody>
      </p:sp>
    </p:spTree>
    <p:extLst>
      <p:ext uri="{BB962C8B-B14F-4D97-AF65-F5344CB8AC3E}">
        <p14:creationId xmlns:p14="http://schemas.microsoft.com/office/powerpoint/2010/main" val="329917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slide </a:t>
            </a:r>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3</a:t>
            </a:fld>
            <a:endParaRPr lang="en-US"/>
          </a:p>
        </p:txBody>
      </p:sp>
    </p:spTree>
    <p:extLst>
      <p:ext uri="{BB962C8B-B14F-4D97-AF65-F5344CB8AC3E}">
        <p14:creationId xmlns:p14="http://schemas.microsoft.com/office/powerpoint/2010/main" val="388950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 slide </a:t>
            </a:r>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4</a:t>
            </a:fld>
            <a:endParaRPr lang="en-US"/>
          </a:p>
        </p:txBody>
      </p:sp>
    </p:spTree>
    <p:extLst>
      <p:ext uri="{BB962C8B-B14F-4D97-AF65-F5344CB8AC3E}">
        <p14:creationId xmlns:p14="http://schemas.microsoft.com/office/powerpoint/2010/main" val="380716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5</a:t>
            </a:fld>
            <a:endParaRPr lang="en-US"/>
          </a:p>
        </p:txBody>
      </p:sp>
    </p:spTree>
    <p:extLst>
      <p:ext uri="{BB962C8B-B14F-4D97-AF65-F5344CB8AC3E}">
        <p14:creationId xmlns:p14="http://schemas.microsoft.com/office/powerpoint/2010/main" val="76469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a:t>
            </a:r>
            <a:r>
              <a:rPr lang="en-US" baseline="0" dirty="0" smtClean="0"/>
              <a:t> declaration slide </a:t>
            </a:r>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6</a:t>
            </a:fld>
            <a:endParaRPr lang="en-US"/>
          </a:p>
        </p:txBody>
      </p:sp>
    </p:spTree>
    <p:extLst>
      <p:ext uri="{BB962C8B-B14F-4D97-AF65-F5344CB8AC3E}">
        <p14:creationId xmlns:p14="http://schemas.microsoft.com/office/powerpoint/2010/main" val="424946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t>
            </a:r>
            <a:r>
              <a:rPr lang="en-US" smtClean="0"/>
              <a:t>outcome slide </a:t>
            </a:r>
            <a:endParaRPr lang="en-US"/>
          </a:p>
        </p:txBody>
      </p:sp>
      <p:sp>
        <p:nvSpPr>
          <p:cNvPr id="4" name="Slide Number Placeholder 3"/>
          <p:cNvSpPr>
            <a:spLocks noGrp="1"/>
          </p:cNvSpPr>
          <p:nvPr>
            <p:ph type="sldNum" sz="quarter" idx="10"/>
          </p:nvPr>
        </p:nvSpPr>
        <p:spPr/>
        <p:txBody>
          <a:bodyPr/>
          <a:lstStyle/>
          <a:p>
            <a:fld id="{C696CE16-CA93-4C14-B77A-4010D74F9324}" type="slidenum">
              <a:rPr lang="en-US" smtClean="0"/>
              <a:t>7</a:t>
            </a:fld>
            <a:endParaRPr lang="en-US"/>
          </a:p>
        </p:txBody>
      </p:sp>
    </p:spTree>
    <p:extLst>
      <p:ext uri="{BB962C8B-B14F-4D97-AF65-F5344CB8AC3E}">
        <p14:creationId xmlns:p14="http://schemas.microsoft.com/office/powerpoint/2010/main" val="428293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6CE16-CA93-4C14-B77A-4010D74F9324}" type="slidenum">
              <a:rPr lang="en-US" smtClean="0"/>
              <a:t>9</a:t>
            </a:fld>
            <a:endParaRPr lang="en-US"/>
          </a:p>
        </p:txBody>
      </p:sp>
    </p:spTree>
    <p:extLst>
      <p:ext uri="{BB962C8B-B14F-4D97-AF65-F5344CB8AC3E}">
        <p14:creationId xmlns:p14="http://schemas.microsoft.com/office/powerpoint/2010/main" val="283709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494925"/>
            <a:ext cx="10352405" cy="3180151"/>
          </a:xfrm>
        </p:spPr>
        <p:txBody>
          <a:bodyPr anchor="b"/>
          <a:lstStyle>
            <a:lvl1pPr algn="ctr">
              <a:defRPr sz="7991"/>
            </a:lvl1pPr>
          </a:lstStyle>
          <a:p>
            <a:r>
              <a:rPr lang="en-US" smtClean="0"/>
              <a:t>Click to edit Master title style</a:t>
            </a:r>
            <a:endParaRPr lang="en-US" dirty="0"/>
          </a:p>
        </p:txBody>
      </p:sp>
      <p:sp>
        <p:nvSpPr>
          <p:cNvPr id="3" name="Subtitle 2"/>
          <p:cNvSpPr>
            <a:spLocks noGrp="1"/>
          </p:cNvSpPr>
          <p:nvPr>
            <p:ph type="subTitle" idx="1"/>
          </p:nvPr>
        </p:nvSpPr>
        <p:spPr>
          <a:xfrm>
            <a:off x="1522413" y="4797715"/>
            <a:ext cx="9134475" cy="2205383"/>
          </a:xfrm>
        </p:spPr>
        <p:txBody>
          <a:bodyPr/>
          <a:lstStyle>
            <a:lvl1pPr marL="0" indent="0" algn="ctr">
              <a:buNone/>
              <a:defRPr sz="31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4913AE-8837-4BE6-BBB2-9211BADC1F97}"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359964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913AE-8837-4BE6-BBB2-9211BADC1F97}"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298042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2" y="486326"/>
            <a:ext cx="2626162" cy="774104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328" y="486326"/>
            <a:ext cx="7726243" cy="7741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913AE-8837-4BE6-BBB2-9211BADC1F97}"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18770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913AE-8837-4BE6-BBB2-9211BADC1F97}"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260801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2277278"/>
            <a:ext cx="10504646" cy="3799687"/>
          </a:xfrm>
        </p:spPr>
        <p:txBody>
          <a:bodyPr anchor="b"/>
          <a:lstStyle>
            <a:lvl1pPr>
              <a:defRPr sz="7991"/>
            </a:lvl1pPr>
          </a:lstStyle>
          <a:p>
            <a:r>
              <a:rPr lang="en-US" smtClean="0"/>
              <a:t>Click to edit Master title style</a:t>
            </a:r>
            <a:endParaRPr lang="en-US" dirty="0"/>
          </a:p>
        </p:txBody>
      </p:sp>
      <p:sp>
        <p:nvSpPr>
          <p:cNvPr id="3" name="Text Placeholder 2"/>
          <p:cNvSpPr>
            <a:spLocks noGrp="1"/>
          </p:cNvSpPr>
          <p:nvPr>
            <p:ph type="body" idx="1"/>
          </p:nvPr>
        </p:nvSpPr>
        <p:spPr>
          <a:xfrm>
            <a:off x="830984" y="6112912"/>
            <a:ext cx="10504646" cy="1998166"/>
          </a:xfrm>
        </p:spPr>
        <p:txBody>
          <a:bodyPr/>
          <a:lstStyle>
            <a:lvl1pPr marL="0" indent="0">
              <a:buNone/>
              <a:defRPr sz="3197">
                <a:solidFill>
                  <a:schemeClr val="tx1"/>
                </a:solidFill>
              </a:defRPr>
            </a:lvl1pPr>
            <a:lvl2pPr marL="608945" indent="0">
              <a:buNone/>
              <a:defRPr sz="2664">
                <a:solidFill>
                  <a:schemeClr val="tx1">
                    <a:tint val="75000"/>
                  </a:schemeClr>
                </a:solidFill>
              </a:defRPr>
            </a:lvl2pPr>
            <a:lvl3pPr marL="1217889" indent="0">
              <a:buNone/>
              <a:defRPr sz="2397">
                <a:solidFill>
                  <a:schemeClr val="tx1">
                    <a:tint val="75000"/>
                  </a:schemeClr>
                </a:solidFill>
              </a:defRPr>
            </a:lvl3pPr>
            <a:lvl4pPr marL="1826834" indent="0">
              <a:buNone/>
              <a:defRPr sz="2131">
                <a:solidFill>
                  <a:schemeClr val="tx1">
                    <a:tint val="75000"/>
                  </a:schemeClr>
                </a:solidFill>
              </a:defRPr>
            </a:lvl4pPr>
            <a:lvl5pPr marL="2435779" indent="0">
              <a:buNone/>
              <a:defRPr sz="2131">
                <a:solidFill>
                  <a:schemeClr val="tx1">
                    <a:tint val="75000"/>
                  </a:schemeClr>
                </a:solidFill>
              </a:defRPr>
            </a:lvl5pPr>
            <a:lvl6pPr marL="3044723" indent="0">
              <a:buNone/>
              <a:defRPr sz="2131">
                <a:solidFill>
                  <a:schemeClr val="tx1">
                    <a:tint val="75000"/>
                  </a:schemeClr>
                </a:solidFill>
              </a:defRPr>
            </a:lvl6pPr>
            <a:lvl7pPr marL="3653668" indent="0">
              <a:buNone/>
              <a:defRPr sz="2131">
                <a:solidFill>
                  <a:schemeClr val="tx1">
                    <a:tint val="75000"/>
                  </a:schemeClr>
                </a:solidFill>
              </a:defRPr>
            </a:lvl7pPr>
            <a:lvl8pPr marL="4262613" indent="0">
              <a:buNone/>
              <a:defRPr sz="2131">
                <a:solidFill>
                  <a:schemeClr val="tx1">
                    <a:tint val="75000"/>
                  </a:schemeClr>
                </a:solidFill>
              </a:defRPr>
            </a:lvl8pPr>
            <a:lvl9pPr marL="4871557" indent="0">
              <a:buNone/>
              <a:defRPr sz="213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913AE-8837-4BE6-BBB2-9211BADC1F97}"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29086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327" y="2431631"/>
            <a:ext cx="5176203" cy="57957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5770" y="2431631"/>
            <a:ext cx="5176203" cy="57957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4913AE-8837-4BE6-BBB2-9211BADC1F97}"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192963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486328"/>
            <a:ext cx="10504646" cy="17655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8915" y="2239216"/>
            <a:ext cx="5152414"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smtClean="0"/>
              <a:t>Click to edit Master text styles</a:t>
            </a:r>
          </a:p>
        </p:txBody>
      </p:sp>
      <p:sp>
        <p:nvSpPr>
          <p:cNvPr id="4" name="Content Placeholder 3"/>
          <p:cNvSpPr>
            <a:spLocks noGrp="1"/>
          </p:cNvSpPr>
          <p:nvPr>
            <p:ph sz="half" idx="2"/>
          </p:nvPr>
        </p:nvSpPr>
        <p:spPr>
          <a:xfrm>
            <a:off x="838915" y="3336620"/>
            <a:ext cx="5152414" cy="4907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5771" y="2239216"/>
            <a:ext cx="5177789"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smtClean="0"/>
              <a:t>Click to edit Master text styles</a:t>
            </a:r>
          </a:p>
        </p:txBody>
      </p:sp>
      <p:sp>
        <p:nvSpPr>
          <p:cNvPr id="6" name="Content Placeholder 5"/>
          <p:cNvSpPr>
            <a:spLocks noGrp="1"/>
          </p:cNvSpPr>
          <p:nvPr>
            <p:ph sz="quarter" idx="4"/>
          </p:nvPr>
        </p:nvSpPr>
        <p:spPr>
          <a:xfrm>
            <a:off x="6165771" y="3336620"/>
            <a:ext cx="5177789" cy="4907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4913AE-8837-4BE6-BBB2-9211BADC1F97}" type="datetimeFigureOut">
              <a:rPr lang="en-US" smtClean="0"/>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278038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4913AE-8837-4BE6-BBB2-9211BADC1F97}" type="datetimeFigureOut">
              <a:rPr lang="en-US" smtClean="0"/>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184691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913AE-8837-4BE6-BBB2-9211BADC1F97}" type="datetimeFigureOut">
              <a:rPr lang="en-US" smtClean="0"/>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122890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3" y="608965"/>
            <a:ext cx="3928141" cy="2131378"/>
          </a:xfrm>
        </p:spPr>
        <p:txBody>
          <a:bodyPr anchor="b"/>
          <a:lstStyle>
            <a:lvl1pPr>
              <a:defRPr sz="4262"/>
            </a:lvl1pPr>
          </a:lstStyle>
          <a:p>
            <a:r>
              <a:rPr lang="en-US" smtClean="0"/>
              <a:t>Click to edit Master title style</a:t>
            </a:r>
            <a:endParaRPr lang="en-US" dirty="0"/>
          </a:p>
        </p:txBody>
      </p:sp>
      <p:sp>
        <p:nvSpPr>
          <p:cNvPr id="3" name="Content Placeholder 2"/>
          <p:cNvSpPr>
            <a:spLocks noGrp="1"/>
          </p:cNvSpPr>
          <p:nvPr>
            <p:ph idx="1"/>
          </p:nvPr>
        </p:nvSpPr>
        <p:spPr>
          <a:xfrm>
            <a:off x="5177789" y="1315197"/>
            <a:ext cx="6165771" cy="6491398"/>
          </a:xfrm>
        </p:spPr>
        <p:txBody>
          <a:bodyPr/>
          <a:lstStyle>
            <a:lvl1pPr>
              <a:defRPr sz="4262"/>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913" y="2740343"/>
            <a:ext cx="392814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913AE-8837-4BE6-BBB2-9211BADC1F97}"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268558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3" y="608965"/>
            <a:ext cx="3928141" cy="2131378"/>
          </a:xfrm>
        </p:spPr>
        <p:txBody>
          <a:bodyPr anchor="b"/>
          <a:lstStyle>
            <a:lvl1pPr>
              <a:defRPr sz="426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77789" y="1315197"/>
            <a:ext cx="6165771" cy="6491398"/>
          </a:xfrm>
        </p:spPr>
        <p:txBody>
          <a:bodyPr anchor="t"/>
          <a:lstStyle>
            <a:lvl1pPr marL="0" indent="0">
              <a:buNone/>
              <a:defRPr sz="4262"/>
            </a:lvl1pPr>
            <a:lvl2pPr marL="608945" indent="0">
              <a:buNone/>
              <a:defRPr sz="3729"/>
            </a:lvl2pPr>
            <a:lvl3pPr marL="1217889" indent="0">
              <a:buNone/>
              <a:defRPr sz="3197"/>
            </a:lvl3pPr>
            <a:lvl4pPr marL="1826834" indent="0">
              <a:buNone/>
              <a:defRPr sz="2664"/>
            </a:lvl4pPr>
            <a:lvl5pPr marL="2435779" indent="0">
              <a:buNone/>
              <a:defRPr sz="2664"/>
            </a:lvl5pPr>
            <a:lvl6pPr marL="3044723" indent="0">
              <a:buNone/>
              <a:defRPr sz="2664"/>
            </a:lvl6pPr>
            <a:lvl7pPr marL="3653668" indent="0">
              <a:buNone/>
              <a:defRPr sz="2664"/>
            </a:lvl7pPr>
            <a:lvl8pPr marL="4262613" indent="0">
              <a:buNone/>
              <a:defRPr sz="2664"/>
            </a:lvl8pPr>
            <a:lvl9pPr marL="4871557" indent="0">
              <a:buNone/>
              <a:defRPr sz="2664"/>
            </a:lvl9pPr>
          </a:lstStyle>
          <a:p>
            <a:r>
              <a:rPr lang="en-US" smtClean="0"/>
              <a:t>Click icon to add picture</a:t>
            </a:r>
            <a:endParaRPr lang="en-US" dirty="0"/>
          </a:p>
        </p:txBody>
      </p:sp>
      <p:sp>
        <p:nvSpPr>
          <p:cNvPr id="4" name="Text Placeholder 3"/>
          <p:cNvSpPr>
            <a:spLocks noGrp="1"/>
          </p:cNvSpPr>
          <p:nvPr>
            <p:ph type="body" sz="half" idx="2"/>
          </p:nvPr>
        </p:nvSpPr>
        <p:spPr>
          <a:xfrm>
            <a:off x="838913" y="2740343"/>
            <a:ext cx="392814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913AE-8837-4BE6-BBB2-9211BADC1F97}"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B7E-0CBC-4E02-9452-56AB15D68A61}" type="slidenum">
              <a:rPr lang="en-US" smtClean="0"/>
              <a:t>‹#›</a:t>
            </a:fld>
            <a:endParaRPr lang="en-US"/>
          </a:p>
        </p:txBody>
      </p:sp>
    </p:spTree>
    <p:extLst>
      <p:ext uri="{BB962C8B-B14F-4D97-AF65-F5344CB8AC3E}">
        <p14:creationId xmlns:p14="http://schemas.microsoft.com/office/powerpoint/2010/main" val="401718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486328"/>
            <a:ext cx="10504646" cy="17655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327" y="2431631"/>
            <a:ext cx="10504646" cy="57957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327" y="8466307"/>
            <a:ext cx="2740343" cy="486326"/>
          </a:xfrm>
          <a:prstGeom prst="rect">
            <a:avLst/>
          </a:prstGeom>
        </p:spPr>
        <p:txBody>
          <a:bodyPr vert="horz" lIns="91440" tIns="45720" rIns="91440" bIns="45720" rtlCol="0" anchor="ctr"/>
          <a:lstStyle>
            <a:lvl1pPr algn="l">
              <a:defRPr sz="1598">
                <a:solidFill>
                  <a:schemeClr val="tx1">
                    <a:tint val="75000"/>
                  </a:schemeClr>
                </a:solidFill>
              </a:defRPr>
            </a:lvl1pPr>
          </a:lstStyle>
          <a:p>
            <a:fld id="{0A4913AE-8837-4BE6-BBB2-9211BADC1F97}" type="datetimeFigureOut">
              <a:rPr lang="en-US" smtClean="0"/>
              <a:t>12/18/2020</a:t>
            </a:fld>
            <a:endParaRPr lang="en-US"/>
          </a:p>
        </p:txBody>
      </p:sp>
      <p:sp>
        <p:nvSpPr>
          <p:cNvPr id="5" name="Footer Placeholder 4"/>
          <p:cNvSpPr>
            <a:spLocks noGrp="1"/>
          </p:cNvSpPr>
          <p:nvPr>
            <p:ph type="ftr" sz="quarter" idx="3"/>
          </p:nvPr>
        </p:nvSpPr>
        <p:spPr>
          <a:xfrm>
            <a:off x="4034393" y="8466307"/>
            <a:ext cx="4110514" cy="486326"/>
          </a:xfrm>
          <a:prstGeom prst="rect">
            <a:avLst/>
          </a:prstGeom>
        </p:spPr>
        <p:txBody>
          <a:bodyPr vert="horz" lIns="91440" tIns="45720" rIns="91440" bIns="45720" rtlCol="0" anchor="ctr"/>
          <a:lstStyle>
            <a:lvl1pPr algn="ctr">
              <a:defRPr sz="15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1630" y="8466307"/>
            <a:ext cx="2740343" cy="486326"/>
          </a:xfrm>
          <a:prstGeom prst="rect">
            <a:avLst/>
          </a:prstGeom>
        </p:spPr>
        <p:txBody>
          <a:bodyPr vert="horz" lIns="91440" tIns="45720" rIns="91440" bIns="45720" rtlCol="0" anchor="ctr"/>
          <a:lstStyle>
            <a:lvl1pPr algn="r">
              <a:defRPr sz="1598">
                <a:solidFill>
                  <a:schemeClr val="tx1">
                    <a:tint val="75000"/>
                  </a:schemeClr>
                </a:solidFill>
              </a:defRPr>
            </a:lvl1pPr>
          </a:lstStyle>
          <a:p>
            <a:fld id="{6E539B7E-0CBC-4E02-9452-56AB15D68A61}" type="slidenum">
              <a:rPr lang="en-US" smtClean="0"/>
              <a:t>‹#›</a:t>
            </a:fld>
            <a:endParaRPr lang="en-US"/>
          </a:p>
        </p:txBody>
      </p:sp>
    </p:spTree>
    <p:extLst>
      <p:ext uri="{BB962C8B-B14F-4D97-AF65-F5344CB8AC3E}">
        <p14:creationId xmlns:p14="http://schemas.microsoft.com/office/powerpoint/2010/main" val="49150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p:titleStyle>
    <p:body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jpeg"/><Relationship Id="rId12" Type="http://schemas.microsoft.com/office/2007/relationships/hdphoto" Target="../media/hdphoto13.wdp"/><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1.png"/><Relationship Id="rId5" Type="http://schemas.openxmlformats.org/officeDocument/2006/relationships/image" Target="../media/image26.jpg"/><Relationship Id="rId10" Type="http://schemas.microsoft.com/office/2007/relationships/hdphoto" Target="../media/hdphoto2.wdp"/><Relationship Id="rId4" Type="http://schemas.microsoft.com/office/2007/relationships/hdphoto" Target="../media/hdphoto12.wdp"/><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jpg"/><Relationship Id="rId3" Type="http://schemas.microsoft.com/office/2007/relationships/hdphoto" Target="../media/hdphoto14.wdp"/><Relationship Id="rId7" Type="http://schemas.microsoft.com/office/2007/relationships/hdphoto" Target="../media/hdphoto16.wdp"/><Relationship Id="rId12" Type="http://schemas.microsoft.com/office/2007/relationships/hdphoto" Target="../media/hdphoto18.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g"/><Relationship Id="rId4" Type="http://schemas.openxmlformats.org/officeDocument/2006/relationships/image" Target="../media/image33.png"/><Relationship Id="rId9" Type="http://schemas.microsoft.com/office/2007/relationships/hdphoto" Target="../media/hdphoto17.wdp"/><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eg"/><Relationship Id="rId7" Type="http://schemas.microsoft.com/office/2007/relationships/hdphoto" Target="../media/hdphoto20.wdp"/><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jpg"/><Relationship Id="rId10" Type="http://schemas.openxmlformats.org/officeDocument/2006/relationships/image" Target="../media/image48.jpg"/><Relationship Id="rId4" Type="http://schemas.openxmlformats.org/officeDocument/2006/relationships/image" Target="../media/image44.jpeg"/><Relationship Id="rId9" Type="http://schemas.microsoft.com/office/2007/relationships/hdphoto" Target="../media/hdphoto21.wdp"/></Relationships>
</file>

<file path=ppt/slides/_rels/slide15.xml.rels><?xml version="1.0" encoding="UTF-8" standalone="yes"?>
<Relationships xmlns="http://schemas.openxmlformats.org/package/2006/relationships"><Relationship Id="rId8" Type="http://schemas.openxmlformats.org/officeDocument/2006/relationships/image" Target="../media/image55.jpg"/><Relationship Id="rId3" Type="http://schemas.microsoft.com/office/2007/relationships/hdphoto" Target="../media/hdphoto22.wdp"/><Relationship Id="rId7" Type="http://schemas.openxmlformats.org/officeDocument/2006/relationships/image" Target="../media/image54.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png"/><Relationship Id="rId9" Type="http://schemas.openxmlformats.org/officeDocument/2006/relationships/image" Target="../media/image56.jpeg"/></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mail-golamka637@gmail.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microsoft.com/office/2007/relationships/hdphoto" Target="../media/hdphoto6.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8.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198" r="3146"/>
          <a:stretch/>
        </p:blipFill>
        <p:spPr>
          <a:xfrm>
            <a:off x="-19050" y="-133349"/>
            <a:ext cx="12198350" cy="9381010"/>
          </a:xfrm>
          <a:prstGeom prst="rect">
            <a:avLst/>
          </a:prstGeom>
        </p:spPr>
      </p:pic>
    </p:spTree>
    <p:extLst>
      <p:ext uri="{BB962C8B-B14F-4D97-AF65-F5344CB8AC3E}">
        <p14:creationId xmlns:p14="http://schemas.microsoft.com/office/powerpoint/2010/main" val="337306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8000">
              <a:schemeClr val="accent4">
                <a:lumMod val="60000"/>
                <a:lumOff val="40000"/>
              </a:schemeClr>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p:cNvSpPr txBox="1"/>
          <p:nvPr/>
        </p:nvSpPr>
        <p:spPr>
          <a:xfrm>
            <a:off x="-1564342" y="1878073"/>
            <a:ext cx="941295"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to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25706" y="2965319"/>
            <a:ext cx="1102659"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for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21225" y="4109681"/>
            <a:ext cx="1039908" cy="523220"/>
          </a:xfrm>
          <a:prstGeom prst="rect">
            <a:avLst/>
          </a:prstGeom>
          <a:noFill/>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by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846731" y="5437493"/>
            <a:ext cx="1165414" cy="523220"/>
          </a:xfrm>
          <a:prstGeom prst="rect">
            <a:avLst/>
          </a:prstGeom>
          <a:noFill/>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down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478870" y="757011"/>
            <a:ext cx="1183343"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from</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478870" y="1353284"/>
            <a:ext cx="896471" cy="523220"/>
          </a:xfrm>
          <a:prstGeom prst="rect">
            <a:avLst/>
          </a:prstGeom>
          <a:noFill/>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of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568517" y="1949557"/>
            <a:ext cx="806824"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in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2443010" y="2545830"/>
            <a:ext cx="96819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with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12535" y="3226929"/>
            <a:ext cx="10912268" cy="5262979"/>
          </a:xfrm>
          <a:prstGeom prst="rect">
            <a:avLst/>
          </a:prstGeom>
          <a:noFill/>
        </p:spPr>
        <p:txBody>
          <a:bodyPr wrap="square" rtlCol="0">
            <a:spAutoFit/>
          </a:bodyPr>
          <a:lstStyle/>
          <a:p>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Our environment comes from water, air, animals , wastes , plants , and others things that surround us. The environment is a combination of many things . All the things in the environment relate with each other to give us    what we need for survival. The environment is important and we should all aim to protect it by avoiding bad practices such as pollution , cutting down of trees and any others human activities that causes the degradation of the  environment ,being aware of surroundings helps us take the right steps to protect it . As living things we  interact with the environment and not just live in it . Natural disasters such as  earthquakes , landslides,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etc</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 affect the environment. The environment need to be protected by all means and right measures need to be taken to lessen the damage that natural disasters cause.       </a:t>
            </a:r>
            <a:endParaRPr lang="en-US" sz="28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5" name="Horizontal Scroll 14" title="hjn"/>
          <p:cNvSpPr/>
          <p:nvPr/>
        </p:nvSpPr>
        <p:spPr>
          <a:xfrm>
            <a:off x="1176990" y="581982"/>
            <a:ext cx="9287435" cy="1396498"/>
          </a:xfrm>
          <a:prstGeom prst="horizontalScroll">
            <a:avLst>
              <a:gd name="adj" fmla="val 25000"/>
            </a:avLst>
          </a:prstGeom>
          <a:gradFill>
            <a:gsLst>
              <a:gs pos="0">
                <a:srgbClr val="C00000">
                  <a:alpha val="13000"/>
                </a:srgbClr>
              </a:gs>
              <a:gs pos="100000">
                <a:srgbClr val="FF0000">
                  <a:alpha val="0"/>
                </a:srgbClr>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Times New Roman" panose="02020603050405020304" pitchFamily="18" charset="0"/>
                <a:cs typeface="Times New Roman" panose="02020603050405020304" pitchFamily="18" charset="0"/>
              </a:rPr>
              <a:t>Read the passage and note the preposition </a:t>
            </a:r>
          </a:p>
        </p:txBody>
      </p:sp>
      <p:sp>
        <p:nvSpPr>
          <p:cNvPr id="16" name="TextBox 15"/>
          <p:cNvSpPr txBox="1"/>
          <p:nvPr/>
        </p:nvSpPr>
        <p:spPr>
          <a:xfrm>
            <a:off x="3658274" y="1847295"/>
            <a:ext cx="4449629" cy="584775"/>
          </a:xfrm>
          <a:prstGeom prst="rect">
            <a:avLst/>
          </a:prstGeom>
          <a:solidFill>
            <a:schemeClr val="accent4">
              <a:lumMod val="60000"/>
              <a:lumOff val="40000"/>
            </a:schemeClr>
          </a:solidFill>
        </p:spPr>
        <p:txBody>
          <a:bodyPr wrap="square" rtlCol="0">
            <a:spAutoFit/>
          </a:bodyPr>
          <a:lstStyle/>
          <a:p>
            <a:pPr algn="r"/>
            <a:r>
              <a:rPr lang="en-US" sz="3200" dirty="0" smtClean="0">
                <a:solidFill>
                  <a:schemeClr val="accent2">
                    <a:lumMod val="75000"/>
                  </a:schemeClr>
                </a:solidFill>
                <a:latin typeface="Times New Roman" panose="02020603050405020304" pitchFamily="18" charset="0"/>
                <a:cs typeface="Times New Roman" panose="02020603050405020304" pitchFamily="18" charset="0"/>
              </a:rPr>
              <a:t>Now,Match your answer.</a:t>
            </a:r>
            <a:endParaRPr lang="en-US"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7" name="Frame 16"/>
          <p:cNvSpPr/>
          <p:nvPr/>
        </p:nvSpPr>
        <p:spPr>
          <a:xfrm>
            <a:off x="0" y="0"/>
            <a:ext cx="12179300" cy="9134475"/>
          </a:xfrm>
          <a:prstGeom prst="frame">
            <a:avLst>
              <a:gd name="adj1" fmla="val 3342"/>
            </a:avLst>
          </a:prstGeom>
          <a:gradFill>
            <a:gsLst>
              <a:gs pos="0">
                <a:schemeClr val="accent4">
                  <a:lumMod val="40000"/>
                  <a:lumOff val="60000"/>
                </a:schemeClr>
              </a:gs>
              <a:gs pos="48000">
                <a:schemeClr val="accent4">
                  <a:lumMod val="60000"/>
                  <a:lumOff val="40000"/>
                </a:schemeClr>
              </a:gs>
              <a:gs pos="100000">
                <a:schemeClr val="accent1">
                  <a:lumMod val="40000"/>
                  <a:lumOff val="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249" b="93838" l="0" r="100000"/>
                    </a14:imgEffect>
                  </a14:imgLayer>
                </a14:imgProps>
              </a:ext>
              <a:ext uri="{28A0092B-C50C-407E-A947-70E740481C1C}">
                <a14:useLocalDpi xmlns:a14="http://schemas.microsoft.com/office/drawing/2010/main"/>
              </a:ext>
            </a:extLst>
          </a:blip>
          <a:srcRect/>
          <a:stretch/>
        </p:blipFill>
        <p:spPr>
          <a:xfrm>
            <a:off x="4337807" y="244090"/>
            <a:ext cx="1333115" cy="2147047"/>
          </a:xfrm>
          <a:prstGeom prst="rect">
            <a:avLst/>
          </a:prstGeom>
        </p:spPr>
      </p:pic>
      <p:pic>
        <p:nvPicPr>
          <p:cNvPr id="18" name="Picture 17"/>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249" b="93838" l="0" r="100000"/>
                    </a14:imgEffect>
                  </a14:imgLayer>
                </a14:imgProps>
              </a:ext>
              <a:ext uri="{28A0092B-C50C-407E-A947-70E740481C1C}">
                <a14:useLocalDpi xmlns:a14="http://schemas.microsoft.com/office/drawing/2010/main"/>
              </a:ext>
            </a:extLst>
          </a:blip>
          <a:srcRect/>
          <a:stretch/>
        </p:blipFill>
        <p:spPr>
          <a:xfrm>
            <a:off x="5649522" y="211133"/>
            <a:ext cx="1401866" cy="2247775"/>
          </a:xfrm>
          <a:prstGeom prst="rect">
            <a:avLst/>
          </a:prstGeom>
        </p:spPr>
      </p:pic>
    </p:spTree>
    <p:extLst>
      <p:ext uri="{BB962C8B-B14F-4D97-AF65-F5344CB8AC3E}">
        <p14:creationId xmlns:p14="http://schemas.microsoft.com/office/powerpoint/2010/main" val="6007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56621E-6 8.06396E-7 L 0.30044 0.00643 " pathEditMode="relative" rAng="0" ptsTypes="AA">
                                      <p:cBhvr>
                                        <p:cTn id="10" dur="2000" fill="hold"/>
                                        <p:tgtEl>
                                          <p:spTgt spid="18"/>
                                        </p:tgtEl>
                                        <p:attrNameLst>
                                          <p:attrName>ppt_x</p:attrName>
                                          <p:attrName>ppt_y</p:attrName>
                                        </p:attrNameLst>
                                      </p:cBhvr>
                                      <p:rCtr x="15016" y="313"/>
                                    </p:animMotion>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8150"/>
                            </p:stCondLst>
                            <p:childTnLst>
                              <p:par>
                                <p:cTn id="15" presetID="16" presetClass="entr" presetSubtype="37"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par>
                          <p:cTn id="18" fill="hold">
                            <p:stCondLst>
                              <p:cond delay="8650"/>
                            </p:stCondLst>
                            <p:childTnLst>
                              <p:par>
                                <p:cTn id="19" presetID="22" presetClass="entr" presetSubtype="8" fill="hold"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37" fill="hold" grpId="1" nodeType="clickEffect">
                                  <p:stCondLst>
                                    <p:cond delay="0"/>
                                  </p:stCondLst>
                                  <p:childTnLst>
                                    <p:animEffect transition="out" filter="barn(outVertical)">
                                      <p:cBhvr>
                                        <p:cTn id="25" dur="2000"/>
                                        <p:tgtEl>
                                          <p:spTgt spid="15">
                                            <p:txEl>
                                              <p:pRg st="0" end="0"/>
                                            </p:txEl>
                                          </p:spTgt>
                                        </p:tgtEl>
                                      </p:cBhvr>
                                    </p:animEffect>
                                    <p:set>
                                      <p:cBhvr>
                                        <p:cTn id="26" dur="1" fill="hold">
                                          <p:stCondLst>
                                            <p:cond delay="1999"/>
                                          </p:stCondLst>
                                        </p:cTn>
                                        <p:tgtEl>
                                          <p:spTgt spid="15">
                                            <p:txEl>
                                              <p:pRg st="0" end="0"/>
                                            </p:txEl>
                                          </p:spTgt>
                                        </p:tgtEl>
                                        <p:attrNameLst>
                                          <p:attrName>style.visibility</p:attrName>
                                        </p:attrNameLst>
                                      </p:cBhvr>
                                      <p:to>
                                        <p:strVal val="hidden"/>
                                      </p:to>
                                    </p:set>
                                  </p:childTnLst>
                                </p:cTn>
                              </p:par>
                              <p:par>
                                <p:cTn id="27" presetID="16" presetClass="exit" presetSubtype="37" fill="hold" grpId="1" nodeType="withEffect">
                                  <p:stCondLst>
                                    <p:cond delay="0"/>
                                  </p:stCondLst>
                                  <p:childTnLst>
                                    <p:animEffect transition="out" filter="barn(outVertical)">
                                      <p:cBhvr>
                                        <p:cTn id="28" dur="2000"/>
                                        <p:tgtEl>
                                          <p:spTgt spid="15">
                                            <p:bg/>
                                          </p:spTgt>
                                        </p:tgtEl>
                                      </p:cBhvr>
                                    </p:animEffect>
                                    <p:set>
                                      <p:cBhvr>
                                        <p:cTn id="29" dur="1" fill="hold">
                                          <p:stCondLst>
                                            <p:cond delay="1999"/>
                                          </p:stCondLst>
                                        </p:cTn>
                                        <p:tgtEl>
                                          <p:spTgt spid="15">
                                            <p:bg/>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0" presetClass="path" presetSubtype="0" fill="hold" grpId="0" nodeType="afterEffect">
                                  <p:stCondLst>
                                    <p:cond delay="0"/>
                                  </p:stCondLst>
                                  <p:childTnLst>
                                    <p:animMotion origin="layout" path="M -3.25339E-6 -1.81091E-6 L 0.93027 0.24157 L 0.93027 0.24192 " pathEditMode="relative" rAng="0" ptsTypes="AAA">
                                      <p:cBhvr>
                                        <p:cTn id="39" dur="2000" fill="hold"/>
                                        <p:tgtEl>
                                          <p:spTgt spid="6"/>
                                        </p:tgtEl>
                                        <p:attrNameLst>
                                          <p:attrName>ppt_x</p:attrName>
                                          <p:attrName>ppt_y</p:attrName>
                                        </p:attrNameLst>
                                      </p:cBhvr>
                                      <p:rCtr x="46507" y="12096"/>
                                    </p:animMotion>
                                  </p:childTnLst>
                                </p:cTn>
                              </p:par>
                            </p:childTnLst>
                          </p:cTn>
                        </p:par>
                        <p:par>
                          <p:cTn id="40" fill="hold">
                            <p:stCondLst>
                              <p:cond delay="3000"/>
                            </p:stCondLst>
                            <p:childTnLst>
                              <p:par>
                                <p:cTn id="41" presetID="0" presetClass="path" presetSubtype="0" fill="hold" grpId="0" nodeType="afterEffect">
                                  <p:stCondLst>
                                    <p:cond delay="0"/>
                                  </p:stCondLst>
                                  <p:childTnLst>
                                    <p:animMotion origin="layout" path="M 4.29614E-6 5.70038E-7 L 0.36704 0.17223 L 0.36704 0.17258 " pathEditMode="relative" rAng="0" ptsTypes="AAA">
                                      <p:cBhvr>
                                        <p:cTn id="42" dur="1700" fill="hold"/>
                                        <p:tgtEl>
                                          <p:spTgt spid="7"/>
                                        </p:tgtEl>
                                        <p:attrNameLst>
                                          <p:attrName>ppt_x</p:attrName>
                                          <p:attrName>ppt_y</p:attrName>
                                        </p:attrNameLst>
                                      </p:cBhvr>
                                      <p:rCtr x="18352" y="8620"/>
                                    </p:animMotion>
                                  </p:childTnLst>
                                </p:cTn>
                              </p:par>
                            </p:childTnLst>
                          </p:cTn>
                        </p:par>
                        <p:par>
                          <p:cTn id="43" fill="hold">
                            <p:stCondLst>
                              <p:cond delay="4700"/>
                            </p:stCondLst>
                            <p:childTnLst>
                              <p:par>
                                <p:cTn id="44" presetID="0" presetClass="path" presetSubtype="0" fill="hold" grpId="0" nodeType="afterEffect">
                                  <p:stCondLst>
                                    <p:cond delay="0"/>
                                  </p:stCondLst>
                                  <p:childTnLst>
                                    <p:animMotion origin="layout" path="M 1.45985E-7 2.2593E-7 L 0.38856 0.09645 L 0.38856 0.0968 " pathEditMode="relative" rAng="0" ptsTypes="AAA">
                                      <p:cBhvr>
                                        <p:cTn id="45" dur="2000" fill="hold"/>
                                        <p:tgtEl>
                                          <p:spTgt spid="8"/>
                                        </p:tgtEl>
                                        <p:attrNameLst>
                                          <p:attrName>ppt_x</p:attrName>
                                          <p:attrName>ppt_y</p:attrName>
                                        </p:attrNameLst>
                                      </p:cBhvr>
                                      <p:rCtr x="19421" y="4831"/>
                                    </p:animMotion>
                                  </p:childTnLst>
                                </p:cTn>
                              </p:par>
                            </p:childTnLst>
                          </p:cTn>
                        </p:par>
                        <p:par>
                          <p:cTn id="46" fill="hold">
                            <p:stCondLst>
                              <p:cond delay="6700"/>
                            </p:stCondLst>
                            <p:childTnLst>
                              <p:par>
                                <p:cTn id="47" presetID="0" presetClass="path" presetSubtype="0" fill="hold" grpId="0" nodeType="afterEffect">
                                  <p:stCondLst>
                                    <p:cond delay="0"/>
                                  </p:stCondLst>
                                  <p:childTnLst>
                                    <p:animMotion origin="layout" path="M 3.91032E-6 -3.7991E-6 L 1.02919 -0.05352 L 1.02919 -0.04657 L 1.02711 -0.05544 " pathEditMode="relative" rAng="0" ptsTypes="AAAA">
                                      <p:cBhvr>
                                        <p:cTn id="48" dur="2000" fill="hold"/>
                                        <p:tgtEl>
                                          <p:spTgt spid="9"/>
                                        </p:tgtEl>
                                        <p:attrNameLst>
                                          <p:attrName>ppt_x</p:attrName>
                                          <p:attrName>ppt_y</p:attrName>
                                        </p:attrNameLst>
                                      </p:cBhvr>
                                      <p:rCtr x="51460" y="-2781"/>
                                    </p:animMotion>
                                  </p:childTnLst>
                                </p:cTn>
                              </p:par>
                            </p:childTnLst>
                          </p:cTn>
                        </p:par>
                        <p:par>
                          <p:cTn id="49" fill="hold">
                            <p:stCondLst>
                              <p:cond delay="8700"/>
                            </p:stCondLst>
                            <p:childTnLst>
                              <p:par>
                                <p:cTn id="50" presetID="0" presetClass="path" presetSubtype="0" fill="hold" grpId="0" nodeType="afterEffect">
                                  <p:stCondLst>
                                    <p:cond delay="0"/>
                                  </p:stCondLst>
                                  <p:childTnLst>
                                    <p:animMotion origin="layout" path="M -3.04484E-6 -7.64685E-7 L -0.67127 0.25895 L -0.66984 0.2706 " pathEditMode="relative" rAng="0" ptsTypes="AAA">
                                      <p:cBhvr>
                                        <p:cTn id="51" dur="2000" fill="hold"/>
                                        <p:tgtEl>
                                          <p:spTgt spid="10"/>
                                        </p:tgtEl>
                                        <p:attrNameLst>
                                          <p:attrName>ppt_x</p:attrName>
                                          <p:attrName>ppt_y</p:attrName>
                                        </p:attrNameLst>
                                      </p:cBhvr>
                                      <p:rCtr x="-33564" y="13521"/>
                                    </p:animMotion>
                                  </p:childTnLst>
                                </p:cTn>
                              </p:par>
                            </p:childTnLst>
                          </p:cTn>
                        </p:par>
                        <p:par>
                          <p:cTn id="52" fill="hold">
                            <p:stCondLst>
                              <p:cond delay="10700"/>
                            </p:stCondLst>
                            <p:childTnLst>
                              <p:par>
                                <p:cTn id="53" presetID="0" presetClass="path" presetSubtype="0" decel="2000" fill="hold" grpId="0" nodeType="afterEffect">
                                  <p:stCondLst>
                                    <p:cond delay="0"/>
                                  </p:stCondLst>
                                  <p:childTnLst>
                                    <p:animMotion origin="layout" path="M -2.07508E-6 3.38895E-6 L -0.20333 0.24383 L -0.19864 0.25026 " pathEditMode="relative" rAng="0" ptsTypes="AAA">
                                      <p:cBhvr>
                                        <p:cTn id="54" dur="2000" fill="hold"/>
                                        <p:tgtEl>
                                          <p:spTgt spid="11"/>
                                        </p:tgtEl>
                                        <p:attrNameLst>
                                          <p:attrName>ppt_x</p:attrName>
                                          <p:attrName>ppt_y</p:attrName>
                                        </p:attrNameLst>
                                      </p:cBhvr>
                                      <p:rCtr x="-10167" y="12513"/>
                                    </p:animMotion>
                                  </p:childTnLst>
                                </p:cTn>
                              </p:par>
                            </p:childTnLst>
                          </p:cTn>
                        </p:par>
                        <p:par>
                          <p:cTn id="55" fill="hold">
                            <p:stCondLst>
                              <p:cond delay="12700"/>
                            </p:stCondLst>
                            <p:childTnLst>
                              <p:par>
                                <p:cTn id="56" presetID="0" presetClass="path" presetSubtype="0" fill="hold" grpId="0" nodeType="afterEffect">
                                  <p:stCondLst>
                                    <p:cond delay="0"/>
                                  </p:stCondLst>
                                  <p:childTnLst>
                                    <p:animMotion origin="layout" path="M 4.67153E-6 -1.50156E-6 L -0.71755 0.23149 L -0.71755 0.23184 " pathEditMode="relative" rAng="0" ptsTypes="AAA">
                                      <p:cBhvr>
                                        <p:cTn id="57" dur="2000" fill="hold"/>
                                        <p:tgtEl>
                                          <p:spTgt spid="12"/>
                                        </p:tgtEl>
                                        <p:attrNameLst>
                                          <p:attrName>ppt_x</p:attrName>
                                          <p:attrName>ppt_y</p:attrName>
                                        </p:attrNameLst>
                                      </p:cBhvr>
                                      <p:rCtr x="-35884" y="11592"/>
                                    </p:animMotion>
                                  </p:childTnLst>
                                </p:cTn>
                              </p:par>
                            </p:childTnLst>
                          </p:cTn>
                        </p:par>
                        <p:par>
                          <p:cTn id="58" fill="hold">
                            <p:stCondLst>
                              <p:cond delay="14700"/>
                            </p:stCondLst>
                            <p:childTnLst>
                              <p:par>
                                <p:cTn id="59" presetID="0" presetClass="path" presetSubtype="0" fill="hold" grpId="0" nodeType="afterEffect">
                                  <p:stCondLst>
                                    <p:cond delay="0"/>
                                  </p:stCondLst>
                                  <p:childTnLst>
                                    <p:animMotion origin="layout" path="M -2.07508E-6 -4.51164E-6 L -0.39299 0.16702 L -0.39299 0.16719 " pathEditMode="relative" rAng="0" ptsTypes="AAA">
                                      <p:cBhvr>
                                        <p:cTn id="60" dur="2000" fill="hold"/>
                                        <p:tgtEl>
                                          <p:spTgt spid="13"/>
                                        </p:tgtEl>
                                        <p:attrNameLst>
                                          <p:attrName>ppt_x</p:attrName>
                                          <p:attrName>ppt_y</p:attrName>
                                        </p:attrNameLst>
                                      </p:cBhvr>
                                      <p:rCtr x="-19656" y="83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animBg="1"/>
      <p:bldP spid="15" grpId="1" uiExpand="1" build="allAtOnce"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5000">
              <a:schemeClr val="bg2">
                <a:lumMod val="25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3120" y="628649"/>
            <a:ext cx="9931412" cy="990601"/>
          </a:xfrm>
          <a:prstGeom prst="rect">
            <a:avLst/>
          </a:prstGeom>
          <a:solidFill>
            <a:schemeClr val="tx2">
              <a:lumMod val="40000"/>
              <a:lumOff val="60000"/>
              <a:alpha val="24000"/>
            </a:schemeClr>
          </a:solidFill>
          <a:ln>
            <a:solidFill>
              <a:schemeClr val="accent2"/>
            </a:solidFill>
          </a:ln>
        </p:spPr>
      </p:pic>
      <p:sp>
        <p:nvSpPr>
          <p:cNvPr id="4" name="TextBox 3"/>
          <p:cNvSpPr txBox="1"/>
          <p:nvPr/>
        </p:nvSpPr>
        <p:spPr>
          <a:xfrm>
            <a:off x="1443318" y="4903692"/>
            <a:ext cx="5163670" cy="461665"/>
          </a:xfrm>
          <a:prstGeom prst="rect">
            <a:avLst/>
          </a:prstGeom>
          <a:solidFill>
            <a:schemeClr val="accent3">
              <a:lumMod val="75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 was </a:t>
            </a:r>
            <a:r>
              <a:rPr lang="en-US" sz="2400" b="1" dirty="0" smtClean="0">
                <a:solidFill>
                  <a:srgbClr val="FF0000"/>
                </a:solidFill>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the kitchen when you phoned.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14962" y="6489055"/>
            <a:ext cx="5163670" cy="461665"/>
          </a:xfrm>
          <a:prstGeom prst="rect">
            <a:avLst/>
          </a:prstGeom>
          <a:solidFill>
            <a:schemeClr val="accent3"/>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I’ll be</a:t>
            </a:r>
            <a:r>
              <a:rPr lang="en-US" sz="2400" b="1" dirty="0" smtClean="0">
                <a:solidFill>
                  <a:srgbClr val="FF0000"/>
                </a:solidFill>
                <a:latin typeface="Times New Roman" panose="02020603050405020304" pitchFamily="18" charset="0"/>
                <a:cs typeface="Times New Roman" panose="02020603050405020304" pitchFamily="18" charset="0"/>
              </a:rPr>
              <a:t> at </a:t>
            </a:r>
            <a:r>
              <a:rPr lang="en-US" sz="2400" dirty="0" smtClean="0">
                <a:latin typeface="Times New Roman" panose="02020603050405020304" pitchFamily="18" charset="0"/>
                <a:cs typeface="Times New Roman" panose="02020603050405020304" pitchFamily="18" charset="0"/>
              </a:rPr>
              <a:t>home from seven this evening.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79714" y="7892773"/>
            <a:ext cx="5163670" cy="461665"/>
          </a:xfrm>
          <a:prstGeom prst="rect">
            <a:avLst/>
          </a:prstGeom>
          <a:solidFill>
            <a:schemeClr val="accent3"/>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keys are </a:t>
            </a:r>
            <a:r>
              <a:rPr lang="en-US" sz="2400" dirty="0" smtClean="0">
                <a:solidFill>
                  <a:srgbClr val="CC0000"/>
                </a:solidFill>
                <a:latin typeface="Times New Roman" panose="02020603050405020304" pitchFamily="18" charset="0"/>
                <a:cs typeface="Times New Roman" panose="02020603050405020304" pitchFamily="18" charset="0"/>
              </a:rPr>
              <a:t>on</a:t>
            </a:r>
            <a:r>
              <a:rPr lang="en-US" sz="2400" dirty="0" smtClean="0">
                <a:latin typeface="Times New Roman" panose="02020603050405020304" pitchFamily="18" charset="0"/>
                <a:cs typeface="Times New Roman" panose="02020603050405020304" pitchFamily="18" charset="0"/>
              </a:rPr>
              <a:t> the kitchen table.</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183250" y="2232415"/>
            <a:ext cx="6790764" cy="52251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75000"/>
                  </a:schemeClr>
                </a:solidFill>
                <a:latin typeface="Times New Roman" panose="02020603050405020304" pitchFamily="18" charset="0"/>
                <a:cs typeface="Times New Roman" panose="02020603050405020304" pitchFamily="18" charset="0"/>
              </a:rPr>
              <a:t>In, at, on are the most common prepositions of place</a:t>
            </a:r>
          </a:p>
        </p:txBody>
      </p:sp>
      <p:sp>
        <p:nvSpPr>
          <p:cNvPr id="8" name="Plaque 7"/>
          <p:cNvSpPr/>
          <p:nvPr/>
        </p:nvSpPr>
        <p:spPr>
          <a:xfrm>
            <a:off x="738311" y="1837152"/>
            <a:ext cx="2034986" cy="1273267"/>
          </a:xfrm>
          <a:prstGeom prst="plaqu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Preposition of place:         </a:t>
            </a:r>
          </a:p>
        </p:txBody>
      </p:sp>
      <p:sp>
        <p:nvSpPr>
          <p:cNvPr id="9" name="TextBox 8"/>
          <p:cNvSpPr txBox="1"/>
          <p:nvPr/>
        </p:nvSpPr>
        <p:spPr>
          <a:xfrm>
            <a:off x="1414962" y="3508068"/>
            <a:ext cx="9735672" cy="830997"/>
          </a:xfrm>
          <a:prstGeom prst="rect">
            <a:avLst/>
          </a:prstGeom>
          <a:solidFill>
            <a:schemeClr val="bg2">
              <a:lumMod val="5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1.These preposition used to say where something or someone is or where is action takes place. </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ackgroundRemoval t="0" b="89720" l="0" r="89809"/>
                    </a14:imgEffect>
                  </a14:imgLayer>
                </a14:imgProps>
              </a:ext>
              <a:ext uri="{28A0092B-C50C-407E-A947-70E740481C1C}">
                <a14:useLocalDpi xmlns:a14="http://schemas.microsoft.com/office/drawing/2010/main"/>
              </a:ext>
            </a:extLst>
          </a:blip>
          <a:stretch>
            <a:fillRect/>
          </a:stretch>
        </p:blipFill>
        <p:spPr>
          <a:xfrm flipH="1">
            <a:off x="161949" y="3867194"/>
            <a:ext cx="1495425" cy="288081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3949" y="4643744"/>
            <a:ext cx="2380538" cy="158414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9848" y="4643743"/>
            <a:ext cx="2442884" cy="158414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17467" y="6347498"/>
            <a:ext cx="1727020" cy="1329652"/>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47850" y="6347498"/>
            <a:ext cx="2900399" cy="1380276"/>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3111" b="89778" l="0" r="100000"/>
                    </a14:imgEffect>
                  </a14:imgLayer>
                </a14:imgProps>
              </a:ext>
              <a:ext uri="{28A0092B-C50C-407E-A947-70E740481C1C}">
                <a14:useLocalDpi xmlns:a14="http://schemas.microsoft.com/office/drawing/2010/main"/>
              </a:ext>
            </a:extLst>
          </a:blip>
          <a:stretch>
            <a:fillRect/>
          </a:stretch>
        </p:blipFill>
        <p:spPr>
          <a:xfrm>
            <a:off x="7020824" y="7164753"/>
            <a:ext cx="2143125" cy="2143125"/>
          </a:xfrm>
          <a:prstGeom prst="rect">
            <a:avLst/>
          </a:prstGeom>
        </p:spPr>
      </p:pic>
      <p:pic>
        <p:nvPicPr>
          <p:cNvPr id="16" name="Picture 15"/>
          <p:cNvPicPr>
            <a:picLocks noChangeAspect="1"/>
          </p:cNvPicPr>
          <p:nvPr/>
        </p:nvPicPr>
        <p:blipFill>
          <a:blip r:embed="rId11" cstate="email">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2841856" y="7677150"/>
            <a:ext cx="1798439" cy="1347093"/>
          </a:xfrm>
          <a:prstGeom prst="rect">
            <a:avLst/>
          </a:prstGeom>
        </p:spPr>
      </p:pic>
    </p:spTree>
    <p:extLst>
      <p:ext uri="{BB962C8B-B14F-4D97-AF65-F5344CB8AC3E}">
        <p14:creationId xmlns:p14="http://schemas.microsoft.com/office/powerpoint/2010/main" val="39809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par>
                                <p:cTn id="36" presetID="22" presetClass="entr" presetSubtype="2"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2"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par>
                                <p:cTn id="56" presetID="22" presetClass="entr" presetSubtype="2"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par>
                                <p:cTn id="59" presetID="35" presetClass="path" presetSubtype="0" accel="50000" decel="50000" fill="hold" nodeType="withEffect">
                                  <p:stCondLst>
                                    <p:cond delay="0"/>
                                  </p:stCondLst>
                                  <p:childTnLst>
                                    <p:animMotion origin="layout" path="M 1.7414E-6 3.31943E-6 L -0.45243 -0.03407 " pathEditMode="relative" rAng="0" ptsTypes="AA">
                                      <p:cBhvr>
                                        <p:cTn id="60" dur="2000" fill="hold"/>
                                        <p:tgtEl>
                                          <p:spTgt spid="16"/>
                                        </p:tgtEl>
                                        <p:attrNameLst>
                                          <p:attrName>ppt_x</p:attrName>
                                          <p:attrName>ppt_y</p:attrName>
                                        </p:attrNameLst>
                                      </p:cBhvr>
                                      <p:rCtr x="-22628" y="-17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61000">
              <a:schemeClr val="accent2">
                <a:lumMod val="60000"/>
                <a:lumOff val="40000"/>
              </a:schemeClr>
            </a:gs>
            <a:gs pos="100000">
              <a:schemeClr val="tx2">
                <a:lumMod val="50000"/>
                <a:alpha val="64000"/>
              </a:scheme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170789" y="591304"/>
            <a:ext cx="8598393" cy="584775"/>
          </a:xfrm>
          <a:prstGeom prst="rect">
            <a:avLst/>
          </a:prstGeom>
          <a:solidFill>
            <a:schemeClr val="accent2">
              <a:lumMod val="40000"/>
              <a:lumOff val="60000"/>
            </a:schemeClr>
          </a:solidFill>
          <a:ln>
            <a:no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2. Look at  more example about use of preposition </a:t>
            </a:r>
            <a:endParaRPr lang="en-US" sz="32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1505110" y="2094028"/>
            <a:ext cx="4042122" cy="475826"/>
            <a:chOff x="1559859" y="2023071"/>
            <a:chExt cx="4042122" cy="475826"/>
          </a:xfrm>
        </p:grpSpPr>
        <p:sp>
          <p:nvSpPr>
            <p:cNvPr id="4" name="TextBox 3"/>
            <p:cNvSpPr txBox="1"/>
            <p:nvPr/>
          </p:nvSpPr>
          <p:spPr>
            <a:xfrm>
              <a:off x="1791981" y="2037232"/>
              <a:ext cx="3810000" cy="461665"/>
            </a:xfrm>
            <a:prstGeom prst="rect">
              <a:avLst/>
            </a:prstGeom>
            <a:solidFill>
              <a:schemeClr val="accent2">
                <a:lumMod val="40000"/>
                <a:lumOff val="6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 was </a:t>
              </a:r>
              <a:r>
                <a:rPr lang="en-US" sz="2400" dirty="0" smtClean="0">
                  <a:solidFill>
                    <a:srgbClr val="FF0000"/>
                  </a:solidFill>
                  <a:latin typeface="Times New Roman" panose="02020603050405020304" pitchFamily="18" charset="0"/>
                  <a:cs typeface="Times New Roman" panose="02020603050405020304" pitchFamily="18" charset="0"/>
                </a:rPr>
                <a:t>outside</a:t>
              </a:r>
              <a:r>
                <a:rPr lang="en-US" sz="2400" dirty="0" smtClean="0">
                  <a:latin typeface="Times New Roman" panose="02020603050405020304" pitchFamily="18" charset="0"/>
                  <a:cs typeface="Times New Roman" panose="02020603050405020304" pitchFamily="18" charset="0"/>
                </a:rPr>
                <a:t> the building.  </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559859" y="2023071"/>
              <a:ext cx="221876" cy="4616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505110" y="3156308"/>
            <a:ext cx="4086625" cy="464656"/>
            <a:chOff x="1505110" y="3001690"/>
            <a:chExt cx="4086625" cy="464656"/>
          </a:xfrm>
        </p:grpSpPr>
        <p:sp>
          <p:nvSpPr>
            <p:cNvPr id="7" name="TextBox 6"/>
            <p:cNvSpPr txBox="1"/>
            <p:nvPr/>
          </p:nvSpPr>
          <p:spPr>
            <a:xfrm>
              <a:off x="1781735" y="3004681"/>
              <a:ext cx="3810000" cy="461665"/>
            </a:xfrm>
            <a:prstGeom prst="rect">
              <a:avLst/>
            </a:prstGeom>
            <a:solidFill>
              <a:schemeClr val="accent2">
                <a:lumMod val="60000"/>
                <a:lumOff val="4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 could see people </a:t>
              </a:r>
              <a:r>
                <a:rPr lang="en-US" sz="2400" dirty="0" smtClean="0">
                  <a:solidFill>
                    <a:srgbClr val="FF0000"/>
                  </a:solidFill>
                  <a:latin typeface="Times New Roman" panose="02020603050405020304" pitchFamily="18" charset="0"/>
                  <a:cs typeface="Times New Roman" panose="02020603050405020304" pitchFamily="18" charset="0"/>
                </a:rPr>
                <a:t>inside</a:t>
              </a:r>
              <a:r>
                <a:rPr lang="en-US" sz="2400" dirty="0" smtClean="0">
                  <a:latin typeface="Times New Roman" panose="02020603050405020304" pitchFamily="18" charset="0"/>
                  <a:cs typeface="Times New Roman" panose="02020603050405020304" pitchFamily="18" charset="0"/>
                </a:rPr>
                <a:t> it.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505110" y="3001690"/>
              <a:ext cx="286871" cy="46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505110" y="6537019"/>
            <a:ext cx="5001025" cy="470642"/>
            <a:chOff x="1469251" y="6645853"/>
            <a:chExt cx="5001025" cy="470642"/>
          </a:xfrm>
        </p:grpSpPr>
        <p:sp>
          <p:nvSpPr>
            <p:cNvPr id="10" name="TextBox 9"/>
            <p:cNvSpPr txBox="1"/>
            <p:nvPr/>
          </p:nvSpPr>
          <p:spPr>
            <a:xfrm>
              <a:off x="1781735" y="6654830"/>
              <a:ext cx="4688541" cy="461665"/>
            </a:xfrm>
            <a:prstGeom prst="rect">
              <a:avLst/>
            </a:prstGeom>
            <a:solidFill>
              <a:schemeClr val="accent2">
                <a:lumMod val="60000"/>
                <a:lumOff val="4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There is a tree </a:t>
              </a:r>
              <a:r>
                <a:rPr lang="en-US" sz="2400" dirty="0" smtClean="0">
                  <a:solidFill>
                    <a:srgbClr val="FF0000"/>
                  </a:solidFill>
                  <a:latin typeface="Times New Roman" panose="02020603050405020304" pitchFamily="18" charset="0"/>
                  <a:cs typeface="Times New Roman" panose="02020603050405020304" pitchFamily="18" charset="0"/>
                </a:rPr>
                <a:t>in front of </a:t>
              </a:r>
              <a:r>
                <a:rPr lang="en-US" sz="2400" dirty="0" smtClean="0">
                  <a:latin typeface="Times New Roman" panose="02020603050405020304" pitchFamily="18" charset="0"/>
                  <a:cs typeface="Times New Roman" panose="02020603050405020304" pitchFamily="18" charset="0"/>
                </a:rPr>
                <a:t>the house.</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469251" y="6645853"/>
              <a:ext cx="286871" cy="46166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505110" y="5456548"/>
            <a:ext cx="4413837" cy="461666"/>
            <a:chOff x="1469251" y="5260827"/>
            <a:chExt cx="4413837" cy="461666"/>
          </a:xfrm>
        </p:grpSpPr>
        <p:sp>
          <p:nvSpPr>
            <p:cNvPr id="13" name="TextBox 12"/>
            <p:cNvSpPr txBox="1"/>
            <p:nvPr/>
          </p:nvSpPr>
          <p:spPr>
            <a:xfrm>
              <a:off x="1781735" y="5260828"/>
              <a:ext cx="4101353" cy="461665"/>
            </a:xfrm>
            <a:prstGeom prst="rect">
              <a:avLst/>
            </a:prstGeom>
            <a:solidFill>
              <a:schemeClr val="accent2">
                <a:lumMod val="60000"/>
                <a:lumOff val="4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There were clouds </a:t>
              </a:r>
              <a:r>
                <a:rPr lang="en-US" sz="2400" dirty="0" smtClean="0">
                  <a:solidFill>
                    <a:srgbClr val="FF0000"/>
                  </a:solidFill>
                  <a:latin typeface="Times New Roman" panose="02020603050405020304" pitchFamily="18" charset="0"/>
                  <a:cs typeface="Times New Roman" panose="02020603050405020304" pitchFamily="18" charset="0"/>
                </a:rPr>
                <a:t>above</a:t>
              </a:r>
              <a:r>
                <a:rPr lang="en-US" sz="2400" dirty="0" smtClean="0">
                  <a:latin typeface="Times New Roman" panose="02020603050405020304" pitchFamily="18" charset="0"/>
                  <a:cs typeface="Times New Roman" panose="02020603050405020304" pitchFamily="18" charset="0"/>
                </a:rPr>
                <a:t> us.  </a:t>
              </a:r>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469251" y="5260827"/>
              <a:ext cx="286871" cy="46166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505110" y="4115138"/>
            <a:ext cx="4265919" cy="478396"/>
            <a:chOff x="1469251" y="4027840"/>
            <a:chExt cx="4265919" cy="478396"/>
          </a:xfrm>
        </p:grpSpPr>
        <p:sp>
          <p:nvSpPr>
            <p:cNvPr id="16" name="TextBox 15"/>
            <p:cNvSpPr txBox="1"/>
            <p:nvPr/>
          </p:nvSpPr>
          <p:spPr>
            <a:xfrm>
              <a:off x="1781735" y="4044571"/>
              <a:ext cx="3953435" cy="461665"/>
            </a:xfrm>
            <a:prstGeom prst="rect">
              <a:avLst/>
            </a:prstGeom>
            <a:solidFill>
              <a:schemeClr val="accent2">
                <a:lumMod val="60000"/>
                <a:lumOff val="4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Your cat is  </a:t>
              </a:r>
              <a:r>
                <a:rPr lang="en-US" sz="2400" dirty="0" smtClean="0">
                  <a:solidFill>
                    <a:srgbClr val="FF0000"/>
                  </a:solidFill>
                  <a:latin typeface="Times New Roman" panose="02020603050405020304" pitchFamily="18" charset="0"/>
                  <a:cs typeface="Times New Roman" panose="02020603050405020304" pitchFamily="18" charset="0"/>
                </a:rPr>
                <a:t>under</a:t>
              </a:r>
              <a:r>
                <a:rPr lang="en-US" sz="2400" dirty="0" smtClean="0">
                  <a:latin typeface="Times New Roman" panose="02020603050405020304" pitchFamily="18" charset="0"/>
                  <a:cs typeface="Times New Roman" panose="02020603050405020304" pitchFamily="18" charset="0"/>
                </a:rPr>
                <a:t> the table.  </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1469251" y="4027840"/>
              <a:ext cx="286871" cy="4616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505110" y="7800046"/>
            <a:ext cx="6167395" cy="461665"/>
            <a:chOff x="1416745" y="7777695"/>
            <a:chExt cx="6167395" cy="461665"/>
          </a:xfrm>
        </p:grpSpPr>
        <p:sp>
          <p:nvSpPr>
            <p:cNvPr id="19" name="TextBox 18"/>
            <p:cNvSpPr txBox="1"/>
            <p:nvPr/>
          </p:nvSpPr>
          <p:spPr>
            <a:xfrm>
              <a:off x="1725705" y="7777695"/>
              <a:ext cx="5858435" cy="461665"/>
            </a:xfrm>
            <a:prstGeom prst="rect">
              <a:avLst/>
            </a:prstGeom>
            <a:solidFill>
              <a:schemeClr val="accent2">
                <a:lumMod val="60000"/>
                <a:lumOff val="4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drummer was </a:t>
              </a:r>
              <a:r>
                <a:rPr lang="en-US" sz="2400" dirty="0" smtClean="0">
                  <a:solidFill>
                    <a:srgbClr val="FF0000"/>
                  </a:solidFill>
                  <a:latin typeface="Times New Roman" panose="02020603050405020304" pitchFamily="18" charset="0"/>
                  <a:cs typeface="Times New Roman" panose="02020603050405020304" pitchFamily="18" charset="0"/>
                </a:rPr>
                <a:t>behind</a:t>
              </a:r>
              <a:r>
                <a:rPr lang="en-US" sz="2400" dirty="0" smtClean="0">
                  <a:latin typeface="Times New Roman" panose="02020603050405020304" pitchFamily="18" charset="0"/>
                  <a:cs typeface="Times New Roman" panose="02020603050405020304" pitchFamily="18" charset="0"/>
                </a:rPr>
                <a:t> other musicians.  </a:t>
              </a:r>
              <a:endParaRPr lang="en-US" sz="2400" dirty="0">
                <a:latin typeface="Times New Roman" panose="02020603050405020304" pitchFamily="18" charset="0"/>
                <a:cs typeface="Times New Roman" panose="02020603050405020304" pitchFamily="18" charset="0"/>
              </a:endParaRPr>
            </a:p>
          </p:txBody>
        </p:sp>
        <p:sp>
          <p:nvSpPr>
            <p:cNvPr id="20" name="Rectangle 19"/>
            <p:cNvSpPr/>
            <p:nvPr/>
          </p:nvSpPr>
          <p:spPr>
            <a:xfrm>
              <a:off x="1416745" y="7777695"/>
              <a:ext cx="286871" cy="4616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4520" b="100000" l="0" r="100000"/>
                    </a14:imgEffect>
                  </a14:imgLayer>
                </a14:imgProps>
              </a:ext>
              <a:ext uri="{28A0092B-C50C-407E-A947-70E740481C1C}">
                <a14:useLocalDpi xmlns:a14="http://schemas.microsoft.com/office/drawing/2010/main"/>
              </a:ext>
            </a:extLst>
          </a:blip>
          <a:stretch>
            <a:fillRect/>
          </a:stretch>
        </p:blipFill>
        <p:spPr>
          <a:xfrm>
            <a:off x="8528050" y="1251065"/>
            <a:ext cx="2705100" cy="1685925"/>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100000" l="0" r="97603"/>
                    </a14:imgEffect>
                  </a14:imgLayer>
                </a14:imgProps>
              </a:ext>
              <a:ext uri="{28A0092B-C50C-407E-A947-70E740481C1C}">
                <a14:useLocalDpi xmlns:a14="http://schemas.microsoft.com/office/drawing/2010/main"/>
              </a:ext>
            </a:extLst>
          </a:blip>
          <a:stretch>
            <a:fillRect/>
          </a:stretch>
        </p:blipFill>
        <p:spPr>
          <a:xfrm>
            <a:off x="8528050" y="2679204"/>
            <a:ext cx="2781300" cy="1647825"/>
          </a:xfrm>
          <a:prstGeom prst="rect">
            <a:avLst/>
          </a:prstGeom>
        </p:spPr>
      </p:pic>
      <p:pic>
        <p:nvPicPr>
          <p:cNvPr id="23" name="Picture 22"/>
          <p:cNvPicPr>
            <a:picLocks noChangeAspect="1"/>
          </p:cNvPicPr>
          <p:nvPr/>
        </p:nvPicPr>
        <p:blipFill>
          <a:blip r:embed="rId6" cstate="screen">
            <a:extLst>
              <a:ext uri="{BEBA8EAE-BF5A-486C-A8C5-ECC9F3942E4B}">
                <a14:imgProps xmlns:a14="http://schemas.microsoft.com/office/drawing/2010/main">
                  <a14:imgLayer r:embed="rId7">
                    <a14:imgEffect>
                      <a14:backgroundRemoval t="2186" b="100000" l="0" r="100000"/>
                    </a14:imgEffect>
                  </a14:imgLayer>
                </a14:imgProps>
              </a:ext>
              <a:ext uri="{28A0092B-C50C-407E-A947-70E740481C1C}">
                <a14:useLocalDpi xmlns:a14="http://schemas.microsoft.com/office/drawing/2010/main"/>
              </a:ext>
            </a:extLst>
          </a:blip>
          <a:stretch>
            <a:fillRect/>
          </a:stretch>
        </p:blipFill>
        <p:spPr>
          <a:xfrm>
            <a:off x="12435986" y="4953090"/>
            <a:ext cx="1518627" cy="1006916"/>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backgroundRemoval t="0" b="97423" l="882" r="98235"/>
                    </a14:imgEffect>
                  </a14:imgLayer>
                </a14:imgProps>
              </a:ext>
              <a:ext uri="{28A0092B-C50C-407E-A947-70E740481C1C}">
                <a14:useLocalDpi xmlns:a14="http://schemas.microsoft.com/office/drawing/2010/main"/>
              </a:ext>
            </a:extLst>
          </a:blip>
          <a:stretch>
            <a:fillRect/>
          </a:stretch>
        </p:blipFill>
        <p:spPr>
          <a:xfrm>
            <a:off x="8070850" y="4362701"/>
            <a:ext cx="3238500" cy="184785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456612" y="5199687"/>
            <a:ext cx="2466975" cy="1847850"/>
          </a:xfrm>
          <a:prstGeom prst="rect">
            <a:avLst/>
          </a:prstGeom>
        </p:spPr>
      </p:pic>
      <p:pic>
        <p:nvPicPr>
          <p:cNvPr id="27" name="Picture 26"/>
          <p:cNvPicPr>
            <a:picLocks noChangeAspect="1"/>
          </p:cNvPicPr>
          <p:nvPr/>
        </p:nvPicPr>
        <p:blipFill>
          <a:blip r:embed="rId11">
            <a:extLst>
              <a:ext uri="{BEBA8EAE-BF5A-486C-A8C5-ECC9F3942E4B}">
                <a14:imgProps xmlns:a14="http://schemas.microsoft.com/office/drawing/2010/main">
                  <a14:imgLayer r:embed="rId12">
                    <a14:imgEffect>
                      <a14:backgroundRemoval t="1220" b="98780" l="0" r="100000"/>
                    </a14:imgEffect>
                  </a14:imgLayer>
                </a14:imgProps>
              </a:ext>
              <a:ext uri="{28A0092B-C50C-407E-A947-70E740481C1C}">
                <a14:useLocalDpi xmlns:a14="http://schemas.microsoft.com/office/drawing/2010/main"/>
              </a:ext>
            </a:extLst>
          </a:blip>
          <a:stretch>
            <a:fillRect/>
          </a:stretch>
        </p:blipFill>
        <p:spPr>
          <a:xfrm>
            <a:off x="8274050" y="6210551"/>
            <a:ext cx="2933700" cy="1562100"/>
          </a:xfrm>
          <a:prstGeom prst="rect">
            <a:avLst/>
          </a:prstGeom>
        </p:spPr>
      </p:pic>
      <p:pic>
        <p:nvPicPr>
          <p:cNvPr id="28" name="Picture 2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528050" y="7636262"/>
            <a:ext cx="2466975" cy="1346063"/>
          </a:xfrm>
          <a:prstGeom prst="rect">
            <a:avLst/>
          </a:prstGeom>
        </p:spPr>
      </p:pic>
      <p:sp>
        <p:nvSpPr>
          <p:cNvPr id="29" name="Frame 28"/>
          <p:cNvSpPr/>
          <p:nvPr/>
        </p:nvSpPr>
        <p:spPr>
          <a:xfrm>
            <a:off x="0" y="0"/>
            <a:ext cx="12179300" cy="9134475"/>
          </a:xfrm>
          <a:prstGeom prst="frame">
            <a:avLst>
              <a:gd name="adj1" fmla="val 2907"/>
            </a:avLst>
          </a:prstGeom>
          <a:gradFill>
            <a:gsLst>
              <a:gs pos="0">
                <a:schemeClr val="accent4">
                  <a:lumMod val="75000"/>
                </a:schemeClr>
              </a:gs>
              <a:gs pos="61000">
                <a:schemeClr val="accent2">
                  <a:lumMod val="60000"/>
                  <a:lumOff val="40000"/>
                </a:schemeClr>
              </a:gs>
              <a:gs pos="100000">
                <a:schemeClr val="tx2">
                  <a:lumMod val="50000"/>
                  <a:alpha val="64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p:cNvPicPr>
            <a:picLocks noChangeAspect="1"/>
          </p:cNvPicPr>
          <p:nvPr/>
        </p:nvPicPr>
        <p:blipFill>
          <a:blip r:embed="rId14" cstate="screen">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2818661" y="1671772"/>
            <a:ext cx="865749" cy="1334497"/>
          </a:xfrm>
          <a:prstGeom prst="rect">
            <a:avLst/>
          </a:prstGeom>
        </p:spPr>
      </p:pic>
    </p:spTree>
    <p:extLst>
      <p:ext uri="{BB962C8B-B14F-4D97-AF65-F5344CB8AC3E}">
        <p14:creationId xmlns:p14="http://schemas.microsoft.com/office/powerpoint/2010/main" val="27497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35" presetClass="path" presetSubtype="0" accel="50000" decel="50000" fill="hold" nodeType="withEffect">
                                  <p:stCondLst>
                                    <p:cond delay="0"/>
                                  </p:stCondLst>
                                  <p:childTnLst>
                                    <p:animMotion origin="layout" path="M 0 0 L -0.25 0 E" pathEditMode="relative" ptsTypes="">
                                      <p:cBhvr>
                                        <p:cTn id="17" dur="2000" fill="hold"/>
                                        <p:tgtEl>
                                          <p:spTgt spid="26"/>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par>
                          <p:cTn id="35" fill="hold">
                            <p:stCondLst>
                              <p:cond delay="500"/>
                            </p:stCondLst>
                            <p:childTnLst>
                              <p:par>
                                <p:cTn id="36" presetID="35" presetClass="path" presetSubtype="0" accel="50000" decel="50000" fill="hold" nodeType="afterEffect">
                                  <p:stCondLst>
                                    <p:cond delay="0"/>
                                  </p:stCondLst>
                                  <p:childTnLst>
                                    <p:animMotion origin="layout" path="M -2.29406E-7 -3.60097E-6 L -0.27359 0.01756 " pathEditMode="relative" rAng="0" ptsTypes="AA">
                                      <p:cBhvr>
                                        <p:cTn id="37" dur="2000" fill="hold"/>
                                        <p:tgtEl>
                                          <p:spTgt spid="23"/>
                                        </p:tgtEl>
                                        <p:attrNameLst>
                                          <p:attrName>ppt_x</p:attrName>
                                          <p:attrName>ppt_y</p:attrName>
                                        </p:attrNameLst>
                                      </p:cBhvr>
                                      <p:rCtr x="-13686" y="869"/>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par>
                          <p:cTn id="47" fill="hold">
                            <p:stCondLst>
                              <p:cond delay="1000"/>
                            </p:stCondLst>
                            <p:childTnLst>
                              <p:par>
                                <p:cTn id="48" presetID="22" presetClass="exit" presetSubtype="4" fill="hold" nodeType="afterEffect">
                                  <p:stCondLst>
                                    <p:cond delay="0"/>
                                  </p:stCondLst>
                                  <p:childTnLst>
                                    <p:animEffect transition="out" filter="wipe(down)">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4"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5000">
              <a:srgbClr val="0070C0"/>
            </a:gs>
            <a:gs pos="100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657186" y="1806010"/>
            <a:ext cx="7001436" cy="461665"/>
          </a:xfrm>
          <a:prstGeom prst="rect">
            <a:avLst/>
          </a:prstGeom>
          <a:solidFill>
            <a:schemeClr val="accent1"/>
          </a:solidFill>
        </p:spPr>
        <p:txBody>
          <a:bodyPr wrap="square" rtlCol="0">
            <a:spAutoFit/>
          </a:bodyPr>
          <a:lstStyle/>
          <a:p>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We use in with streets, cities districts, and countries:</a:t>
            </a:r>
            <a:endPar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657186" y="3093263"/>
            <a:ext cx="5898781" cy="461665"/>
          </a:xfrm>
          <a:prstGeom prst="rect">
            <a:avLst/>
          </a:prstGeom>
          <a:solidFill>
            <a:schemeClr val="accent1"/>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.She live in Eskaton/ in Dhaka/ in Bangladesh. </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6449" y="3922039"/>
            <a:ext cx="5625353" cy="461665"/>
          </a:xfrm>
          <a:prstGeom prst="rect">
            <a:avLst/>
          </a:prstGeom>
          <a:noFill/>
        </p:spPr>
        <p:txBody>
          <a:bodyPr wrap="square" rtlCol="0">
            <a:spAutoFit/>
          </a:bodyPr>
          <a:lstStyle/>
          <a:p>
            <a:r>
              <a:rPr lang="en-US" sz="2400" dirty="0" smtClean="0">
                <a:solidFill>
                  <a:schemeClr val="accent1">
                    <a:lumMod val="40000"/>
                    <a:lumOff val="60000"/>
                  </a:schemeClr>
                </a:solidFill>
                <a:latin typeface="Times New Roman" panose="02020603050405020304" pitchFamily="18" charset="0"/>
                <a:cs typeface="Times New Roman" panose="02020603050405020304" pitchFamily="18" charset="0"/>
              </a:rPr>
              <a:t>We use in the with regions (the north,etc):</a:t>
            </a:r>
            <a:endParaRPr lang="en-US" sz="2400" dirty="0">
              <a:solidFill>
                <a:schemeClr val="accent1">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57186" y="5067175"/>
            <a:ext cx="4226862" cy="461665"/>
          </a:xfrm>
          <a:prstGeom prst="rect">
            <a:avLst/>
          </a:prstGeom>
          <a:solidFill>
            <a:schemeClr val="accent1"/>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They live in the  south of Spain.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11268" y="6528256"/>
            <a:ext cx="3509684" cy="461665"/>
          </a:xfrm>
          <a:prstGeom prst="rect">
            <a:avLst/>
          </a:prstGeom>
          <a:solidFill>
            <a:schemeClr val="tx2">
              <a:lumMod val="20000"/>
              <a:lumOff val="80000"/>
            </a:schemeClr>
          </a:solidFill>
        </p:spPr>
        <p:txBody>
          <a:bodyPr wrap="square" rtlCol="0">
            <a:spAutoFit/>
          </a:bodyPr>
          <a:lstStyle/>
          <a:p>
            <a:r>
              <a:rPr lang="en-US" sz="2400" dirty="0" smtClean="0">
                <a:solidFill>
                  <a:srgbClr val="0070C0"/>
                </a:solidFill>
                <a:latin typeface="Times New Roman" panose="02020603050405020304" pitchFamily="18" charset="0"/>
                <a:cs typeface="Times New Roman" panose="02020603050405020304" pitchFamily="18" charset="0"/>
              </a:rPr>
              <a:t> We use at with addresses: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11268" y="7598642"/>
            <a:ext cx="3503599" cy="461665"/>
          </a:xfrm>
          <a:prstGeom prst="rect">
            <a:avLst/>
          </a:prstGeom>
          <a:solidFill>
            <a:schemeClr val="accent5">
              <a:lumMod val="40000"/>
              <a:lumOff val="6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 live at 20, New Eskaton. </a:t>
            </a:r>
            <a:endParaRPr lang="en-US" sz="2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1981197" y="716443"/>
            <a:ext cx="6427697" cy="584775"/>
            <a:chOff x="1981197" y="716443"/>
            <a:chExt cx="6427697" cy="584775"/>
          </a:xfrm>
        </p:grpSpPr>
        <p:sp>
          <p:nvSpPr>
            <p:cNvPr id="9" name="TextBox 8"/>
            <p:cNvSpPr txBox="1"/>
            <p:nvPr/>
          </p:nvSpPr>
          <p:spPr>
            <a:xfrm>
              <a:off x="2321859" y="716443"/>
              <a:ext cx="6087035" cy="584775"/>
            </a:xfrm>
            <a:prstGeom prst="rect">
              <a:avLst/>
            </a:prstGeom>
            <a:solidFill>
              <a:schemeClr val="accent5">
                <a:lumMod val="40000"/>
                <a:lumOff val="60000"/>
              </a:schemeClr>
            </a:solid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Look at the following example: </a:t>
              </a:r>
              <a:endParaRPr lang="en-US"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1981197" y="716443"/>
              <a:ext cx="340661" cy="584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58622" y="2560291"/>
            <a:ext cx="2865437" cy="184785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58621" y="4856196"/>
            <a:ext cx="2865437" cy="17145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58621" y="6798542"/>
            <a:ext cx="2865437" cy="16002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14" name="Frame 13"/>
          <p:cNvSpPr/>
          <p:nvPr/>
        </p:nvSpPr>
        <p:spPr>
          <a:xfrm>
            <a:off x="0" y="-1"/>
            <a:ext cx="12179300" cy="9134475"/>
          </a:xfrm>
          <a:prstGeom prst="frame">
            <a:avLst>
              <a:gd name="adj1" fmla="val 3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39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0-#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allAtOnce"/>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alpha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65475" y="3562427"/>
            <a:ext cx="4760259" cy="461665"/>
          </a:xfrm>
          <a:prstGeom prst="rect">
            <a:avLst/>
          </a:prstGeom>
          <a:solidFill>
            <a:schemeClr val="tx2"/>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She give me the letter </a:t>
            </a:r>
            <a:r>
              <a:rPr lang="en-US" sz="2400" dirty="0" smtClean="0">
                <a:solidFill>
                  <a:srgbClr val="FF0000"/>
                </a:solidFill>
                <a:latin typeface="Times New Roman" panose="02020603050405020304" pitchFamily="18" charset="0"/>
                <a:cs typeface="Times New Roman" panose="02020603050405020304" pitchFamily="18" charset="0"/>
              </a:rPr>
              <a:t>in</a:t>
            </a:r>
            <a:r>
              <a:rPr lang="en-US" sz="2400" dirty="0" smtClean="0">
                <a:latin typeface="Times New Roman" panose="02020603050405020304" pitchFamily="18" charset="0"/>
                <a:cs typeface="Times New Roman" panose="02020603050405020304" pitchFamily="18" charset="0"/>
              </a:rPr>
              <a:t> an envelop.</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599764" y="4297025"/>
            <a:ext cx="4096870" cy="461665"/>
          </a:xfrm>
          <a:prstGeom prst="rect">
            <a:avLst/>
          </a:prstGeom>
          <a:solidFill>
            <a:schemeClr val="tx2"/>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My dresses are </a:t>
            </a:r>
            <a:r>
              <a:rPr lang="en-US" sz="2400" dirty="0" smtClean="0">
                <a:solidFill>
                  <a:srgbClr val="FF0000"/>
                </a:solidFill>
                <a:latin typeface="Times New Roman" panose="02020603050405020304" pitchFamily="18" charset="0"/>
                <a:cs typeface="Times New Roman" panose="02020603050405020304" pitchFamily="18" charset="0"/>
              </a:rPr>
              <a:t>in</a:t>
            </a:r>
            <a:r>
              <a:rPr lang="en-US" sz="2400" dirty="0" smtClean="0">
                <a:latin typeface="Times New Roman" panose="02020603050405020304" pitchFamily="18" charset="0"/>
                <a:cs typeface="Times New Roman" panose="02020603050405020304" pitchFamily="18" charset="0"/>
              </a:rPr>
              <a:t> the cupboard.</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13373" y="4973624"/>
            <a:ext cx="4524039" cy="461665"/>
          </a:xfrm>
          <a:prstGeom prst="rect">
            <a:avLst/>
          </a:prstGeom>
          <a:solidFill>
            <a:schemeClr val="tx2"/>
          </a:solidFill>
        </p:spPr>
        <p:txBody>
          <a:bodyPr wrap="square" rtlCol="0">
            <a:spAutoFit/>
          </a:bodyPr>
          <a:lstStyle/>
          <a:p>
            <a:pPr marL="342900" indent="-342900">
              <a:buFont typeface="Wingdings" panose="05000000000000000000" pitchFamily="2" charset="2"/>
              <a:buChar char="v"/>
            </a:pPr>
            <a:r>
              <a:rPr lang="en-US" sz="2400" dirty="0" smtClean="0">
                <a:solidFill>
                  <a:srgbClr val="00B0F0"/>
                </a:solidFill>
                <a:latin typeface="Times New Roman" panose="02020603050405020304" pitchFamily="18" charset="0"/>
                <a:cs typeface="Times New Roman" panose="02020603050405020304" pitchFamily="18" charset="0"/>
              </a:rPr>
              <a:t>We use on the with surfaces: </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94357" y="5766222"/>
            <a:ext cx="4096870" cy="461665"/>
          </a:xfrm>
          <a:prstGeom prst="rect">
            <a:avLst/>
          </a:prstGeom>
          <a:solidFill>
            <a:schemeClr val="tx2"/>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There was dust </a:t>
            </a:r>
            <a:r>
              <a:rPr lang="en-US" sz="2400" dirty="0" smtClean="0">
                <a:solidFill>
                  <a:srgbClr val="FF0000"/>
                </a:solidFill>
                <a:latin typeface="Times New Roman" panose="02020603050405020304" pitchFamily="18" charset="0"/>
                <a:cs typeface="Times New Roman" panose="02020603050405020304" pitchFamily="18" charset="0"/>
              </a:rPr>
              <a:t>on </a:t>
            </a:r>
            <a:r>
              <a:rPr lang="en-US" sz="2400" dirty="0" smtClean="0">
                <a:latin typeface="Times New Roman" panose="02020603050405020304" pitchFamily="18" charset="0"/>
                <a:cs typeface="Times New Roman" panose="02020603050405020304" pitchFamily="18" charset="0"/>
              </a:rPr>
              <a:t>the floor.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83411" y="6941046"/>
            <a:ext cx="8328245" cy="461665"/>
          </a:xfrm>
          <a:prstGeom prst="rect">
            <a:avLst/>
          </a:prstGeom>
          <a:solidFill>
            <a:schemeClr val="accent2">
              <a:lumMod val="50000"/>
            </a:schemeClr>
          </a:solidFill>
        </p:spPr>
        <p:txBody>
          <a:bodyPr wrap="square" rtlCol="0">
            <a:spAutoFit/>
          </a:bodyPr>
          <a:lstStyle/>
          <a:p>
            <a:pPr marL="342900" indent="-342900">
              <a:buFont typeface="Wingdings" panose="05000000000000000000" pitchFamily="2" charset="2"/>
              <a:buChar char="v"/>
            </a:pPr>
            <a:r>
              <a:rPr lang="en-US" sz="2400" dirty="0" smtClean="0">
                <a:solidFill>
                  <a:srgbClr val="00B0F0"/>
                </a:solidFill>
                <a:latin typeface="Times New Roman" panose="02020603050405020304" pitchFamily="18" charset="0"/>
                <a:cs typeface="Times New Roman" panose="02020603050405020304" pitchFamily="18" charset="0"/>
              </a:rPr>
              <a:t>We use on the second floor, etc. to talk about part of a building:</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565475" y="8235416"/>
            <a:ext cx="3936431" cy="461665"/>
          </a:xfrm>
          <a:prstGeom prst="rect">
            <a:avLst/>
          </a:prstGeom>
          <a:solidFill>
            <a:schemeClr val="tx2">
              <a:lumMod val="60000"/>
              <a:lumOff val="40000"/>
            </a:schemeClr>
          </a:solid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My flat is </a:t>
            </a:r>
            <a:r>
              <a:rPr lang="en-US" sz="2400" dirty="0" smtClean="0">
                <a:solidFill>
                  <a:srgbClr val="FF0000"/>
                </a:solidFill>
                <a:latin typeface="Times New Roman" panose="02020603050405020304" pitchFamily="18" charset="0"/>
                <a:cs typeface="Times New Roman" panose="02020603050405020304" pitchFamily="18" charset="0"/>
              </a:rPr>
              <a:t>on</a:t>
            </a:r>
            <a:r>
              <a:rPr lang="en-US" sz="2400" dirty="0" smtClean="0">
                <a:latin typeface="Times New Roman" panose="02020603050405020304" pitchFamily="18" charset="0"/>
                <a:cs typeface="Times New Roman" panose="02020603050405020304" pitchFamily="18" charset="0"/>
              </a:rPr>
              <a:t> the third floor.</a:t>
            </a:r>
            <a:endParaRPr lang="en-US" sz="24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213373" y="586862"/>
            <a:ext cx="5809129" cy="733219"/>
            <a:chOff x="1954306" y="678922"/>
            <a:chExt cx="5809129" cy="733219"/>
          </a:xfrm>
        </p:grpSpPr>
        <p:sp>
          <p:nvSpPr>
            <p:cNvPr id="10" name="TextBox 9"/>
            <p:cNvSpPr txBox="1"/>
            <p:nvPr/>
          </p:nvSpPr>
          <p:spPr>
            <a:xfrm>
              <a:off x="2599764" y="686326"/>
              <a:ext cx="5163671" cy="584775"/>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n-US" sz="3200" dirty="0" smtClean="0">
                  <a:solidFill>
                    <a:srgbClr val="00B0F0"/>
                  </a:solidFill>
                  <a:latin typeface="Times New Roman" panose="02020603050405020304" pitchFamily="18" charset="0"/>
                  <a:cs typeface="Times New Roman" panose="02020603050405020304" pitchFamily="18" charset="0"/>
                </a:rPr>
                <a:t>2. We use in the with room:</a:t>
              </a:r>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11" name="Flowchart: Document 10"/>
            <p:cNvSpPr/>
            <p:nvPr/>
          </p:nvSpPr>
          <p:spPr>
            <a:xfrm>
              <a:off x="1954306" y="678922"/>
              <a:ext cx="645458" cy="733219"/>
            </a:xfrm>
            <a:prstGeom prst="flowChartDocument">
              <a:avLst/>
            </a:prstGeom>
            <a:solidFill>
              <a:schemeClr val="accent5">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594357" y="1736525"/>
            <a:ext cx="4549385" cy="476403"/>
            <a:chOff x="4778191" y="1606966"/>
            <a:chExt cx="4549385" cy="476403"/>
          </a:xfrm>
        </p:grpSpPr>
        <p:sp>
          <p:nvSpPr>
            <p:cNvPr id="13" name="TextBox 12"/>
            <p:cNvSpPr txBox="1"/>
            <p:nvPr/>
          </p:nvSpPr>
          <p:spPr>
            <a:xfrm>
              <a:off x="5051412" y="1621704"/>
              <a:ext cx="4276164" cy="461665"/>
            </a:xfrm>
            <a:prstGeom prst="rect">
              <a:avLst/>
            </a:prstGeom>
            <a:solidFill>
              <a:schemeClr val="accent6">
                <a:lumMod val="50000"/>
              </a:schemeClr>
            </a:solidFill>
          </p:spPr>
          <p:txBody>
            <a:bodyPr wrap="square" rtlCol="0">
              <a:spAutoFit/>
            </a:bodyPr>
            <a:lstStyle/>
            <a:p>
              <a:r>
                <a:rPr lang="en-US" sz="2400" dirty="0" smtClean="0">
                  <a:solidFill>
                    <a:srgbClr val="00B0F0"/>
                  </a:solidFill>
                  <a:latin typeface="Times New Roman" panose="02020603050405020304" pitchFamily="18" charset="0"/>
                  <a:cs typeface="Times New Roman" panose="02020603050405020304" pitchFamily="18" charset="0"/>
                </a:rPr>
                <a:t>My mom is </a:t>
              </a:r>
              <a:r>
                <a:rPr lang="en-US" sz="2400" dirty="0" smtClean="0">
                  <a:solidFill>
                    <a:srgbClr val="FF0000"/>
                  </a:solidFill>
                  <a:latin typeface="Times New Roman" panose="02020603050405020304" pitchFamily="18" charset="0"/>
                  <a:cs typeface="Times New Roman" panose="02020603050405020304" pitchFamily="18" charset="0"/>
                </a:rPr>
                <a:t>in</a:t>
              </a:r>
              <a:r>
                <a:rPr lang="en-US" sz="2400" dirty="0" smtClean="0">
                  <a:solidFill>
                    <a:srgbClr val="00B0F0"/>
                  </a:solidFill>
                  <a:latin typeface="Times New Roman" panose="02020603050405020304" pitchFamily="18" charset="0"/>
                  <a:cs typeface="Times New Roman" panose="02020603050405020304" pitchFamily="18" charset="0"/>
                </a:rPr>
                <a:t> the kitchen room.</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78191" y="1606966"/>
              <a:ext cx="215151" cy="4764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083410" y="2729242"/>
            <a:ext cx="7539889" cy="461665"/>
          </a:xfrm>
          <a:prstGeom prst="rect">
            <a:avLst/>
          </a:prstGeom>
          <a:solidFill>
            <a:schemeClr val="tx2"/>
          </a:solidFill>
        </p:spPr>
        <p:txBody>
          <a:bodyPr wrap="square" rtlCol="0">
            <a:spAutoFit/>
          </a:bodyPr>
          <a:lstStyle/>
          <a:p>
            <a:pPr marL="342900" indent="-342900">
              <a:buFont typeface="Wingdings" panose="05000000000000000000" pitchFamily="2" charset="2"/>
              <a:buChar char="v"/>
            </a:pPr>
            <a:r>
              <a:rPr lang="en-US" sz="2400" dirty="0" smtClean="0">
                <a:solidFill>
                  <a:srgbClr val="00B0F0"/>
                </a:solidFill>
                <a:latin typeface="Times New Roman" panose="02020603050405020304" pitchFamily="18" charset="0"/>
                <a:cs typeface="Times New Roman" panose="02020603050405020304" pitchFamily="18" charset="0"/>
              </a:rPr>
              <a:t>We use in a / an /the/my etc. with other enclosed places: </a:t>
            </a:r>
            <a:endParaRPr lang="en-US" sz="2400" dirty="0">
              <a:solidFill>
                <a:srgbClr val="00B0F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23300" y="1159633"/>
            <a:ext cx="2857500" cy="1600200"/>
          </a:xfrm>
          <a:prstGeom prst="rect">
            <a:avLst/>
          </a:prstGeom>
          <a:ln>
            <a:solidFill>
              <a:srgbClr val="002060"/>
            </a:solidFill>
          </a:ln>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1656" y="3276952"/>
            <a:ext cx="2264706" cy="1541099"/>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1985" y="3192932"/>
            <a:ext cx="1588816" cy="186034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2502" y="5053281"/>
            <a:ext cx="2676525" cy="1704975"/>
          </a:xfrm>
          <a:prstGeom prst="rect">
            <a:avLst/>
          </a:prstGeom>
        </p:spPr>
      </p:pic>
      <p:pic>
        <p:nvPicPr>
          <p:cNvPr id="20" name="Picture 19"/>
          <p:cNvPicPr>
            <a:picLocks noChangeAspect="1"/>
          </p:cNvPicPr>
          <p:nvPr/>
        </p:nvPicPr>
        <p:blipFill>
          <a:blip r:embed="rId6" cstate="email">
            <a:extLst>
              <a:ext uri="{BEBA8EAE-BF5A-486C-A8C5-ECC9F3942E4B}">
                <a14:imgProps xmlns:a14="http://schemas.microsoft.com/office/drawing/2010/main">
                  <a14:imgLayer r:embed="rId7">
                    <a14:imgEffect>
                      <a14:backgroundRemoval t="3145" b="94969" l="9434" r="89623"/>
                    </a14:imgEffect>
                  </a14:imgLayer>
                </a14:imgProps>
              </a:ext>
              <a:ext uri="{28A0092B-C50C-407E-A947-70E740481C1C}">
                <a14:useLocalDpi xmlns:a14="http://schemas.microsoft.com/office/drawing/2010/main"/>
              </a:ext>
            </a:extLst>
          </a:blip>
          <a:stretch>
            <a:fillRect/>
          </a:stretch>
        </p:blipFill>
        <p:spPr>
          <a:xfrm>
            <a:off x="9467188" y="5185377"/>
            <a:ext cx="2530475" cy="1514475"/>
          </a:xfrm>
          <a:prstGeom prst="rect">
            <a:avLst/>
          </a:prstGeom>
        </p:spPr>
      </p:pic>
      <p:pic>
        <p:nvPicPr>
          <p:cNvPr id="22" name="Picture 21"/>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2861926" y="5435289"/>
            <a:ext cx="515829" cy="50732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484655" y="6993486"/>
            <a:ext cx="2466975" cy="1847850"/>
          </a:xfrm>
          <a:prstGeom prst="rect">
            <a:avLst/>
          </a:prstGeom>
          <a:ln>
            <a:solidFill>
              <a:schemeClr val="accent1"/>
            </a:solidFill>
          </a:ln>
        </p:spPr>
      </p:pic>
      <p:pic>
        <p:nvPicPr>
          <p:cNvPr id="21" name="Picture 20"/>
          <p:cNvPicPr>
            <a:picLocks noChangeAspect="1"/>
          </p:cNvPicPr>
          <p:nvPr/>
        </p:nvPicPr>
        <p:blipFill>
          <a:blip r:embed="rId11"/>
          <a:stretch>
            <a:fillRect/>
          </a:stretch>
        </p:blipFill>
        <p:spPr>
          <a:xfrm>
            <a:off x="2473063" y="6311945"/>
            <a:ext cx="4121253" cy="646232"/>
          </a:xfrm>
          <a:prstGeom prst="rect">
            <a:avLst/>
          </a:prstGeom>
        </p:spPr>
      </p:pic>
      <p:sp>
        <p:nvSpPr>
          <p:cNvPr id="24" name="Frame 23"/>
          <p:cNvSpPr/>
          <p:nvPr/>
        </p:nvSpPr>
        <p:spPr>
          <a:xfrm>
            <a:off x="0" y="0"/>
            <a:ext cx="12179300" cy="9134475"/>
          </a:xfrm>
          <a:prstGeom prst="frame">
            <a:avLst>
              <a:gd name="adj1" fmla="val 2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607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500"/>
                                        <p:tgtEl>
                                          <p:spTgt spid="3"/>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4"/>
                                        </p:tgtEl>
                                        <p:attrNameLst>
                                          <p:attrName>ppt_x</p:attrName>
                                        </p:attrNameLst>
                                      </p:cBhvr>
                                      <p:tavLst>
                                        <p:tav tm="0">
                                          <p:val>
                                            <p:strVal val="ppt_x"/>
                                          </p:val>
                                        </p:tav>
                                        <p:tav tm="100000">
                                          <p:val>
                                            <p:strVal val="ppt_x"/>
                                          </p:val>
                                        </p:tav>
                                      </p:tavLst>
                                    </p:anim>
                                    <p:anim calcmode="lin" valueType="num">
                                      <p:cBhvr additive="base">
                                        <p:cTn id="55" dur="500"/>
                                        <p:tgtEl>
                                          <p:spTgt spid="4"/>
                                        </p:tgtEl>
                                        <p:attrNameLst>
                                          <p:attrName>ppt_y</p:attrName>
                                        </p:attrNameLst>
                                      </p:cBhvr>
                                      <p:tavLst>
                                        <p:tav tm="0">
                                          <p:val>
                                            <p:strVal val="ppt_y"/>
                                          </p:val>
                                        </p:tav>
                                        <p:tav tm="100000">
                                          <p:val>
                                            <p:strVal val="1+ppt_h/2"/>
                                          </p:val>
                                        </p:tav>
                                      </p:tavLst>
                                    </p:anim>
                                    <p:set>
                                      <p:cBhvr>
                                        <p:cTn id="56" dur="1" fill="hold">
                                          <p:stCondLst>
                                            <p:cond delay="4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right)">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xit" presetSubtype="0" fill="hold" nodeType="clickEffect">
                                  <p:stCondLst>
                                    <p:cond delay="0"/>
                                  </p:stCondLst>
                                  <p:childTnLst>
                                    <p:animEffect transition="out" filter="wedge">
                                      <p:cBhvr>
                                        <p:cTn id="70" dur="2000"/>
                                        <p:tgtEl>
                                          <p:spTgt spid="19"/>
                                        </p:tgtEl>
                                      </p:cBhvr>
                                    </p:animEffect>
                                    <p:set>
                                      <p:cBhvr>
                                        <p:cTn id="71" dur="1" fill="hold">
                                          <p:stCondLst>
                                            <p:cond delay="1999"/>
                                          </p:stCondLst>
                                        </p:cTn>
                                        <p:tgtEl>
                                          <p:spTgt spid="1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right)">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right)">
                                      <p:cBhvr>
                                        <p:cTn id="81" dur="500"/>
                                        <p:tgtEl>
                                          <p:spTgt spid="20"/>
                                        </p:tgtEl>
                                      </p:cBhvr>
                                    </p:animEffect>
                                  </p:childTnLst>
                                </p:cTn>
                              </p:par>
                            </p:childTnLst>
                          </p:cTn>
                        </p:par>
                        <p:par>
                          <p:cTn id="82" fill="hold">
                            <p:stCondLst>
                              <p:cond delay="500"/>
                            </p:stCondLst>
                            <p:childTnLst>
                              <p:par>
                                <p:cTn id="83" presetID="35" presetClass="path" presetSubtype="0" accel="50000" decel="50000" fill="hold" nodeType="afterEffect">
                                  <p:stCondLst>
                                    <p:cond delay="0"/>
                                  </p:stCondLst>
                                  <p:childTnLst>
                                    <p:animMotion origin="layout" path="M -3.7122E-6 2.74592E-6 L -0.19095 -0.03407 " pathEditMode="relative" rAng="0" ptsTypes="AA">
                                      <p:cBhvr>
                                        <p:cTn id="84" dur="2000" fill="hold"/>
                                        <p:tgtEl>
                                          <p:spTgt spid="22"/>
                                        </p:tgtEl>
                                        <p:attrNameLst>
                                          <p:attrName>ppt_x</p:attrName>
                                          <p:attrName>ppt_y</p:attrName>
                                        </p:attrNameLst>
                                      </p:cBhvr>
                                      <p:rCtr x="-9554" y="-1703"/>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500"/>
                            </p:stCondLst>
                            <p:childTnLst>
                              <p:par>
                                <p:cTn id="96" presetID="22" presetClass="entr" presetSubtype="2" fill="hold"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right)">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7" grpId="0" animBg="1"/>
      <p:bldP spid="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7407" r="97222"/>
                    </a14:imgEffect>
                  </a14:imgLayer>
                </a14:imgProps>
              </a:ext>
              <a:ext uri="{28A0092B-C50C-407E-A947-70E740481C1C}">
                <a14:useLocalDpi xmlns:a14="http://schemas.microsoft.com/office/drawing/2010/main"/>
              </a:ext>
            </a:extLst>
          </a:blip>
          <a:stretch>
            <a:fillRect/>
          </a:stretch>
        </p:blipFill>
        <p:spPr>
          <a:xfrm flipH="1">
            <a:off x="32354" y="6381916"/>
            <a:ext cx="1024310" cy="1867707"/>
          </a:xfrm>
          <a:prstGeom prst="rect">
            <a:avLst/>
          </a:prstGeom>
        </p:spPr>
      </p:pic>
      <p:pic>
        <p:nvPicPr>
          <p:cNvPr id="3" name="Picture 2"/>
          <p:cNvPicPr>
            <a:picLocks noChangeAspect="1"/>
          </p:cNvPicPr>
          <p:nvPr/>
        </p:nvPicPr>
        <p:blipFill>
          <a:blip r:embed="rId4" cstate="email">
            <a:extLst>
              <a:ext uri="{BEBA8EAE-BF5A-486C-A8C5-ECC9F3942E4B}">
                <a14:imgProps xmlns:a14="http://schemas.microsoft.com/office/drawing/2010/main">
                  <a14:imgLayer r:embed="rId3">
                    <a14:imgEffect>
                      <a14:backgroundRemoval t="0" b="100000" l="7407" r="100000"/>
                    </a14:imgEffect>
                  </a14:imgLayer>
                </a14:imgProps>
              </a:ext>
              <a:ext uri="{28A0092B-C50C-407E-A947-70E740481C1C}">
                <a14:useLocalDpi xmlns:a14="http://schemas.microsoft.com/office/drawing/2010/main"/>
              </a:ext>
            </a:extLst>
          </a:blip>
          <a:stretch>
            <a:fillRect/>
          </a:stretch>
        </p:blipFill>
        <p:spPr>
          <a:xfrm flipH="1">
            <a:off x="63175" y="3991390"/>
            <a:ext cx="1024310" cy="1867707"/>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3">
                    <a14:imgEffect>
                      <a14:backgroundRemoval t="0" b="100000" l="7407" r="100000"/>
                    </a14:imgEffect>
                  </a14:imgLayer>
                </a14:imgProps>
              </a:ext>
              <a:ext uri="{28A0092B-C50C-407E-A947-70E740481C1C}">
                <a14:useLocalDpi xmlns:a14="http://schemas.microsoft.com/office/drawing/2010/main"/>
              </a:ext>
            </a:extLst>
          </a:blip>
          <a:stretch>
            <a:fillRect/>
          </a:stretch>
        </p:blipFill>
        <p:spPr>
          <a:xfrm flipH="1">
            <a:off x="141101" y="194065"/>
            <a:ext cx="1024310" cy="1867707"/>
          </a:xfrm>
          <a:prstGeom prst="rect">
            <a:avLst/>
          </a:prstGeom>
        </p:spPr>
      </p:pic>
      <p:sp>
        <p:nvSpPr>
          <p:cNvPr id="5" name="TextBox 4"/>
          <p:cNvSpPr txBox="1"/>
          <p:nvPr/>
        </p:nvSpPr>
        <p:spPr>
          <a:xfrm>
            <a:off x="1030937" y="410213"/>
            <a:ext cx="7754473"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3.  We use</a:t>
            </a:r>
            <a:r>
              <a:rPr lang="en-US" sz="2400" b="1" dirty="0" smtClean="0">
                <a:solidFill>
                  <a:srgbClr val="FF0000"/>
                </a:solidFill>
                <a:latin typeface="Times New Roman" panose="02020603050405020304" pitchFamily="18" charset="0"/>
                <a:cs typeface="Times New Roman" panose="02020603050405020304" pitchFamily="18" charset="0"/>
              </a:rPr>
              <a:t> at home</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at work </a:t>
            </a:r>
            <a:r>
              <a:rPr lang="en-US" sz="2400" dirty="0" smtClean="0">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at school</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at university </a:t>
            </a:r>
            <a:r>
              <a:rPr lang="en-US" sz="2400" dirty="0" smtClean="0">
                <a:latin typeface="Times New Roman" panose="02020603050405020304" pitchFamily="18" charset="0"/>
                <a:cs typeface="Times New Roman" panose="02020603050405020304" pitchFamily="18" charset="0"/>
              </a:rPr>
              <a:t>to talk about being in the place where  we live, work or study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05435" y="1567078"/>
            <a:ext cx="2572870" cy="461665"/>
          </a:xfrm>
          <a:prstGeom prst="rect">
            <a:avLst/>
          </a:prstGeom>
          <a:noFill/>
        </p:spPr>
        <p:txBody>
          <a:bodyPr wrap="square" rtlCol="0">
            <a:spAutoFit/>
          </a:bodyPr>
          <a:lstStyle/>
          <a:p>
            <a:r>
              <a:rPr lang="en-US" sz="2400" dirty="0" smtClean="0">
                <a:solidFill>
                  <a:schemeClr val="accent1"/>
                </a:solidFill>
                <a:latin typeface="Times New Roman" panose="02020603050405020304" pitchFamily="18" charset="0"/>
                <a:cs typeface="Times New Roman" panose="02020603050405020304" pitchFamily="18" charset="0"/>
              </a:rPr>
              <a:t>Such as example-    </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5435" y="2061772"/>
            <a:ext cx="450028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 was at work/ at home yesterday.</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05435" y="3094284"/>
            <a:ext cx="6893858"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Sabit is at school an he will be taking his exams soon.</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05434" y="4237673"/>
            <a:ext cx="7037294" cy="830997"/>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But we say in hospital, in prison to talk about a patient or a prisoner in those place:</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83646" y="5129824"/>
            <a:ext cx="516367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Fatima is very ill and she is in hospital.</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05434" y="5873908"/>
            <a:ext cx="4132731" cy="830997"/>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4. We use at the to describe being in or using a building:</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96470" y="7113550"/>
            <a:ext cx="469750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Some friends meet me at the airport.</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05434" y="8098034"/>
            <a:ext cx="516367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You can buy this at the super market.</a:t>
            </a:r>
            <a:endParaRPr lang="en-US" sz="2400" dirty="0">
              <a:latin typeface="Times New Roman" panose="02020603050405020304" pitchFamily="18" charset="0"/>
              <a:cs typeface="Times New Roman" panose="02020603050405020304" pitchFamily="18" charset="0"/>
            </a:endParaRPr>
          </a:p>
        </p:txBody>
      </p:sp>
      <p:sp>
        <p:nvSpPr>
          <p:cNvPr id="14" name="Frame 13"/>
          <p:cNvSpPr/>
          <p:nvPr/>
        </p:nvSpPr>
        <p:spPr>
          <a:xfrm>
            <a:off x="-84667" y="0"/>
            <a:ext cx="12263967" cy="9134475"/>
          </a:xfrm>
          <a:prstGeom prst="frame">
            <a:avLst>
              <a:gd name="adj1" fmla="val 821"/>
            </a:avLst>
          </a:prstGeom>
          <a:gradFill>
            <a:gsLst>
              <a:gs pos="0">
                <a:schemeClr val="accent4">
                  <a:lumMod val="50000"/>
                </a:schemeClr>
              </a:gs>
              <a:gs pos="53000">
                <a:srgbClr val="122D46">
                  <a:alpha val="46000"/>
                </a:srgbClr>
              </a:gs>
              <a:gs pos="100000">
                <a:srgbClr val="C00000">
                  <a:alpha val="75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93951" y="1378204"/>
            <a:ext cx="2495550" cy="1828800"/>
          </a:xfrm>
          <a:prstGeom prst="rect">
            <a:avLst/>
          </a:prstGeom>
          <a:ln>
            <a:solidFill>
              <a:srgbClr val="00B0F0"/>
            </a:solidFill>
          </a:ln>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3951" y="1911933"/>
            <a:ext cx="2895601" cy="1925267"/>
          </a:xfrm>
          <a:prstGeom prst="rect">
            <a:avLst/>
          </a:prstGeom>
          <a:ln>
            <a:solidFill>
              <a:schemeClr val="accent6">
                <a:lumMod val="75000"/>
              </a:schemeClr>
            </a:solidFill>
          </a:ln>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44651" y="6773138"/>
            <a:ext cx="3244850" cy="2028031"/>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784987" y="4779409"/>
            <a:ext cx="2904565" cy="1743075"/>
          </a:xfrm>
          <a:prstGeom prst="rect">
            <a:avLst/>
          </a:prstGeom>
          <a:ln>
            <a:solidFill>
              <a:schemeClr val="accent1">
                <a:lumMod val="60000"/>
                <a:lumOff val="40000"/>
              </a:schemeClr>
            </a:solidFill>
          </a:ln>
        </p:spPr>
      </p:pic>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4987" y="7403334"/>
            <a:ext cx="2904565" cy="1648489"/>
          </a:xfrm>
          <a:prstGeom prst="rect">
            <a:avLst/>
          </a:prstGeom>
          <a:ln>
            <a:solidFill>
              <a:schemeClr val="accent2"/>
            </a:solidFill>
          </a:ln>
        </p:spPr>
      </p:pic>
    </p:spTree>
    <p:extLst>
      <p:ext uri="{BB962C8B-B14F-4D97-AF65-F5344CB8AC3E}">
        <p14:creationId xmlns:p14="http://schemas.microsoft.com/office/powerpoint/2010/main" val="16050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000"/>
                            </p:stCondLst>
                            <p:childTnLst>
                              <p:par>
                                <p:cTn id="27" presetID="16" presetClass="exit" presetSubtype="21" fill="hold" nodeType="afterEffect">
                                  <p:stCondLst>
                                    <p:cond delay="0"/>
                                  </p:stCondLst>
                                  <p:childTnLst>
                                    <p:animEffect transition="out" filter="barn(inVertical)">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3" presetClass="exit" presetSubtype="32" fill="hold" nodeType="clickEffect">
                                  <p:stCondLst>
                                    <p:cond delay="0"/>
                                  </p:stCondLst>
                                  <p:childTnLst>
                                    <p:animEffect transition="out" filter="plus(out)">
                                      <p:cBhvr>
                                        <p:cTn id="80" dur="2000"/>
                                        <p:tgtEl>
                                          <p:spTgt spid="20"/>
                                        </p:tgtEl>
                                      </p:cBhvr>
                                    </p:animEffect>
                                    <p:set>
                                      <p:cBhvr>
                                        <p:cTn id="81" dur="1" fill="hold">
                                          <p:stCondLst>
                                            <p:cond delay="19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left)">
                                      <p:cBhvr>
                                        <p:cTn id="86" dur="500"/>
                                        <p:tgtEl>
                                          <p:spTgt spid="13"/>
                                        </p:tgtEl>
                                      </p:cBhvr>
                                    </p:animEffect>
                                  </p:childTnLst>
                                </p:cTn>
                              </p:par>
                            </p:childTnLst>
                          </p:cTn>
                        </p:par>
                        <p:par>
                          <p:cTn id="87" fill="hold">
                            <p:stCondLst>
                              <p:cond delay="500"/>
                            </p:stCondLst>
                            <p:childTnLst>
                              <p:par>
                                <p:cTn id="88" presetID="22" presetClass="entr" presetSubtype="2"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right)">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3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14345" y="4309409"/>
            <a:ext cx="4206690" cy="954107"/>
          </a:xfrm>
          <a:prstGeom prst="rect">
            <a:avLst/>
          </a:prstGeom>
          <a:solidFill>
            <a:schemeClr val="accent4">
              <a:lumMod val="60000"/>
              <a:lumOff val="40000"/>
            </a:scheme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He walked </a:t>
            </a:r>
            <a:r>
              <a:rPr lang="en-US" sz="2800" dirty="0" smtClean="0">
                <a:solidFill>
                  <a:srgbClr val="C00000"/>
                </a:solidFill>
                <a:latin typeface="Times New Roman" panose="02020603050405020304" pitchFamily="18" charset="0"/>
                <a:cs typeface="Times New Roman" panose="02020603050405020304" pitchFamily="18" charset="0"/>
              </a:rPr>
              <a:t>out of </a:t>
            </a:r>
            <a:r>
              <a:rPr lang="en-US" sz="2800" dirty="0" smtClean="0">
                <a:latin typeface="Times New Roman" panose="02020603050405020304" pitchFamily="18" charset="0"/>
                <a:cs typeface="Times New Roman" panose="02020603050405020304" pitchFamily="18" charset="0"/>
              </a:rPr>
              <a:t>the house.</a:t>
            </a:r>
          </a:p>
          <a:p>
            <a:r>
              <a:rPr lang="en-US" sz="2800" dirty="0" smtClean="0">
                <a:latin typeface="Times New Roman" panose="02020603050405020304" pitchFamily="18" charset="0"/>
                <a:cs typeface="Times New Roman" panose="02020603050405020304" pitchFamily="18" charset="0"/>
              </a:rPr>
              <a:t>He got </a:t>
            </a:r>
            <a:r>
              <a:rPr lang="en-US" sz="2800" dirty="0" smtClean="0">
                <a:solidFill>
                  <a:srgbClr val="C00000"/>
                </a:solidFill>
                <a:latin typeface="Times New Roman" panose="02020603050405020304" pitchFamily="18" charset="0"/>
                <a:cs typeface="Times New Roman" panose="02020603050405020304" pitchFamily="18" charset="0"/>
              </a:rPr>
              <a:t>into</a:t>
            </a:r>
            <a:r>
              <a:rPr lang="en-US" sz="2800" dirty="0" smtClean="0">
                <a:latin typeface="Times New Roman" panose="02020603050405020304" pitchFamily="18" charset="0"/>
                <a:cs typeface="Times New Roman" panose="02020603050405020304" pitchFamily="18" charset="0"/>
              </a:rPr>
              <a:t> his car.</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102329" y="6174641"/>
            <a:ext cx="4392707" cy="1384995"/>
          </a:xfrm>
          <a:prstGeom prst="rect">
            <a:avLst/>
          </a:prstGeom>
          <a:solidFill>
            <a:schemeClr val="accent4">
              <a:lumMod val="60000"/>
              <a:lumOff val="40000"/>
            </a:scheme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He drove </a:t>
            </a:r>
            <a:r>
              <a:rPr lang="en-US" sz="2800" dirty="0" smtClean="0">
                <a:solidFill>
                  <a:srgbClr val="C00000"/>
                </a:solidFill>
                <a:latin typeface="Times New Roman" panose="02020603050405020304" pitchFamily="18" charset="0"/>
                <a:cs typeface="Times New Roman" panose="02020603050405020304" pitchFamily="18" charset="0"/>
              </a:rPr>
              <a:t>up</a:t>
            </a:r>
            <a:r>
              <a:rPr lang="en-US" sz="2800" dirty="0" smtClean="0">
                <a:latin typeface="Times New Roman" panose="02020603050405020304" pitchFamily="18" charset="0"/>
                <a:cs typeface="Times New Roman" panose="02020603050405020304" pitchFamily="18" charset="0"/>
              </a:rPr>
              <a:t> a hill.</a:t>
            </a:r>
          </a:p>
          <a:p>
            <a:r>
              <a:rPr lang="en-US" sz="2800" dirty="0" smtClean="0">
                <a:latin typeface="Times New Roman" panose="02020603050405020304" pitchFamily="18" charset="0"/>
                <a:cs typeface="Times New Roman" panose="02020603050405020304" pitchFamily="18" charset="0"/>
              </a:rPr>
              <a:t>He drove </a:t>
            </a:r>
            <a:r>
              <a:rPr lang="en-US" sz="2800" dirty="0" smtClean="0">
                <a:solidFill>
                  <a:srgbClr val="C00000"/>
                </a:solidFill>
                <a:latin typeface="Times New Roman" panose="02020603050405020304" pitchFamily="18" charset="0"/>
                <a:cs typeface="Times New Roman" panose="02020603050405020304" pitchFamily="18" charset="0"/>
              </a:rPr>
              <a:t>down</a:t>
            </a:r>
            <a:r>
              <a:rPr lang="en-US" sz="2800" dirty="0" smtClean="0">
                <a:latin typeface="Times New Roman" panose="02020603050405020304" pitchFamily="18" charset="0"/>
                <a:cs typeface="Times New Roman" panose="02020603050405020304" pitchFamily="18" charset="0"/>
              </a:rPr>
              <a:t> the hill.</a:t>
            </a:r>
          </a:p>
          <a:p>
            <a:r>
              <a:rPr lang="en-US" sz="2800" dirty="0" smtClean="0">
                <a:latin typeface="Times New Roman" panose="02020603050405020304" pitchFamily="18" charset="0"/>
                <a:cs typeface="Times New Roman" panose="02020603050405020304" pitchFamily="18" charset="0"/>
              </a:rPr>
              <a:t>He drove </a:t>
            </a:r>
            <a:r>
              <a:rPr lang="en-US" sz="2800" dirty="0" smtClean="0">
                <a:solidFill>
                  <a:srgbClr val="C00000"/>
                </a:solidFill>
                <a:latin typeface="Times New Roman" panose="02020603050405020304" pitchFamily="18" charset="0"/>
                <a:cs typeface="Times New Roman" panose="02020603050405020304" pitchFamily="18" charset="0"/>
              </a:rPr>
              <a:t>around</a:t>
            </a:r>
            <a:r>
              <a:rPr lang="en-US" sz="2800" dirty="0" smtClean="0">
                <a:latin typeface="Times New Roman" panose="02020603050405020304" pitchFamily="18" charset="0"/>
                <a:cs typeface="Times New Roman" panose="02020603050405020304" pitchFamily="18" charset="0"/>
              </a:rPr>
              <a:t> the corner. </a:t>
            </a:r>
          </a:p>
        </p:txBody>
      </p:sp>
      <p:sp>
        <p:nvSpPr>
          <p:cNvPr id="4" name="TextBox 3"/>
          <p:cNvSpPr txBox="1"/>
          <p:nvPr/>
        </p:nvSpPr>
        <p:spPr>
          <a:xfrm>
            <a:off x="1203510" y="4306234"/>
            <a:ext cx="3926543" cy="954107"/>
          </a:xfrm>
          <a:prstGeom prst="rect">
            <a:avLst/>
          </a:prstGeom>
          <a:solidFill>
            <a:schemeClr val="accent4">
              <a:lumMod val="60000"/>
              <a:lumOff val="40000"/>
            </a:scheme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 go to work </a:t>
            </a:r>
            <a:r>
              <a:rPr lang="en-US" sz="2800" dirty="0" smtClean="0">
                <a:solidFill>
                  <a:srgbClr val="C00000"/>
                </a:solidFill>
                <a:latin typeface="Times New Roman" panose="02020603050405020304" pitchFamily="18" charset="0"/>
                <a:cs typeface="Times New Roman" panose="02020603050405020304" pitchFamily="18" charset="0"/>
              </a:rPr>
              <a:t>by</a:t>
            </a:r>
            <a:r>
              <a:rPr lang="en-US" sz="2800" dirty="0" smtClean="0">
                <a:latin typeface="Times New Roman" panose="02020603050405020304" pitchFamily="18" charset="0"/>
                <a:cs typeface="Times New Roman" panose="02020603050405020304" pitchFamily="18" charset="0"/>
              </a:rPr>
              <a:t> car. </a:t>
            </a:r>
          </a:p>
          <a:p>
            <a:r>
              <a:rPr lang="en-US" sz="2800" dirty="0" smtClean="0">
                <a:latin typeface="Times New Roman" panose="02020603050405020304" pitchFamily="18" charset="0"/>
                <a:cs typeface="Times New Roman" panose="02020603050405020304" pitchFamily="18" charset="0"/>
              </a:rPr>
              <a:t>We went to home </a:t>
            </a:r>
            <a:r>
              <a:rPr lang="en-US" sz="2800" dirty="0" smtClean="0">
                <a:solidFill>
                  <a:srgbClr val="C00000"/>
                </a:solidFill>
                <a:latin typeface="Times New Roman" panose="02020603050405020304" pitchFamily="18" charset="0"/>
                <a:cs typeface="Times New Roman" panose="02020603050405020304" pitchFamily="18" charset="0"/>
              </a:rPr>
              <a:t>by</a:t>
            </a:r>
            <a:r>
              <a:rPr lang="en-US" sz="2800" dirty="0" smtClean="0">
                <a:latin typeface="Times New Roman" panose="02020603050405020304" pitchFamily="18" charset="0"/>
                <a:cs typeface="Times New Roman" panose="02020603050405020304" pitchFamily="18" charset="0"/>
              </a:rPr>
              <a:t> bus.</a:t>
            </a:r>
            <a:endParaRPr lang="en-US" sz="28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806824" y="2434035"/>
            <a:ext cx="10943662" cy="957899"/>
            <a:chOff x="1196790" y="2430760"/>
            <a:chExt cx="10546976" cy="957899"/>
          </a:xfrm>
        </p:grpSpPr>
        <p:sp>
          <p:nvSpPr>
            <p:cNvPr id="6" name="TextBox 5"/>
            <p:cNvSpPr txBox="1"/>
            <p:nvPr/>
          </p:nvSpPr>
          <p:spPr>
            <a:xfrm>
              <a:off x="1703295" y="2430760"/>
              <a:ext cx="10040471" cy="954107"/>
            </a:xfrm>
            <a:prstGeom prst="rect">
              <a:avLst/>
            </a:prstGeom>
            <a:solidFill>
              <a:schemeClr val="accent4">
                <a:lumMod val="60000"/>
                <a:lumOff val="40000"/>
              </a:scheme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Read the following example with your partner and try to find out the differences.</a:t>
              </a:r>
              <a:endParaRPr lang="en-US" sz="2800" dirty="0">
                <a:latin typeface="Times New Roman" panose="02020603050405020304" pitchFamily="18" charset="0"/>
                <a:cs typeface="Times New Roman" panose="02020603050405020304" pitchFamily="18" charset="0"/>
              </a:endParaRPr>
            </a:p>
          </p:txBody>
        </p:sp>
        <p:sp>
          <p:nvSpPr>
            <p:cNvPr id="7" name="Snip Same Side Corner Rectangle 6"/>
            <p:cNvSpPr/>
            <p:nvPr/>
          </p:nvSpPr>
          <p:spPr>
            <a:xfrm>
              <a:off x="1196790" y="2430760"/>
              <a:ext cx="506505" cy="957899"/>
            </a:xfrm>
            <a:prstGeom prst="snip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ame 14"/>
          <p:cNvSpPr/>
          <p:nvPr/>
        </p:nvSpPr>
        <p:spPr>
          <a:xfrm>
            <a:off x="0" y="0"/>
            <a:ext cx="12179300" cy="9134475"/>
          </a:xfrm>
          <a:prstGeom prst="frame">
            <a:avLst>
              <a:gd name="adj1" fmla="val 268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6158"/>
          <a:stretch/>
        </p:blipFill>
        <p:spPr>
          <a:xfrm>
            <a:off x="9709895" y="438450"/>
            <a:ext cx="1023095" cy="1745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43025"/>
          <a:stretch/>
        </p:blipFill>
        <p:spPr>
          <a:xfrm>
            <a:off x="1332379" y="463136"/>
            <a:ext cx="1329580" cy="1745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0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2.88843E-6 8.06396E-7 L 0.29901 -0.00852 " pathEditMode="relative" rAng="0" ptsTypes="AA">
                                      <p:cBhvr>
                                        <p:cTn id="6" dur="1000" fill="hold"/>
                                        <p:tgtEl>
                                          <p:spTgt spid="12"/>
                                        </p:tgtEl>
                                        <p:attrNameLst>
                                          <p:attrName>ppt_x</p:attrName>
                                          <p:attrName>ppt_y</p:attrName>
                                        </p:attrNameLst>
                                      </p:cBhvr>
                                      <p:rCtr x="14950" y="-434"/>
                                    </p:animMotion>
                                  </p:childTnLst>
                                </p:cTn>
                              </p:par>
                            </p:childTnLst>
                          </p:cTn>
                        </p:par>
                        <p:par>
                          <p:cTn id="7" fill="hold">
                            <p:stCondLst>
                              <p:cond delay="1000"/>
                            </p:stCondLst>
                            <p:childTnLst>
                              <p:par>
                                <p:cTn id="8" presetID="35" presetClass="path" presetSubtype="0" fill="hold" nodeType="afterEffect">
                                  <p:stCondLst>
                                    <p:cond delay="0"/>
                                  </p:stCondLst>
                                  <p:childTnLst>
                                    <p:animMotion origin="layout" path="M 4.62982E-6 -2.31144E-6 L -0.28077 -0.00382 " pathEditMode="relative" rAng="0" ptsTypes="AA">
                                      <p:cBhvr>
                                        <p:cTn id="9" dur="1000" fill="hold"/>
                                        <p:tgtEl>
                                          <p:spTgt spid="8"/>
                                        </p:tgtEl>
                                        <p:attrNameLst>
                                          <p:attrName>ppt_x</p:attrName>
                                          <p:attrName>ppt_y</p:attrName>
                                        </p:attrNameLst>
                                      </p:cBhvr>
                                      <p:rCtr x="-14038" y="-191"/>
                                    </p:animMotion>
                                  </p:childTnLst>
                                </p:cTn>
                              </p:par>
                            </p:childTnLst>
                          </p:cTn>
                        </p:par>
                        <p:par>
                          <p:cTn id="10" fill="hold">
                            <p:stCondLst>
                              <p:cond delay="2000"/>
                            </p:stCondLst>
                            <p:childTnLst>
                              <p:par>
                                <p:cTn id="11" presetID="6" presetClass="entr" presetSubtype="32"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circle(out)">
                                      <p:cBhvr>
                                        <p:cTn id="13" dur="1000"/>
                                        <p:tgtEl>
                                          <p:spTgt spid="4">
                                            <p:bg/>
                                          </p:spTgt>
                                        </p:tgtEl>
                                      </p:cBhvr>
                                    </p:animEffect>
                                  </p:childTnLst>
                                </p:cTn>
                              </p:par>
                            </p:childTnLst>
                          </p:cTn>
                        </p:par>
                        <p:par>
                          <p:cTn id="14" fill="hold">
                            <p:stCondLst>
                              <p:cond delay="3000"/>
                            </p:stCondLst>
                            <p:childTnLst>
                              <p:par>
                                <p:cTn id="15" presetID="6" presetClass="entr" presetSubtype="32"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out)">
                                      <p:cBhvr>
                                        <p:cTn id="17" dur="1000"/>
                                        <p:tgtEl>
                                          <p:spTgt spid="4">
                                            <p:txEl>
                                              <p:pRg st="0" end="0"/>
                                            </p:txEl>
                                          </p:spTgt>
                                        </p:tgtEl>
                                      </p:cBhvr>
                                    </p:animEffect>
                                  </p:childTnLst>
                                </p:cTn>
                              </p:par>
                            </p:childTnLst>
                          </p:cTn>
                        </p:par>
                        <p:par>
                          <p:cTn id="18" fill="hold">
                            <p:stCondLst>
                              <p:cond delay="4000"/>
                            </p:stCondLst>
                            <p:childTnLst>
                              <p:par>
                                <p:cTn id="19" presetID="6" presetClass="entr" presetSubtype="32"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ircle(out)">
                                      <p:cBhvr>
                                        <p:cTn id="21" dur="1000"/>
                                        <p:tgtEl>
                                          <p:spTgt spid="4">
                                            <p:txEl>
                                              <p:pRg st="1" end="1"/>
                                            </p:txEl>
                                          </p:spTgt>
                                        </p:tgtEl>
                                      </p:cBhvr>
                                    </p:animEffect>
                                  </p:childTnLst>
                                </p:cTn>
                              </p:par>
                            </p:childTnLst>
                          </p:cTn>
                        </p:par>
                        <p:par>
                          <p:cTn id="22" fill="hold">
                            <p:stCondLst>
                              <p:cond delay="5000"/>
                            </p:stCondLst>
                            <p:childTnLst>
                              <p:par>
                                <p:cTn id="23" presetID="6" presetClass="entr" presetSubtype="32" fill="hold" grpId="0" nodeType="afterEffect">
                                  <p:stCondLst>
                                    <p:cond delay="1400"/>
                                  </p:stCondLst>
                                  <p:childTnLst>
                                    <p:set>
                                      <p:cBhvr>
                                        <p:cTn id="24" dur="1" fill="hold">
                                          <p:stCondLst>
                                            <p:cond delay="0"/>
                                          </p:stCondLst>
                                        </p:cTn>
                                        <p:tgtEl>
                                          <p:spTgt spid="2">
                                            <p:bg/>
                                          </p:spTgt>
                                        </p:tgtEl>
                                        <p:attrNameLst>
                                          <p:attrName>style.visibility</p:attrName>
                                        </p:attrNameLst>
                                      </p:cBhvr>
                                      <p:to>
                                        <p:strVal val="visible"/>
                                      </p:to>
                                    </p:set>
                                    <p:animEffect transition="in" filter="circle(out)">
                                      <p:cBhvr>
                                        <p:cTn id="25" dur="1000"/>
                                        <p:tgtEl>
                                          <p:spTgt spid="2">
                                            <p:bg/>
                                          </p:spTgt>
                                        </p:tgtEl>
                                      </p:cBhvr>
                                    </p:animEffect>
                                  </p:childTnLst>
                                </p:cTn>
                              </p:par>
                            </p:childTnLst>
                          </p:cTn>
                        </p:par>
                        <p:par>
                          <p:cTn id="26" fill="hold">
                            <p:stCondLst>
                              <p:cond delay="7400"/>
                            </p:stCondLst>
                            <p:childTnLst>
                              <p:par>
                                <p:cTn id="27" presetID="6" presetClass="entr" presetSubtype="32" fill="hold" grpId="0"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circle(out)">
                                      <p:cBhvr>
                                        <p:cTn id="29" dur="1000"/>
                                        <p:tgtEl>
                                          <p:spTgt spid="2">
                                            <p:txEl>
                                              <p:pRg st="0" end="0"/>
                                            </p:txEl>
                                          </p:spTgt>
                                        </p:tgtEl>
                                      </p:cBhvr>
                                    </p:animEffect>
                                  </p:childTnLst>
                                </p:cTn>
                              </p:par>
                            </p:childTnLst>
                          </p:cTn>
                        </p:par>
                        <p:par>
                          <p:cTn id="30" fill="hold">
                            <p:stCondLst>
                              <p:cond delay="8400"/>
                            </p:stCondLst>
                            <p:childTnLst>
                              <p:par>
                                <p:cTn id="31" presetID="6" presetClass="entr" presetSubtype="32" fill="hold" grpId="0" nodeType="after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circle(out)">
                                      <p:cBhvr>
                                        <p:cTn id="33" dur="1000"/>
                                        <p:tgtEl>
                                          <p:spTgt spid="2">
                                            <p:txEl>
                                              <p:pRg st="1" end="1"/>
                                            </p:txEl>
                                          </p:spTgt>
                                        </p:tgtEl>
                                      </p:cBhvr>
                                    </p:animEffect>
                                  </p:childTnLst>
                                </p:cTn>
                              </p:par>
                            </p:childTnLst>
                          </p:cTn>
                        </p:par>
                        <p:par>
                          <p:cTn id="34" fill="hold">
                            <p:stCondLst>
                              <p:cond delay="9400"/>
                            </p:stCondLst>
                            <p:childTnLst>
                              <p:par>
                                <p:cTn id="35" presetID="6" presetClass="entr" presetSubtype="32" fill="hold" grpId="0" nodeType="afterEffect">
                                  <p:stCondLst>
                                    <p:cond delay="0"/>
                                  </p:stCondLst>
                                  <p:childTnLst>
                                    <p:set>
                                      <p:cBhvr>
                                        <p:cTn id="36" dur="1" fill="hold">
                                          <p:stCondLst>
                                            <p:cond delay="0"/>
                                          </p:stCondLst>
                                        </p:cTn>
                                        <p:tgtEl>
                                          <p:spTgt spid="3">
                                            <p:bg/>
                                          </p:spTgt>
                                        </p:tgtEl>
                                        <p:attrNameLst>
                                          <p:attrName>style.visibility</p:attrName>
                                        </p:attrNameLst>
                                      </p:cBhvr>
                                      <p:to>
                                        <p:strVal val="visible"/>
                                      </p:to>
                                    </p:set>
                                    <p:animEffect transition="in" filter="circle(out)">
                                      <p:cBhvr>
                                        <p:cTn id="37" dur="1000"/>
                                        <p:tgtEl>
                                          <p:spTgt spid="3">
                                            <p:bg/>
                                          </p:spTgt>
                                        </p:tgtEl>
                                      </p:cBhvr>
                                    </p:animEffect>
                                  </p:childTnLst>
                                </p:cTn>
                              </p:par>
                            </p:childTnLst>
                          </p:cTn>
                        </p:par>
                        <p:par>
                          <p:cTn id="38" fill="hold">
                            <p:stCondLst>
                              <p:cond delay="10400"/>
                            </p:stCondLst>
                            <p:childTnLst>
                              <p:par>
                                <p:cTn id="39" presetID="6" presetClass="entr" presetSubtype="32" fill="hold" grpId="0" nodeType="after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circle(out)">
                                      <p:cBhvr>
                                        <p:cTn id="41" dur="1000"/>
                                        <p:tgtEl>
                                          <p:spTgt spid="3">
                                            <p:txEl>
                                              <p:pRg st="0" end="0"/>
                                            </p:txEl>
                                          </p:spTgt>
                                        </p:tgtEl>
                                      </p:cBhvr>
                                    </p:animEffect>
                                  </p:childTnLst>
                                </p:cTn>
                              </p:par>
                            </p:childTnLst>
                          </p:cTn>
                        </p:par>
                        <p:par>
                          <p:cTn id="42" fill="hold">
                            <p:stCondLst>
                              <p:cond delay="11400"/>
                            </p:stCondLst>
                            <p:childTnLst>
                              <p:par>
                                <p:cTn id="43" presetID="6" presetClass="entr" presetSubtype="32" fill="hold" grpId="0"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out)">
                                      <p:cBhvr>
                                        <p:cTn id="45" dur="1000"/>
                                        <p:tgtEl>
                                          <p:spTgt spid="3">
                                            <p:txEl>
                                              <p:pRg st="1" end="1"/>
                                            </p:txEl>
                                          </p:spTgt>
                                        </p:tgtEl>
                                      </p:cBhvr>
                                    </p:animEffect>
                                  </p:childTnLst>
                                </p:cTn>
                              </p:par>
                            </p:childTnLst>
                          </p:cTn>
                        </p:par>
                        <p:par>
                          <p:cTn id="46" fill="hold">
                            <p:stCondLst>
                              <p:cond delay="12400"/>
                            </p:stCondLst>
                            <p:childTnLst>
                              <p:par>
                                <p:cTn id="47" presetID="6" presetClass="entr" presetSubtype="32" fill="hold" grpId="0" nodeType="after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circle(out)">
                                      <p:cBhvr>
                                        <p:cTn id="49" dur="1000"/>
                                        <p:tgtEl>
                                          <p:spTgt spid="3">
                                            <p:txEl>
                                              <p:pRg st="2" end="2"/>
                                            </p:txEl>
                                          </p:spTgt>
                                        </p:tgtEl>
                                      </p:cBhvr>
                                    </p:animEffect>
                                  </p:childTnLst>
                                </p:cTn>
                              </p:par>
                            </p:childTnLst>
                          </p:cTn>
                        </p:par>
                        <p:par>
                          <p:cTn id="50" fill="hold">
                            <p:stCondLst>
                              <p:cond delay="13400"/>
                            </p:stCondLst>
                            <p:childTnLst>
                              <p:par>
                                <p:cTn id="51" presetID="22" presetClass="entr" presetSubtype="4"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P spid="3" grpId="0" build="p" bldLvl="3" animBg="1"/>
      <p:bldP spid="4" grpId="0" build="p" bldLvl="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215765" cy="9134475"/>
          </a:xfrm>
          <a:prstGeom prst="rect">
            <a:avLst/>
          </a:prstGeom>
        </p:spPr>
      </p:pic>
    </p:spTree>
    <p:extLst>
      <p:ext uri="{BB962C8B-B14F-4D97-AF65-F5344CB8AC3E}">
        <p14:creationId xmlns:p14="http://schemas.microsoft.com/office/powerpoint/2010/main" val="22553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286"/>
            <a:ext cx="12179300" cy="9266761"/>
          </a:xfrm>
          <a:prstGeom prst="rect">
            <a:avLst/>
          </a:prstGeom>
        </p:spPr>
      </p:pic>
    </p:spTree>
    <p:extLst>
      <p:ext uri="{BB962C8B-B14F-4D97-AF65-F5344CB8AC3E}">
        <p14:creationId xmlns:p14="http://schemas.microsoft.com/office/powerpoint/2010/main" val="40766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6"/>
          <p:cNvSpPr/>
          <p:nvPr/>
        </p:nvSpPr>
        <p:spPr>
          <a:xfrm>
            <a:off x="-40969" y="-46942"/>
            <a:ext cx="12220269" cy="5282330"/>
          </a:xfrm>
          <a:custGeom>
            <a:avLst/>
            <a:gdLst>
              <a:gd name="connsiteX0" fmla="*/ 688475 w 12179300"/>
              <a:gd name="connsiteY0" fmla="*/ 0 h 1376949"/>
              <a:gd name="connsiteX1" fmla="*/ 11490826 w 12179300"/>
              <a:gd name="connsiteY1" fmla="*/ 0 h 1376949"/>
              <a:gd name="connsiteX2" fmla="*/ 12179300 w 12179300"/>
              <a:gd name="connsiteY2" fmla="*/ 688475 h 1376949"/>
              <a:gd name="connsiteX3" fmla="*/ 12179300 w 12179300"/>
              <a:gd name="connsiteY3" fmla="*/ 1376949 h 1376949"/>
              <a:gd name="connsiteX4" fmla="*/ 0 w 12179300"/>
              <a:gd name="connsiteY4" fmla="*/ 1376949 h 1376949"/>
              <a:gd name="connsiteX5" fmla="*/ 0 w 12179300"/>
              <a:gd name="connsiteY5" fmla="*/ 688475 h 1376949"/>
              <a:gd name="connsiteX6" fmla="*/ 688475 w 12179300"/>
              <a:gd name="connsiteY6" fmla="*/ 0 h 1376949"/>
              <a:gd name="connsiteX0" fmla="*/ 724333 w 12179300"/>
              <a:gd name="connsiteY0" fmla="*/ 0 h 1627960"/>
              <a:gd name="connsiteX1" fmla="*/ 11490826 w 12179300"/>
              <a:gd name="connsiteY1" fmla="*/ 251011 h 1627960"/>
              <a:gd name="connsiteX2" fmla="*/ 12179300 w 12179300"/>
              <a:gd name="connsiteY2" fmla="*/ 939486 h 1627960"/>
              <a:gd name="connsiteX3" fmla="*/ 12179300 w 12179300"/>
              <a:gd name="connsiteY3" fmla="*/ 1627960 h 1627960"/>
              <a:gd name="connsiteX4" fmla="*/ 0 w 12179300"/>
              <a:gd name="connsiteY4" fmla="*/ 1627960 h 1627960"/>
              <a:gd name="connsiteX5" fmla="*/ 0 w 12179300"/>
              <a:gd name="connsiteY5" fmla="*/ 939486 h 1627960"/>
              <a:gd name="connsiteX6" fmla="*/ 724333 w 12179300"/>
              <a:gd name="connsiteY6" fmla="*/ 0 h 1627960"/>
              <a:gd name="connsiteX0" fmla="*/ 756699 w 12211666"/>
              <a:gd name="connsiteY0" fmla="*/ 930981 h 2558941"/>
              <a:gd name="connsiteX1" fmla="*/ 11523192 w 12211666"/>
              <a:gd name="connsiteY1" fmla="*/ 1181992 h 2558941"/>
              <a:gd name="connsiteX2" fmla="*/ 12211666 w 12211666"/>
              <a:gd name="connsiteY2" fmla="*/ 1870467 h 2558941"/>
              <a:gd name="connsiteX3" fmla="*/ 12211666 w 12211666"/>
              <a:gd name="connsiteY3" fmla="*/ 2558941 h 2558941"/>
              <a:gd name="connsiteX4" fmla="*/ 32366 w 12211666"/>
              <a:gd name="connsiteY4" fmla="*/ 2558941 h 2558941"/>
              <a:gd name="connsiteX5" fmla="*/ 32366 w 12211666"/>
              <a:gd name="connsiteY5" fmla="*/ 1870467 h 2558941"/>
              <a:gd name="connsiteX6" fmla="*/ 756699 w 12211666"/>
              <a:gd name="connsiteY6" fmla="*/ 930981 h 2558941"/>
              <a:gd name="connsiteX0" fmla="*/ 741408 w 12196375"/>
              <a:gd name="connsiteY0" fmla="*/ 1687574 h 3315534"/>
              <a:gd name="connsiteX1" fmla="*/ 11507901 w 12196375"/>
              <a:gd name="connsiteY1" fmla="*/ 1938585 h 3315534"/>
              <a:gd name="connsiteX2" fmla="*/ 12196375 w 12196375"/>
              <a:gd name="connsiteY2" fmla="*/ 2627060 h 3315534"/>
              <a:gd name="connsiteX3" fmla="*/ 12196375 w 12196375"/>
              <a:gd name="connsiteY3" fmla="*/ 3315534 h 3315534"/>
              <a:gd name="connsiteX4" fmla="*/ 17075 w 12196375"/>
              <a:gd name="connsiteY4" fmla="*/ 3315534 h 3315534"/>
              <a:gd name="connsiteX5" fmla="*/ 17075 w 12196375"/>
              <a:gd name="connsiteY5" fmla="*/ 2627060 h 3315534"/>
              <a:gd name="connsiteX6" fmla="*/ 741408 w 12196375"/>
              <a:gd name="connsiteY6" fmla="*/ 1687574 h 3315534"/>
              <a:gd name="connsiteX0" fmla="*/ 2086968 w 12179300"/>
              <a:gd name="connsiteY0" fmla="*/ 1672041 h 3371719"/>
              <a:gd name="connsiteX1" fmla="*/ 11490826 w 12179300"/>
              <a:gd name="connsiteY1" fmla="*/ 1994770 h 3371719"/>
              <a:gd name="connsiteX2" fmla="*/ 12179300 w 12179300"/>
              <a:gd name="connsiteY2" fmla="*/ 2683245 h 3371719"/>
              <a:gd name="connsiteX3" fmla="*/ 12179300 w 12179300"/>
              <a:gd name="connsiteY3" fmla="*/ 3371719 h 3371719"/>
              <a:gd name="connsiteX4" fmla="*/ 0 w 12179300"/>
              <a:gd name="connsiteY4" fmla="*/ 3371719 h 3371719"/>
              <a:gd name="connsiteX5" fmla="*/ 0 w 12179300"/>
              <a:gd name="connsiteY5" fmla="*/ 2683245 h 3371719"/>
              <a:gd name="connsiteX6" fmla="*/ 2086968 w 12179300"/>
              <a:gd name="connsiteY6" fmla="*/ 1672041 h 3371719"/>
              <a:gd name="connsiteX0" fmla="*/ 2086968 w 12179300"/>
              <a:gd name="connsiteY0" fmla="*/ 2395131 h 4094809"/>
              <a:gd name="connsiteX1" fmla="*/ 11490826 w 12179300"/>
              <a:gd name="connsiteY1" fmla="*/ 2717860 h 4094809"/>
              <a:gd name="connsiteX2" fmla="*/ 12179300 w 12179300"/>
              <a:gd name="connsiteY2" fmla="*/ 3406335 h 4094809"/>
              <a:gd name="connsiteX3" fmla="*/ 12179300 w 12179300"/>
              <a:gd name="connsiteY3" fmla="*/ 4094809 h 4094809"/>
              <a:gd name="connsiteX4" fmla="*/ 0 w 12179300"/>
              <a:gd name="connsiteY4" fmla="*/ 4094809 h 4094809"/>
              <a:gd name="connsiteX5" fmla="*/ 0 w 12179300"/>
              <a:gd name="connsiteY5" fmla="*/ 1021723 h 4094809"/>
              <a:gd name="connsiteX6" fmla="*/ 2086968 w 12179300"/>
              <a:gd name="connsiteY6" fmla="*/ 2395131 h 4094809"/>
              <a:gd name="connsiteX0" fmla="*/ 2087750 w 12180082"/>
              <a:gd name="connsiteY0" fmla="*/ 3158041 h 4857719"/>
              <a:gd name="connsiteX1" fmla="*/ 11491608 w 12180082"/>
              <a:gd name="connsiteY1" fmla="*/ 3480770 h 4857719"/>
              <a:gd name="connsiteX2" fmla="*/ 12180082 w 12180082"/>
              <a:gd name="connsiteY2" fmla="*/ 4169245 h 4857719"/>
              <a:gd name="connsiteX3" fmla="*/ 12180082 w 12180082"/>
              <a:gd name="connsiteY3" fmla="*/ 4857719 h 4857719"/>
              <a:gd name="connsiteX4" fmla="*/ 782 w 12180082"/>
              <a:gd name="connsiteY4" fmla="*/ 4857719 h 4857719"/>
              <a:gd name="connsiteX5" fmla="*/ 782 w 12180082"/>
              <a:gd name="connsiteY5" fmla="*/ 1784633 h 4857719"/>
              <a:gd name="connsiteX6" fmla="*/ 2087750 w 12180082"/>
              <a:gd name="connsiteY6" fmla="*/ 3158041 h 4857719"/>
              <a:gd name="connsiteX0" fmla="*/ 2446164 w 12179907"/>
              <a:gd name="connsiteY0" fmla="*/ 3137962 h 4873582"/>
              <a:gd name="connsiteX1" fmla="*/ 11491433 w 12179907"/>
              <a:gd name="connsiteY1" fmla="*/ 3496633 h 4873582"/>
              <a:gd name="connsiteX2" fmla="*/ 12179907 w 12179907"/>
              <a:gd name="connsiteY2" fmla="*/ 4185108 h 4873582"/>
              <a:gd name="connsiteX3" fmla="*/ 12179907 w 12179907"/>
              <a:gd name="connsiteY3" fmla="*/ 4873582 h 4873582"/>
              <a:gd name="connsiteX4" fmla="*/ 607 w 12179907"/>
              <a:gd name="connsiteY4" fmla="*/ 4873582 h 4873582"/>
              <a:gd name="connsiteX5" fmla="*/ 607 w 12179907"/>
              <a:gd name="connsiteY5" fmla="*/ 1800496 h 4873582"/>
              <a:gd name="connsiteX6" fmla="*/ 2446164 w 12179907"/>
              <a:gd name="connsiteY6" fmla="*/ 3137962 h 4873582"/>
              <a:gd name="connsiteX0" fmla="*/ 2446164 w 12179907"/>
              <a:gd name="connsiteY0" fmla="*/ 3137962 h 4873582"/>
              <a:gd name="connsiteX1" fmla="*/ 11491433 w 12179907"/>
              <a:gd name="connsiteY1" fmla="*/ 3496633 h 4873582"/>
              <a:gd name="connsiteX2" fmla="*/ 12179907 w 12179907"/>
              <a:gd name="connsiteY2" fmla="*/ 4185108 h 4873582"/>
              <a:gd name="connsiteX3" fmla="*/ 12179907 w 12179907"/>
              <a:gd name="connsiteY3" fmla="*/ 4873582 h 4873582"/>
              <a:gd name="connsiteX4" fmla="*/ 607 w 12179907"/>
              <a:gd name="connsiteY4" fmla="*/ 4873582 h 4873582"/>
              <a:gd name="connsiteX5" fmla="*/ 607 w 12179907"/>
              <a:gd name="connsiteY5" fmla="*/ 1800496 h 4873582"/>
              <a:gd name="connsiteX6" fmla="*/ 2446164 w 12179907"/>
              <a:gd name="connsiteY6" fmla="*/ 3137962 h 4873582"/>
              <a:gd name="connsiteX0" fmla="*/ 2446164 w 12179907"/>
              <a:gd name="connsiteY0" fmla="*/ 3137962 h 4873582"/>
              <a:gd name="connsiteX1" fmla="*/ 11491433 w 12179907"/>
              <a:gd name="connsiteY1" fmla="*/ 3496633 h 4873582"/>
              <a:gd name="connsiteX2" fmla="*/ 12179907 w 12179907"/>
              <a:gd name="connsiteY2" fmla="*/ 4185108 h 4873582"/>
              <a:gd name="connsiteX3" fmla="*/ 12179907 w 12179907"/>
              <a:gd name="connsiteY3" fmla="*/ 4873582 h 4873582"/>
              <a:gd name="connsiteX4" fmla="*/ 607 w 12179907"/>
              <a:gd name="connsiteY4" fmla="*/ 4873582 h 4873582"/>
              <a:gd name="connsiteX5" fmla="*/ 607 w 12179907"/>
              <a:gd name="connsiteY5" fmla="*/ 1800496 h 4873582"/>
              <a:gd name="connsiteX6" fmla="*/ 2446164 w 12179907"/>
              <a:gd name="connsiteY6" fmla="*/ 3137962 h 4873582"/>
              <a:gd name="connsiteX0" fmla="*/ 2464087 w 12179900"/>
              <a:gd name="connsiteY0" fmla="*/ 3313419 h 4743522"/>
              <a:gd name="connsiteX1" fmla="*/ 11491426 w 12179900"/>
              <a:gd name="connsiteY1" fmla="*/ 3366573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1491426 w 12179900"/>
              <a:gd name="connsiteY1" fmla="*/ 3366573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1491426 w 12179900"/>
              <a:gd name="connsiteY1" fmla="*/ 3366573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1491426 w 12179900"/>
              <a:gd name="connsiteY1" fmla="*/ 3366573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1491426 w 12179900"/>
              <a:gd name="connsiteY1" fmla="*/ 3366573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1491426 w 12179900"/>
              <a:gd name="connsiteY1" fmla="*/ 3366573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2172744 w 12179900"/>
              <a:gd name="connsiteY1" fmla="*/ 1156068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2172744 w 12179900"/>
              <a:gd name="connsiteY1" fmla="*/ 1156068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2172744 w 12179900"/>
              <a:gd name="connsiteY1" fmla="*/ 1156068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313419 h 4743522"/>
              <a:gd name="connsiteX1" fmla="*/ 12172744 w 12179900"/>
              <a:gd name="connsiteY1" fmla="*/ 1156068 h 4743522"/>
              <a:gd name="connsiteX2" fmla="*/ 12179900 w 12179900"/>
              <a:gd name="connsiteY2" fmla="*/ 4055048 h 4743522"/>
              <a:gd name="connsiteX3" fmla="*/ 12179900 w 12179900"/>
              <a:gd name="connsiteY3" fmla="*/ 4743522 h 4743522"/>
              <a:gd name="connsiteX4" fmla="*/ 600 w 12179900"/>
              <a:gd name="connsiteY4" fmla="*/ 4743522 h 4743522"/>
              <a:gd name="connsiteX5" fmla="*/ 600 w 12179900"/>
              <a:gd name="connsiteY5" fmla="*/ 1670436 h 4743522"/>
              <a:gd name="connsiteX6" fmla="*/ 2464087 w 12179900"/>
              <a:gd name="connsiteY6" fmla="*/ 3313419 h 4743522"/>
              <a:gd name="connsiteX0" fmla="*/ 2464087 w 12179900"/>
              <a:gd name="connsiteY0" fmla="*/ 3864652 h 5294755"/>
              <a:gd name="connsiteX1" fmla="*/ 12172744 w 12179900"/>
              <a:gd name="connsiteY1" fmla="*/ 0 h 5294755"/>
              <a:gd name="connsiteX2" fmla="*/ 12179900 w 12179900"/>
              <a:gd name="connsiteY2" fmla="*/ 4606281 h 5294755"/>
              <a:gd name="connsiteX3" fmla="*/ 12179900 w 12179900"/>
              <a:gd name="connsiteY3" fmla="*/ 5294755 h 5294755"/>
              <a:gd name="connsiteX4" fmla="*/ 600 w 12179900"/>
              <a:gd name="connsiteY4" fmla="*/ 5294755 h 5294755"/>
              <a:gd name="connsiteX5" fmla="*/ 600 w 12179900"/>
              <a:gd name="connsiteY5" fmla="*/ 2221669 h 5294755"/>
              <a:gd name="connsiteX6" fmla="*/ 2464087 w 12179900"/>
              <a:gd name="connsiteY6" fmla="*/ 3864652 h 5294755"/>
              <a:gd name="connsiteX0" fmla="*/ 2463487 w 12179300"/>
              <a:gd name="connsiteY0" fmla="*/ 3864652 h 5294755"/>
              <a:gd name="connsiteX1" fmla="*/ 12172144 w 12179300"/>
              <a:gd name="connsiteY1" fmla="*/ 0 h 5294755"/>
              <a:gd name="connsiteX2" fmla="*/ 12179300 w 12179300"/>
              <a:gd name="connsiteY2" fmla="*/ 4606281 h 5294755"/>
              <a:gd name="connsiteX3" fmla="*/ 12179300 w 12179300"/>
              <a:gd name="connsiteY3" fmla="*/ 5294755 h 5294755"/>
              <a:gd name="connsiteX4" fmla="*/ 0 w 12179300"/>
              <a:gd name="connsiteY4" fmla="*/ 5294755 h 5294755"/>
              <a:gd name="connsiteX5" fmla="*/ 0 w 12179300"/>
              <a:gd name="connsiteY5" fmla="*/ 2221669 h 5294755"/>
              <a:gd name="connsiteX6" fmla="*/ 3316158 w 12179300"/>
              <a:gd name="connsiteY6" fmla="*/ 42031 h 5294755"/>
              <a:gd name="connsiteX7" fmla="*/ 2463487 w 12179300"/>
              <a:gd name="connsiteY7" fmla="*/ 3864652 h 5294755"/>
              <a:gd name="connsiteX0" fmla="*/ 2539412 w 12255225"/>
              <a:gd name="connsiteY0" fmla="*/ 3864652 h 5294755"/>
              <a:gd name="connsiteX1" fmla="*/ 12248069 w 12255225"/>
              <a:gd name="connsiteY1" fmla="*/ 0 h 5294755"/>
              <a:gd name="connsiteX2" fmla="*/ 12255225 w 12255225"/>
              <a:gd name="connsiteY2" fmla="*/ 4606281 h 5294755"/>
              <a:gd name="connsiteX3" fmla="*/ 12255225 w 12255225"/>
              <a:gd name="connsiteY3" fmla="*/ 5294755 h 5294755"/>
              <a:gd name="connsiteX4" fmla="*/ 75925 w 12255225"/>
              <a:gd name="connsiteY4" fmla="*/ 5294755 h 5294755"/>
              <a:gd name="connsiteX5" fmla="*/ 75925 w 12255225"/>
              <a:gd name="connsiteY5" fmla="*/ 2221669 h 5294755"/>
              <a:gd name="connsiteX6" fmla="*/ 3392083 w 12255225"/>
              <a:gd name="connsiteY6" fmla="*/ 42031 h 5294755"/>
              <a:gd name="connsiteX7" fmla="*/ 2539412 w 12255225"/>
              <a:gd name="connsiteY7" fmla="*/ 3864652 h 5294755"/>
              <a:gd name="connsiteX0" fmla="*/ 2564827 w 12280640"/>
              <a:gd name="connsiteY0" fmla="*/ 3864714 h 5294817"/>
              <a:gd name="connsiteX1" fmla="*/ 12273484 w 12280640"/>
              <a:gd name="connsiteY1" fmla="*/ 62 h 5294817"/>
              <a:gd name="connsiteX2" fmla="*/ 12280640 w 12280640"/>
              <a:gd name="connsiteY2" fmla="*/ 4606343 h 5294817"/>
              <a:gd name="connsiteX3" fmla="*/ 12280640 w 12280640"/>
              <a:gd name="connsiteY3" fmla="*/ 5294817 h 5294817"/>
              <a:gd name="connsiteX4" fmla="*/ 101340 w 12280640"/>
              <a:gd name="connsiteY4" fmla="*/ 5294817 h 5294817"/>
              <a:gd name="connsiteX5" fmla="*/ 65481 w 12280640"/>
              <a:gd name="connsiteY5" fmla="*/ 801977 h 5294817"/>
              <a:gd name="connsiteX6" fmla="*/ 3417498 w 12280640"/>
              <a:gd name="connsiteY6" fmla="*/ 42093 h 5294817"/>
              <a:gd name="connsiteX7" fmla="*/ 2564827 w 12280640"/>
              <a:gd name="connsiteY7" fmla="*/ 3864714 h 5294817"/>
              <a:gd name="connsiteX0" fmla="*/ 2564827 w 12280640"/>
              <a:gd name="connsiteY0" fmla="*/ 3864652 h 5294755"/>
              <a:gd name="connsiteX1" fmla="*/ 12273484 w 12280640"/>
              <a:gd name="connsiteY1" fmla="*/ 0 h 5294755"/>
              <a:gd name="connsiteX2" fmla="*/ 12280640 w 12280640"/>
              <a:gd name="connsiteY2" fmla="*/ 4606281 h 5294755"/>
              <a:gd name="connsiteX3" fmla="*/ 12280640 w 12280640"/>
              <a:gd name="connsiteY3" fmla="*/ 5294755 h 5294755"/>
              <a:gd name="connsiteX4" fmla="*/ 101340 w 12280640"/>
              <a:gd name="connsiteY4" fmla="*/ 5294755 h 5294755"/>
              <a:gd name="connsiteX5" fmla="*/ 65481 w 12280640"/>
              <a:gd name="connsiteY5" fmla="*/ 855829 h 5294755"/>
              <a:gd name="connsiteX6" fmla="*/ 3417498 w 12280640"/>
              <a:gd name="connsiteY6" fmla="*/ 42031 h 5294755"/>
              <a:gd name="connsiteX7" fmla="*/ 2564827 w 12280640"/>
              <a:gd name="connsiteY7" fmla="*/ 3864652 h 5294755"/>
              <a:gd name="connsiteX0" fmla="*/ 2517153 w 12232966"/>
              <a:gd name="connsiteY0" fmla="*/ 3879864 h 5309967"/>
              <a:gd name="connsiteX1" fmla="*/ 12225810 w 12232966"/>
              <a:gd name="connsiteY1" fmla="*/ 15212 h 5309967"/>
              <a:gd name="connsiteX2" fmla="*/ 12232966 w 12232966"/>
              <a:gd name="connsiteY2" fmla="*/ 4621493 h 5309967"/>
              <a:gd name="connsiteX3" fmla="*/ 12232966 w 12232966"/>
              <a:gd name="connsiteY3" fmla="*/ 5309967 h 5309967"/>
              <a:gd name="connsiteX4" fmla="*/ 53666 w 12232966"/>
              <a:gd name="connsiteY4" fmla="*/ 5309967 h 5309967"/>
              <a:gd name="connsiteX5" fmla="*/ 17807 w 12232966"/>
              <a:gd name="connsiteY5" fmla="*/ 871041 h 5309967"/>
              <a:gd name="connsiteX6" fmla="*/ 3369824 w 12232966"/>
              <a:gd name="connsiteY6" fmla="*/ 57243 h 5309967"/>
              <a:gd name="connsiteX7" fmla="*/ 2517153 w 12232966"/>
              <a:gd name="connsiteY7" fmla="*/ 3879864 h 5309967"/>
              <a:gd name="connsiteX0" fmla="*/ 2504456 w 12220269"/>
              <a:gd name="connsiteY0" fmla="*/ 3864652 h 5294755"/>
              <a:gd name="connsiteX1" fmla="*/ 12213113 w 12220269"/>
              <a:gd name="connsiteY1" fmla="*/ 0 h 5294755"/>
              <a:gd name="connsiteX2" fmla="*/ 12220269 w 12220269"/>
              <a:gd name="connsiteY2" fmla="*/ 4606281 h 5294755"/>
              <a:gd name="connsiteX3" fmla="*/ 12220269 w 12220269"/>
              <a:gd name="connsiteY3" fmla="*/ 5294755 h 5294755"/>
              <a:gd name="connsiteX4" fmla="*/ 40969 w 12220269"/>
              <a:gd name="connsiteY4" fmla="*/ 5294755 h 5294755"/>
              <a:gd name="connsiteX5" fmla="*/ 23039 w 12220269"/>
              <a:gd name="connsiteY5" fmla="*/ 981630 h 5294755"/>
              <a:gd name="connsiteX6" fmla="*/ 3357127 w 12220269"/>
              <a:gd name="connsiteY6" fmla="*/ 42031 h 5294755"/>
              <a:gd name="connsiteX7" fmla="*/ 2504456 w 12220269"/>
              <a:gd name="connsiteY7" fmla="*/ 3864652 h 529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0269" h="5294755">
                <a:moveTo>
                  <a:pt x="2504456" y="3864652"/>
                </a:moveTo>
                <a:cubicBezTo>
                  <a:pt x="2561194" y="2384736"/>
                  <a:pt x="9700047" y="1767459"/>
                  <a:pt x="12213113" y="0"/>
                </a:cubicBezTo>
                <a:cubicBezTo>
                  <a:pt x="12215498" y="966327"/>
                  <a:pt x="12217884" y="3639954"/>
                  <a:pt x="12220269" y="4606281"/>
                </a:cubicBezTo>
                <a:lnTo>
                  <a:pt x="12220269" y="5294755"/>
                </a:lnTo>
                <a:lnTo>
                  <a:pt x="40969" y="5294755"/>
                </a:lnTo>
                <a:cubicBezTo>
                  <a:pt x="34992" y="3857047"/>
                  <a:pt x="29016" y="2419338"/>
                  <a:pt x="23039" y="981630"/>
                </a:cubicBezTo>
                <a:cubicBezTo>
                  <a:pt x="324721" y="61247"/>
                  <a:pt x="-1231007" y="-88027"/>
                  <a:pt x="3357127" y="42031"/>
                </a:cubicBezTo>
                <a:cubicBezTo>
                  <a:pt x="3767708" y="315862"/>
                  <a:pt x="669870" y="4006444"/>
                  <a:pt x="2504456" y="3864652"/>
                </a:cubicBezTo>
                <a:close/>
              </a:path>
            </a:pathLst>
          </a:custGeom>
          <a:blipFill>
            <a:blip r:embed="rId2">
              <a:extLst>
                <a:ext uri="{28A0092B-C50C-407E-A947-70E740481C1C}">
                  <a14:useLocalDpi xmlns:a14="http://schemas.microsoft.com/office/drawing/2010/main"/>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120464"/>
            <a:ext cx="12179300" cy="403411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9471" y="1472411"/>
            <a:ext cx="7021427" cy="3221951"/>
          </a:xfrm>
          <a:prstGeom prst="rect">
            <a:avLst/>
          </a:prstGeom>
        </p:spPr>
      </p:pic>
      <p:sp>
        <p:nvSpPr>
          <p:cNvPr id="5" name="TextBox 4"/>
          <p:cNvSpPr txBox="1"/>
          <p:nvPr/>
        </p:nvSpPr>
        <p:spPr>
          <a:xfrm>
            <a:off x="4141689" y="370817"/>
            <a:ext cx="3012146" cy="769441"/>
          </a:xfrm>
          <a:prstGeom prst="rect">
            <a:avLst/>
          </a:prstGeom>
          <a:noFill/>
        </p:spPr>
        <p:txBody>
          <a:bodyPr wrap="square" rtlCol="0">
            <a:spAutoFit/>
          </a:bodyPr>
          <a:lstStyle/>
          <a:p>
            <a:pPr algn="ctr"/>
            <a:r>
              <a:rPr lang="en-US" sz="4400" dirty="0" smtClean="0">
                <a:solidFill>
                  <a:srgbClr val="00B050"/>
                </a:solidFill>
                <a:latin typeface="Times New Roman" panose="02020603050405020304" pitchFamily="18" charset="0"/>
                <a:cs typeface="Times New Roman" panose="02020603050405020304" pitchFamily="18" charset="0"/>
              </a:rPr>
              <a:t>Home work </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5019" y="5253194"/>
            <a:ext cx="11525250" cy="523220"/>
          </a:xfrm>
          <a:prstGeom prst="rect">
            <a:avLst/>
          </a:prstGeom>
          <a:noFill/>
        </p:spPr>
        <p:txBody>
          <a:bodyPr wrap="square" rtlCol="0">
            <a:spAutoFit/>
          </a:bodyPr>
          <a:lstStyle/>
          <a:p>
            <a:pPr algn="ctr"/>
            <a:r>
              <a:rPr lang="en-US" sz="2800" dirty="0" smtClean="0">
                <a:solidFill>
                  <a:schemeClr val="accent5"/>
                </a:solidFill>
                <a:latin typeface="Times New Roman" panose="02020603050405020304" pitchFamily="18" charset="0"/>
                <a:cs typeface="Times New Roman" panose="02020603050405020304" pitchFamily="18" charset="0"/>
              </a:rPr>
              <a:t>Write a paragraph to describe your home and underline the prepositions  </a:t>
            </a:r>
            <a:endParaRPr lang="en-US" sz="2800" dirty="0">
              <a:solidFill>
                <a:schemeClr val="accent5"/>
              </a:solidFill>
              <a:latin typeface="Times New Roman" panose="02020603050405020304" pitchFamily="18" charset="0"/>
              <a:cs typeface="Times New Roman" panose="02020603050405020304" pitchFamily="18" charset="0"/>
            </a:endParaRPr>
          </a:p>
        </p:txBody>
      </p:sp>
      <p:sp>
        <p:nvSpPr>
          <p:cNvPr id="7" name="Freeform 6"/>
          <p:cNvSpPr/>
          <p:nvPr/>
        </p:nvSpPr>
        <p:spPr>
          <a:xfrm>
            <a:off x="-40969" y="3864980"/>
            <a:ext cx="5916706" cy="1395108"/>
          </a:xfrm>
          <a:custGeom>
            <a:avLst/>
            <a:gdLst>
              <a:gd name="connsiteX0" fmla="*/ 17930 w 4195640"/>
              <a:gd name="connsiteY0" fmla="*/ 0 h 1825414"/>
              <a:gd name="connsiteX1" fmla="*/ 1990165 w 4195640"/>
              <a:gd name="connsiteY1" fmla="*/ 735106 h 1825414"/>
              <a:gd name="connsiteX2" fmla="*/ 2187388 w 4195640"/>
              <a:gd name="connsiteY2" fmla="*/ 806823 h 1825414"/>
              <a:gd name="connsiteX3" fmla="*/ 2725271 w 4195640"/>
              <a:gd name="connsiteY3" fmla="*/ 842682 h 1825414"/>
              <a:gd name="connsiteX4" fmla="*/ 3030071 w 4195640"/>
              <a:gd name="connsiteY4" fmla="*/ 896470 h 1825414"/>
              <a:gd name="connsiteX5" fmla="*/ 3048000 w 4195640"/>
              <a:gd name="connsiteY5" fmla="*/ 968188 h 1825414"/>
              <a:gd name="connsiteX6" fmla="*/ 3119718 w 4195640"/>
              <a:gd name="connsiteY6" fmla="*/ 860612 h 1825414"/>
              <a:gd name="connsiteX7" fmla="*/ 3191435 w 4195640"/>
              <a:gd name="connsiteY7" fmla="*/ 753035 h 1825414"/>
              <a:gd name="connsiteX8" fmla="*/ 3245224 w 4195640"/>
              <a:gd name="connsiteY8" fmla="*/ 717176 h 1825414"/>
              <a:gd name="connsiteX9" fmla="*/ 3281083 w 4195640"/>
              <a:gd name="connsiteY9" fmla="*/ 753035 h 1825414"/>
              <a:gd name="connsiteX10" fmla="*/ 3281083 w 4195640"/>
              <a:gd name="connsiteY10" fmla="*/ 806823 h 1825414"/>
              <a:gd name="connsiteX11" fmla="*/ 4105835 w 4195640"/>
              <a:gd name="connsiteY11" fmla="*/ 1004047 h 1825414"/>
              <a:gd name="connsiteX12" fmla="*/ 4087906 w 4195640"/>
              <a:gd name="connsiteY12" fmla="*/ 1165412 h 1825414"/>
              <a:gd name="connsiteX13" fmla="*/ 3980330 w 4195640"/>
              <a:gd name="connsiteY13" fmla="*/ 1290917 h 1825414"/>
              <a:gd name="connsiteX14" fmla="*/ 3944471 w 4195640"/>
              <a:gd name="connsiteY14" fmla="*/ 1344706 h 1825414"/>
              <a:gd name="connsiteX15" fmla="*/ 3926541 w 4195640"/>
              <a:gd name="connsiteY15" fmla="*/ 1398494 h 1825414"/>
              <a:gd name="connsiteX16" fmla="*/ 3872753 w 4195640"/>
              <a:gd name="connsiteY16" fmla="*/ 1416423 h 1825414"/>
              <a:gd name="connsiteX17" fmla="*/ 3747247 w 4195640"/>
              <a:gd name="connsiteY17" fmla="*/ 1470212 h 1825414"/>
              <a:gd name="connsiteX18" fmla="*/ 3729318 w 4195640"/>
              <a:gd name="connsiteY18" fmla="*/ 1524000 h 1825414"/>
              <a:gd name="connsiteX19" fmla="*/ 3890683 w 4195640"/>
              <a:gd name="connsiteY19" fmla="*/ 1613647 h 1825414"/>
              <a:gd name="connsiteX20" fmla="*/ 3944471 w 4195640"/>
              <a:gd name="connsiteY20" fmla="*/ 1631576 h 1825414"/>
              <a:gd name="connsiteX21" fmla="*/ 3998259 w 4195640"/>
              <a:gd name="connsiteY21" fmla="*/ 1667435 h 1825414"/>
              <a:gd name="connsiteX22" fmla="*/ 4105835 w 4195640"/>
              <a:gd name="connsiteY22" fmla="*/ 1703294 h 1825414"/>
              <a:gd name="connsiteX23" fmla="*/ 4159624 w 4195640"/>
              <a:gd name="connsiteY23" fmla="*/ 1739153 h 1825414"/>
              <a:gd name="connsiteX24" fmla="*/ 3872753 w 4195640"/>
              <a:gd name="connsiteY24" fmla="*/ 1810870 h 1825414"/>
              <a:gd name="connsiteX25" fmla="*/ 4034118 w 4195640"/>
              <a:gd name="connsiteY25" fmla="*/ 1739153 h 1825414"/>
              <a:gd name="connsiteX26" fmla="*/ 4034118 w 4195640"/>
              <a:gd name="connsiteY26" fmla="*/ 1703294 h 1825414"/>
              <a:gd name="connsiteX27" fmla="*/ 4034118 w 4195640"/>
              <a:gd name="connsiteY27" fmla="*/ 1703294 h 1825414"/>
              <a:gd name="connsiteX28" fmla="*/ 0 w 4195640"/>
              <a:gd name="connsiteY28" fmla="*/ 1810870 h 1825414"/>
              <a:gd name="connsiteX29" fmla="*/ 17930 w 4195640"/>
              <a:gd name="connsiteY29" fmla="*/ 0 h 182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5640" h="1825414">
                <a:moveTo>
                  <a:pt x="17930" y="0"/>
                </a:moveTo>
                <a:lnTo>
                  <a:pt x="1990165" y="735106"/>
                </a:lnTo>
                <a:cubicBezTo>
                  <a:pt x="2055906" y="759012"/>
                  <a:pt x="2120620" y="785958"/>
                  <a:pt x="2187388" y="806823"/>
                </a:cubicBezTo>
                <a:cubicBezTo>
                  <a:pt x="2326124" y="850178"/>
                  <a:pt x="2725190" y="842679"/>
                  <a:pt x="2725271" y="842682"/>
                </a:cubicBezTo>
                <a:cubicBezTo>
                  <a:pt x="2844908" y="802804"/>
                  <a:pt x="2837798" y="793925"/>
                  <a:pt x="3030071" y="896470"/>
                </a:cubicBezTo>
                <a:cubicBezTo>
                  <a:pt x="3051814" y="908066"/>
                  <a:pt x="3042024" y="944282"/>
                  <a:pt x="3048000" y="968188"/>
                </a:cubicBezTo>
                <a:cubicBezTo>
                  <a:pt x="3071906" y="932329"/>
                  <a:pt x="3106090" y="901497"/>
                  <a:pt x="3119718" y="860612"/>
                </a:cubicBezTo>
                <a:cubicBezTo>
                  <a:pt x="3141815" y="794319"/>
                  <a:pt x="3129448" y="804690"/>
                  <a:pt x="3191435" y="753035"/>
                </a:cubicBezTo>
                <a:cubicBezTo>
                  <a:pt x="3207989" y="739240"/>
                  <a:pt x="3223675" y="717176"/>
                  <a:pt x="3245224" y="717176"/>
                </a:cubicBezTo>
                <a:cubicBezTo>
                  <a:pt x="3262128" y="717176"/>
                  <a:pt x="3269130" y="741082"/>
                  <a:pt x="3281083" y="753035"/>
                </a:cubicBezTo>
                <a:lnTo>
                  <a:pt x="3281083" y="806823"/>
                </a:lnTo>
                <a:lnTo>
                  <a:pt x="4105835" y="1004047"/>
                </a:lnTo>
                <a:cubicBezTo>
                  <a:pt x="4099859" y="1057835"/>
                  <a:pt x="4103822" y="1113686"/>
                  <a:pt x="4087906" y="1165412"/>
                </a:cubicBezTo>
                <a:cubicBezTo>
                  <a:pt x="4074805" y="1207992"/>
                  <a:pt x="4007815" y="1257935"/>
                  <a:pt x="3980330" y="1290917"/>
                </a:cubicBezTo>
                <a:cubicBezTo>
                  <a:pt x="3966535" y="1307471"/>
                  <a:pt x="3954108" y="1325432"/>
                  <a:pt x="3944471" y="1344706"/>
                </a:cubicBezTo>
                <a:cubicBezTo>
                  <a:pt x="3936019" y="1361610"/>
                  <a:pt x="3939905" y="1385130"/>
                  <a:pt x="3926541" y="1398494"/>
                </a:cubicBezTo>
                <a:cubicBezTo>
                  <a:pt x="3913177" y="1411858"/>
                  <a:pt x="3890124" y="1408978"/>
                  <a:pt x="3872753" y="1416423"/>
                </a:cubicBezTo>
                <a:cubicBezTo>
                  <a:pt x="3717652" y="1482894"/>
                  <a:pt x="3873398" y="1428160"/>
                  <a:pt x="3747247" y="1470212"/>
                </a:cubicBezTo>
                <a:cubicBezTo>
                  <a:pt x="3741271" y="1488141"/>
                  <a:pt x="3723342" y="1506071"/>
                  <a:pt x="3729318" y="1524000"/>
                </a:cubicBezTo>
                <a:cubicBezTo>
                  <a:pt x="3749447" y="1584387"/>
                  <a:pt x="3849071" y="1599776"/>
                  <a:pt x="3890683" y="1613647"/>
                </a:cubicBezTo>
                <a:lnTo>
                  <a:pt x="3944471" y="1631576"/>
                </a:lnTo>
                <a:cubicBezTo>
                  <a:pt x="3962400" y="1643529"/>
                  <a:pt x="3978568" y="1658683"/>
                  <a:pt x="3998259" y="1667435"/>
                </a:cubicBezTo>
                <a:cubicBezTo>
                  <a:pt x="4032800" y="1682786"/>
                  <a:pt x="4105835" y="1703294"/>
                  <a:pt x="4105835" y="1703294"/>
                </a:cubicBezTo>
                <a:cubicBezTo>
                  <a:pt x="4123765" y="1715247"/>
                  <a:pt x="4144387" y="1723916"/>
                  <a:pt x="4159624" y="1739153"/>
                </a:cubicBezTo>
                <a:cubicBezTo>
                  <a:pt x="4300544" y="1880072"/>
                  <a:pt x="3990518" y="1804328"/>
                  <a:pt x="3872753" y="1810870"/>
                </a:cubicBezTo>
                <a:cubicBezTo>
                  <a:pt x="3970252" y="1796942"/>
                  <a:pt x="3999975" y="1824509"/>
                  <a:pt x="4034118" y="1739153"/>
                </a:cubicBezTo>
                <a:cubicBezTo>
                  <a:pt x="4038557" y="1728055"/>
                  <a:pt x="4034118" y="1715247"/>
                  <a:pt x="4034118" y="1703294"/>
                </a:cubicBezTo>
                <a:lnTo>
                  <a:pt x="4034118" y="1703294"/>
                </a:lnTo>
                <a:lnTo>
                  <a:pt x="0" y="1810870"/>
                </a:lnTo>
                <a:lnTo>
                  <a:pt x="17930" y="0"/>
                </a:lnTo>
                <a:close/>
              </a:path>
            </a:pathLst>
          </a:cu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H="1">
            <a:off x="4524422" y="3850937"/>
            <a:ext cx="7654878" cy="1405766"/>
          </a:xfrm>
          <a:custGeom>
            <a:avLst/>
            <a:gdLst>
              <a:gd name="connsiteX0" fmla="*/ 17930 w 4195640"/>
              <a:gd name="connsiteY0" fmla="*/ 0 h 1825414"/>
              <a:gd name="connsiteX1" fmla="*/ 1990165 w 4195640"/>
              <a:gd name="connsiteY1" fmla="*/ 735106 h 1825414"/>
              <a:gd name="connsiteX2" fmla="*/ 2187388 w 4195640"/>
              <a:gd name="connsiteY2" fmla="*/ 806823 h 1825414"/>
              <a:gd name="connsiteX3" fmla="*/ 2725271 w 4195640"/>
              <a:gd name="connsiteY3" fmla="*/ 842682 h 1825414"/>
              <a:gd name="connsiteX4" fmla="*/ 3030071 w 4195640"/>
              <a:gd name="connsiteY4" fmla="*/ 896470 h 1825414"/>
              <a:gd name="connsiteX5" fmla="*/ 3048000 w 4195640"/>
              <a:gd name="connsiteY5" fmla="*/ 968188 h 1825414"/>
              <a:gd name="connsiteX6" fmla="*/ 3119718 w 4195640"/>
              <a:gd name="connsiteY6" fmla="*/ 860612 h 1825414"/>
              <a:gd name="connsiteX7" fmla="*/ 3191435 w 4195640"/>
              <a:gd name="connsiteY7" fmla="*/ 753035 h 1825414"/>
              <a:gd name="connsiteX8" fmla="*/ 3245224 w 4195640"/>
              <a:gd name="connsiteY8" fmla="*/ 717176 h 1825414"/>
              <a:gd name="connsiteX9" fmla="*/ 3281083 w 4195640"/>
              <a:gd name="connsiteY9" fmla="*/ 753035 h 1825414"/>
              <a:gd name="connsiteX10" fmla="*/ 3281083 w 4195640"/>
              <a:gd name="connsiteY10" fmla="*/ 806823 h 1825414"/>
              <a:gd name="connsiteX11" fmla="*/ 4105835 w 4195640"/>
              <a:gd name="connsiteY11" fmla="*/ 1004047 h 1825414"/>
              <a:gd name="connsiteX12" fmla="*/ 4087906 w 4195640"/>
              <a:gd name="connsiteY12" fmla="*/ 1165412 h 1825414"/>
              <a:gd name="connsiteX13" fmla="*/ 3980330 w 4195640"/>
              <a:gd name="connsiteY13" fmla="*/ 1290917 h 1825414"/>
              <a:gd name="connsiteX14" fmla="*/ 3944471 w 4195640"/>
              <a:gd name="connsiteY14" fmla="*/ 1344706 h 1825414"/>
              <a:gd name="connsiteX15" fmla="*/ 3926541 w 4195640"/>
              <a:gd name="connsiteY15" fmla="*/ 1398494 h 1825414"/>
              <a:gd name="connsiteX16" fmla="*/ 3872753 w 4195640"/>
              <a:gd name="connsiteY16" fmla="*/ 1416423 h 1825414"/>
              <a:gd name="connsiteX17" fmla="*/ 3747247 w 4195640"/>
              <a:gd name="connsiteY17" fmla="*/ 1470212 h 1825414"/>
              <a:gd name="connsiteX18" fmla="*/ 3729318 w 4195640"/>
              <a:gd name="connsiteY18" fmla="*/ 1524000 h 1825414"/>
              <a:gd name="connsiteX19" fmla="*/ 3890683 w 4195640"/>
              <a:gd name="connsiteY19" fmla="*/ 1613647 h 1825414"/>
              <a:gd name="connsiteX20" fmla="*/ 3944471 w 4195640"/>
              <a:gd name="connsiteY20" fmla="*/ 1631576 h 1825414"/>
              <a:gd name="connsiteX21" fmla="*/ 3998259 w 4195640"/>
              <a:gd name="connsiteY21" fmla="*/ 1667435 h 1825414"/>
              <a:gd name="connsiteX22" fmla="*/ 4105835 w 4195640"/>
              <a:gd name="connsiteY22" fmla="*/ 1703294 h 1825414"/>
              <a:gd name="connsiteX23" fmla="*/ 4159624 w 4195640"/>
              <a:gd name="connsiteY23" fmla="*/ 1739153 h 1825414"/>
              <a:gd name="connsiteX24" fmla="*/ 3872753 w 4195640"/>
              <a:gd name="connsiteY24" fmla="*/ 1810870 h 1825414"/>
              <a:gd name="connsiteX25" fmla="*/ 4034118 w 4195640"/>
              <a:gd name="connsiteY25" fmla="*/ 1739153 h 1825414"/>
              <a:gd name="connsiteX26" fmla="*/ 4034118 w 4195640"/>
              <a:gd name="connsiteY26" fmla="*/ 1703294 h 1825414"/>
              <a:gd name="connsiteX27" fmla="*/ 4034118 w 4195640"/>
              <a:gd name="connsiteY27" fmla="*/ 1703294 h 1825414"/>
              <a:gd name="connsiteX28" fmla="*/ 0 w 4195640"/>
              <a:gd name="connsiteY28" fmla="*/ 1810870 h 1825414"/>
              <a:gd name="connsiteX29" fmla="*/ 17930 w 4195640"/>
              <a:gd name="connsiteY29" fmla="*/ 0 h 182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5640" h="1825414">
                <a:moveTo>
                  <a:pt x="17930" y="0"/>
                </a:moveTo>
                <a:lnTo>
                  <a:pt x="1990165" y="735106"/>
                </a:lnTo>
                <a:cubicBezTo>
                  <a:pt x="2055906" y="759012"/>
                  <a:pt x="2120620" y="785958"/>
                  <a:pt x="2187388" y="806823"/>
                </a:cubicBezTo>
                <a:cubicBezTo>
                  <a:pt x="2326124" y="850178"/>
                  <a:pt x="2725190" y="842679"/>
                  <a:pt x="2725271" y="842682"/>
                </a:cubicBezTo>
                <a:cubicBezTo>
                  <a:pt x="2844908" y="802804"/>
                  <a:pt x="2837798" y="793925"/>
                  <a:pt x="3030071" y="896470"/>
                </a:cubicBezTo>
                <a:cubicBezTo>
                  <a:pt x="3051814" y="908066"/>
                  <a:pt x="3042024" y="944282"/>
                  <a:pt x="3048000" y="968188"/>
                </a:cubicBezTo>
                <a:cubicBezTo>
                  <a:pt x="3071906" y="932329"/>
                  <a:pt x="3106090" y="901497"/>
                  <a:pt x="3119718" y="860612"/>
                </a:cubicBezTo>
                <a:cubicBezTo>
                  <a:pt x="3141815" y="794319"/>
                  <a:pt x="3129448" y="804690"/>
                  <a:pt x="3191435" y="753035"/>
                </a:cubicBezTo>
                <a:cubicBezTo>
                  <a:pt x="3207989" y="739240"/>
                  <a:pt x="3223675" y="717176"/>
                  <a:pt x="3245224" y="717176"/>
                </a:cubicBezTo>
                <a:cubicBezTo>
                  <a:pt x="3262128" y="717176"/>
                  <a:pt x="3269130" y="741082"/>
                  <a:pt x="3281083" y="753035"/>
                </a:cubicBezTo>
                <a:lnTo>
                  <a:pt x="3281083" y="806823"/>
                </a:lnTo>
                <a:lnTo>
                  <a:pt x="4105835" y="1004047"/>
                </a:lnTo>
                <a:cubicBezTo>
                  <a:pt x="4099859" y="1057835"/>
                  <a:pt x="4103822" y="1113686"/>
                  <a:pt x="4087906" y="1165412"/>
                </a:cubicBezTo>
                <a:cubicBezTo>
                  <a:pt x="4074805" y="1207992"/>
                  <a:pt x="4007815" y="1257935"/>
                  <a:pt x="3980330" y="1290917"/>
                </a:cubicBezTo>
                <a:cubicBezTo>
                  <a:pt x="3966535" y="1307471"/>
                  <a:pt x="3954108" y="1325432"/>
                  <a:pt x="3944471" y="1344706"/>
                </a:cubicBezTo>
                <a:cubicBezTo>
                  <a:pt x="3936019" y="1361610"/>
                  <a:pt x="3939905" y="1385130"/>
                  <a:pt x="3926541" y="1398494"/>
                </a:cubicBezTo>
                <a:cubicBezTo>
                  <a:pt x="3913177" y="1411858"/>
                  <a:pt x="3890124" y="1408978"/>
                  <a:pt x="3872753" y="1416423"/>
                </a:cubicBezTo>
                <a:cubicBezTo>
                  <a:pt x="3717652" y="1482894"/>
                  <a:pt x="3873398" y="1428160"/>
                  <a:pt x="3747247" y="1470212"/>
                </a:cubicBezTo>
                <a:cubicBezTo>
                  <a:pt x="3741271" y="1488141"/>
                  <a:pt x="3723342" y="1506071"/>
                  <a:pt x="3729318" y="1524000"/>
                </a:cubicBezTo>
                <a:cubicBezTo>
                  <a:pt x="3749447" y="1584387"/>
                  <a:pt x="3849071" y="1599776"/>
                  <a:pt x="3890683" y="1613647"/>
                </a:cubicBezTo>
                <a:lnTo>
                  <a:pt x="3944471" y="1631576"/>
                </a:lnTo>
                <a:cubicBezTo>
                  <a:pt x="3962400" y="1643529"/>
                  <a:pt x="3978568" y="1658683"/>
                  <a:pt x="3998259" y="1667435"/>
                </a:cubicBezTo>
                <a:cubicBezTo>
                  <a:pt x="4032800" y="1682786"/>
                  <a:pt x="4105835" y="1703294"/>
                  <a:pt x="4105835" y="1703294"/>
                </a:cubicBezTo>
                <a:cubicBezTo>
                  <a:pt x="4123765" y="1715247"/>
                  <a:pt x="4144387" y="1723916"/>
                  <a:pt x="4159624" y="1739153"/>
                </a:cubicBezTo>
                <a:cubicBezTo>
                  <a:pt x="4300544" y="1880072"/>
                  <a:pt x="3990518" y="1804328"/>
                  <a:pt x="3872753" y="1810870"/>
                </a:cubicBezTo>
                <a:cubicBezTo>
                  <a:pt x="3970252" y="1796942"/>
                  <a:pt x="3999975" y="1824509"/>
                  <a:pt x="4034118" y="1739153"/>
                </a:cubicBezTo>
                <a:cubicBezTo>
                  <a:pt x="4038557" y="1728055"/>
                  <a:pt x="4034118" y="1715247"/>
                  <a:pt x="4034118" y="1703294"/>
                </a:cubicBezTo>
                <a:lnTo>
                  <a:pt x="4034118" y="1703294"/>
                </a:lnTo>
                <a:lnTo>
                  <a:pt x="0" y="1810870"/>
                </a:lnTo>
                <a:lnTo>
                  <a:pt x="17930" y="0"/>
                </a:lnTo>
                <a:close/>
              </a:path>
            </a:pathLst>
          </a:custGeom>
          <a:blipFill dpi="0" rotWithShape="1">
            <a:blip r:embed="rId6">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p:cNvSpPr/>
          <p:nvPr/>
        </p:nvSpPr>
        <p:spPr>
          <a:xfrm>
            <a:off x="0" y="-118660"/>
            <a:ext cx="12179300" cy="9316448"/>
          </a:xfrm>
          <a:prstGeom prst="frame">
            <a:avLst>
              <a:gd name="adj1" fmla="val 2685"/>
            </a:avLst>
          </a:prstGeom>
          <a:blipFill>
            <a:blip r:embed="rId2">
              <a:extLst>
                <a:ext uri="{28A0092B-C50C-407E-A947-70E740481C1C}">
                  <a14:useLocalDpi xmlns:a14="http://schemas.microsoft.com/office/drawing/2010/main"/>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504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2"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wipe(right)">
                                      <p:cBhvr>
                                        <p:cTn id="15" dur="3000"/>
                                        <p:tgtEl>
                                          <p:spTgt spid="5"/>
                                        </p:tgtEl>
                                      </p:cBhvr>
                                    </p:animEffect>
                                  </p:childTnLst>
                                </p:cTn>
                              </p:par>
                            </p:childTnLst>
                          </p:cTn>
                        </p:par>
                        <p:par>
                          <p:cTn id="16" fill="hold">
                            <p:stCondLst>
                              <p:cond delay="3800"/>
                            </p:stCondLst>
                            <p:childTnLst>
                              <p:par>
                                <p:cTn id="17" presetID="22" presetClass="entr" presetSubtype="1"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Effect transition="in" filter="wipe(up)">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
              <a:srgbClr val="FFC000">
                <a:alpha val="98000"/>
              </a:srgbClr>
            </a:gs>
            <a:gs pos="52000">
              <a:srgbClr val="002060">
                <a:alpha val="65000"/>
              </a:srgbClr>
            </a:gs>
            <a:gs pos="100000">
              <a:srgbClr val="FF0000">
                <a:alpha val="65000"/>
              </a:srgbClr>
            </a:gs>
          </a:gsLst>
          <a:lin ang="5400000" scaled="1"/>
        </a:gradFill>
        <a:effectLst/>
      </p:bgPr>
    </p:bg>
    <p:spTree>
      <p:nvGrpSpPr>
        <p:cNvPr id="1" name=""/>
        <p:cNvGrpSpPr/>
        <p:nvPr/>
      </p:nvGrpSpPr>
      <p:grpSpPr>
        <a:xfrm>
          <a:off x="0" y="0"/>
          <a:ext cx="0" cy="0"/>
          <a:chOff x="0" y="0"/>
          <a:chExt cx="0" cy="0"/>
        </a:xfrm>
      </p:grpSpPr>
      <p:grpSp>
        <p:nvGrpSpPr>
          <p:cNvPr id="211" name="Group 210"/>
          <p:cNvGrpSpPr/>
          <p:nvPr/>
        </p:nvGrpSpPr>
        <p:grpSpPr>
          <a:xfrm>
            <a:off x="10658945" y="7363499"/>
            <a:ext cx="1558912" cy="1633616"/>
            <a:chOff x="4233932" y="6033455"/>
            <a:chExt cx="2029356" cy="2487378"/>
          </a:xfrm>
        </p:grpSpPr>
        <p:sp>
          <p:nvSpPr>
            <p:cNvPr id="212" name="Rectangle 211"/>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4233932" y="6033455"/>
              <a:ext cx="2029356" cy="1431131"/>
              <a:chOff x="2548328" y="6981879"/>
              <a:chExt cx="2029356" cy="1431131"/>
            </a:xfrm>
          </p:grpSpPr>
          <p:sp>
            <p:nvSpPr>
              <p:cNvPr id="214" name="Oval 213"/>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9" name="Group 298"/>
          <p:cNvGrpSpPr/>
          <p:nvPr/>
        </p:nvGrpSpPr>
        <p:grpSpPr>
          <a:xfrm>
            <a:off x="-131763" y="7454110"/>
            <a:ext cx="1547025" cy="1543005"/>
            <a:chOff x="4233932" y="6033455"/>
            <a:chExt cx="2029356" cy="2487378"/>
          </a:xfrm>
        </p:grpSpPr>
        <p:sp>
          <p:nvSpPr>
            <p:cNvPr id="300" name="Rectangle 299"/>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p:cNvGrpSpPr/>
            <p:nvPr/>
          </p:nvGrpSpPr>
          <p:grpSpPr>
            <a:xfrm>
              <a:off x="4233932" y="6033455"/>
              <a:ext cx="2029356" cy="1431131"/>
              <a:chOff x="2548328" y="6981879"/>
              <a:chExt cx="2029356" cy="1431131"/>
            </a:xfrm>
          </p:grpSpPr>
          <p:sp>
            <p:nvSpPr>
              <p:cNvPr id="302" name="Oval 301"/>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a:off x="803981" y="7706895"/>
            <a:ext cx="1506860" cy="1329366"/>
            <a:chOff x="4233932" y="6033455"/>
            <a:chExt cx="2029356" cy="2487378"/>
          </a:xfrm>
        </p:grpSpPr>
        <p:sp>
          <p:nvSpPr>
            <p:cNvPr id="199" name="Rectangle 198"/>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4233932" y="6033455"/>
              <a:ext cx="2029356" cy="1431131"/>
              <a:chOff x="2548328" y="6981879"/>
              <a:chExt cx="2029356" cy="1431131"/>
            </a:xfrm>
          </p:grpSpPr>
          <p:sp>
            <p:nvSpPr>
              <p:cNvPr id="201" name="Oval 200"/>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221"/>
          <p:cNvGrpSpPr/>
          <p:nvPr/>
        </p:nvGrpSpPr>
        <p:grpSpPr>
          <a:xfrm>
            <a:off x="2212339" y="7882576"/>
            <a:ext cx="1445948" cy="1183689"/>
            <a:chOff x="4233932" y="6033455"/>
            <a:chExt cx="2029356" cy="2487378"/>
          </a:xfrm>
        </p:grpSpPr>
        <p:sp>
          <p:nvSpPr>
            <p:cNvPr id="223" name="Rectangle 222"/>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p:cNvGrpSpPr/>
            <p:nvPr/>
          </p:nvGrpSpPr>
          <p:grpSpPr>
            <a:xfrm>
              <a:off x="4233932" y="6033455"/>
              <a:ext cx="2029356" cy="1431131"/>
              <a:chOff x="2548328" y="6981879"/>
              <a:chExt cx="2029356" cy="1431131"/>
            </a:xfrm>
          </p:grpSpPr>
          <p:sp>
            <p:nvSpPr>
              <p:cNvPr id="225" name="Oval 224"/>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32"/>
          <p:cNvGrpSpPr/>
          <p:nvPr/>
        </p:nvGrpSpPr>
        <p:grpSpPr>
          <a:xfrm>
            <a:off x="3493778" y="8014383"/>
            <a:ext cx="1332495" cy="1077278"/>
            <a:chOff x="4233932" y="6033455"/>
            <a:chExt cx="2029356" cy="2487378"/>
          </a:xfrm>
        </p:grpSpPr>
        <p:sp>
          <p:nvSpPr>
            <p:cNvPr id="234" name="Rectangle 233"/>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4233932" y="6033455"/>
              <a:ext cx="2029356" cy="1431131"/>
              <a:chOff x="2548328" y="6981879"/>
              <a:chExt cx="2029356" cy="1431131"/>
            </a:xfrm>
          </p:grpSpPr>
          <p:sp>
            <p:nvSpPr>
              <p:cNvPr id="236" name="Oval 235"/>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243"/>
          <p:cNvGrpSpPr/>
          <p:nvPr/>
        </p:nvGrpSpPr>
        <p:grpSpPr>
          <a:xfrm>
            <a:off x="4777840" y="8190067"/>
            <a:ext cx="1178140" cy="875155"/>
            <a:chOff x="4233932" y="6033455"/>
            <a:chExt cx="2029356" cy="2487378"/>
          </a:xfrm>
        </p:grpSpPr>
        <p:sp>
          <p:nvSpPr>
            <p:cNvPr id="245" name="Rectangle 244"/>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p:cNvGrpSpPr/>
            <p:nvPr/>
          </p:nvGrpSpPr>
          <p:grpSpPr>
            <a:xfrm>
              <a:off x="4233932" y="6033455"/>
              <a:ext cx="2029356" cy="1431131"/>
              <a:chOff x="2548328" y="6981879"/>
              <a:chExt cx="2029356" cy="1431131"/>
            </a:xfrm>
          </p:grpSpPr>
          <p:sp>
            <p:nvSpPr>
              <p:cNvPr id="247" name="Oval 246"/>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254"/>
          <p:cNvGrpSpPr/>
          <p:nvPr/>
        </p:nvGrpSpPr>
        <p:grpSpPr>
          <a:xfrm>
            <a:off x="5987782" y="8225613"/>
            <a:ext cx="1152873" cy="919127"/>
            <a:chOff x="4233932" y="6033455"/>
            <a:chExt cx="2029356" cy="2487378"/>
          </a:xfrm>
        </p:grpSpPr>
        <p:sp>
          <p:nvSpPr>
            <p:cNvPr id="256" name="Rectangle 255"/>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a:off x="4233932" y="6033455"/>
              <a:ext cx="2029356" cy="1431131"/>
              <a:chOff x="2548328" y="6981879"/>
              <a:chExt cx="2029356" cy="1431131"/>
            </a:xfrm>
          </p:grpSpPr>
          <p:sp>
            <p:nvSpPr>
              <p:cNvPr id="258" name="Oval 257"/>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65"/>
          <p:cNvGrpSpPr/>
          <p:nvPr/>
        </p:nvGrpSpPr>
        <p:grpSpPr>
          <a:xfrm>
            <a:off x="7124501" y="8080458"/>
            <a:ext cx="1356135" cy="1074869"/>
            <a:chOff x="4233932" y="6033455"/>
            <a:chExt cx="2029356" cy="2487378"/>
          </a:xfrm>
        </p:grpSpPr>
        <p:sp>
          <p:nvSpPr>
            <p:cNvPr id="267" name="Rectangle 266"/>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p:cNvGrpSpPr/>
            <p:nvPr/>
          </p:nvGrpSpPr>
          <p:grpSpPr>
            <a:xfrm>
              <a:off x="4233932" y="6033455"/>
              <a:ext cx="2029356" cy="1431131"/>
              <a:chOff x="2548328" y="6981879"/>
              <a:chExt cx="2029356" cy="1431131"/>
            </a:xfrm>
          </p:grpSpPr>
          <p:sp>
            <p:nvSpPr>
              <p:cNvPr id="269" name="Oval 268"/>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a:off x="8422823" y="7791840"/>
            <a:ext cx="1113737" cy="1299821"/>
            <a:chOff x="4233932" y="6033455"/>
            <a:chExt cx="2029356" cy="2487378"/>
          </a:xfrm>
        </p:grpSpPr>
        <p:sp>
          <p:nvSpPr>
            <p:cNvPr id="278" name="Rectangle 277"/>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4233932" y="6033455"/>
              <a:ext cx="2029356" cy="1431131"/>
              <a:chOff x="2548328" y="6981879"/>
              <a:chExt cx="2029356" cy="1431131"/>
            </a:xfrm>
          </p:grpSpPr>
          <p:sp>
            <p:nvSpPr>
              <p:cNvPr id="280" name="Oval 279"/>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2708" y="1013753"/>
            <a:ext cx="12179300" cy="340659"/>
          </a:xfrm>
          <a:prstGeom prst="rect">
            <a:avLst/>
          </a:prstGeom>
          <a:gradFill flip="none" rotWithShape="1">
            <a:gsLst>
              <a:gs pos="0">
                <a:srgbClr val="2B9535"/>
              </a:gs>
              <a:gs pos="34000">
                <a:srgbClr val="0D191B"/>
              </a:gs>
              <a:gs pos="63000">
                <a:schemeClr val="accent2">
                  <a:lumMod val="50000"/>
                </a:schemeClr>
              </a:gs>
              <a:gs pos="100000">
                <a:srgbClr val="ED2FDF"/>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ame 197"/>
          <p:cNvSpPr/>
          <p:nvPr/>
        </p:nvSpPr>
        <p:spPr>
          <a:xfrm>
            <a:off x="0" y="0"/>
            <a:ext cx="12393386" cy="9134475"/>
          </a:xfrm>
          <a:prstGeom prst="frame">
            <a:avLst>
              <a:gd name="adj1" fmla="val 1704"/>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8" name="Group 287"/>
          <p:cNvGrpSpPr/>
          <p:nvPr/>
        </p:nvGrpSpPr>
        <p:grpSpPr>
          <a:xfrm>
            <a:off x="9526846" y="7791632"/>
            <a:ext cx="1575348" cy="1183296"/>
            <a:chOff x="4233932" y="6033455"/>
            <a:chExt cx="2029356" cy="2487378"/>
          </a:xfrm>
        </p:grpSpPr>
        <p:sp>
          <p:nvSpPr>
            <p:cNvPr id="289" name="Rectangle 288"/>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p:cNvGrpSpPr/>
            <p:nvPr/>
          </p:nvGrpSpPr>
          <p:grpSpPr>
            <a:xfrm>
              <a:off x="4233932" y="6033455"/>
              <a:ext cx="2029356" cy="1431131"/>
              <a:chOff x="2548328" y="6981879"/>
              <a:chExt cx="2029356" cy="1431131"/>
            </a:xfrm>
          </p:grpSpPr>
          <p:sp>
            <p:nvSpPr>
              <p:cNvPr id="291" name="Oval 290"/>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99"/>
          <p:cNvGrpSpPr/>
          <p:nvPr/>
        </p:nvGrpSpPr>
        <p:grpSpPr>
          <a:xfrm>
            <a:off x="-2103120" y="635000"/>
            <a:ext cx="2103120" cy="6362708"/>
            <a:chOff x="10226602" y="638336"/>
            <a:chExt cx="2103120" cy="6362708"/>
          </a:xfrm>
        </p:grpSpPr>
        <p:grpSp>
          <p:nvGrpSpPr>
            <p:cNvPr id="197" name="Group 196"/>
            <p:cNvGrpSpPr/>
            <p:nvPr/>
          </p:nvGrpSpPr>
          <p:grpSpPr>
            <a:xfrm>
              <a:off x="10226602" y="638336"/>
              <a:ext cx="2103120" cy="6362708"/>
              <a:chOff x="10119279" y="645482"/>
              <a:chExt cx="2103120" cy="6344550"/>
            </a:xfrm>
          </p:grpSpPr>
          <p:grpSp>
            <p:nvGrpSpPr>
              <p:cNvPr id="169" name="Group 168"/>
              <p:cNvGrpSpPr/>
              <p:nvPr/>
            </p:nvGrpSpPr>
            <p:grpSpPr>
              <a:xfrm>
                <a:off x="10119279" y="645482"/>
                <a:ext cx="2103120" cy="6344550"/>
                <a:chOff x="10119279" y="645482"/>
                <a:chExt cx="2103120" cy="6344550"/>
              </a:xfrm>
            </p:grpSpPr>
            <p:grpSp>
              <p:nvGrpSpPr>
                <p:cNvPr id="161" name="Group 160"/>
                <p:cNvGrpSpPr/>
                <p:nvPr/>
              </p:nvGrpSpPr>
              <p:grpSpPr>
                <a:xfrm>
                  <a:off x="10119279" y="645482"/>
                  <a:ext cx="2103120" cy="6344550"/>
                  <a:chOff x="9902575" y="629093"/>
                  <a:chExt cx="2103120" cy="6344550"/>
                </a:xfrm>
                <a:solidFill>
                  <a:srgbClr val="FF0000"/>
                </a:solidFill>
              </p:grpSpPr>
              <p:grpSp>
                <p:nvGrpSpPr>
                  <p:cNvPr id="47" name="Group 46"/>
                  <p:cNvGrpSpPr/>
                  <p:nvPr/>
                </p:nvGrpSpPr>
                <p:grpSpPr>
                  <a:xfrm>
                    <a:off x="9902575" y="629093"/>
                    <a:ext cx="2103120" cy="4450633"/>
                    <a:chOff x="5326085" y="2169459"/>
                    <a:chExt cx="2103120" cy="4450633"/>
                  </a:xfrm>
                  <a:grpFill/>
                </p:grpSpPr>
                <p:sp>
                  <p:nvSpPr>
                    <p:cNvPr id="48" name="Freeform 47"/>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 name="Group 48"/>
                    <p:cNvGrpSpPr/>
                    <p:nvPr/>
                  </p:nvGrpSpPr>
                  <p:grpSpPr>
                    <a:xfrm>
                      <a:off x="5326085" y="3272141"/>
                      <a:ext cx="2103120" cy="3347951"/>
                      <a:chOff x="5326085" y="3517036"/>
                      <a:chExt cx="2103120" cy="3347951"/>
                    </a:xfrm>
                    <a:grpFill/>
                  </p:grpSpPr>
                  <p:grpSp>
                    <p:nvGrpSpPr>
                      <p:cNvPr id="50" name="Group 49"/>
                      <p:cNvGrpSpPr/>
                      <p:nvPr/>
                    </p:nvGrpSpPr>
                    <p:grpSpPr>
                      <a:xfrm>
                        <a:off x="5326085" y="3517036"/>
                        <a:ext cx="2103120" cy="2641669"/>
                        <a:chOff x="5326085" y="3517036"/>
                        <a:chExt cx="2103120" cy="2641669"/>
                      </a:xfrm>
                      <a:grpFill/>
                    </p:grpSpPr>
                    <p:grpSp>
                      <p:nvGrpSpPr>
                        <p:cNvPr id="52" name="Group 51"/>
                        <p:cNvGrpSpPr/>
                        <p:nvPr/>
                      </p:nvGrpSpPr>
                      <p:grpSpPr>
                        <a:xfrm rot="2709046">
                          <a:off x="5417525" y="4147025"/>
                          <a:ext cx="1920240" cy="2103120"/>
                          <a:chOff x="5834536" y="3962400"/>
                          <a:chExt cx="1920240" cy="2103120"/>
                        </a:xfrm>
                        <a:grpFill/>
                      </p:grpSpPr>
                      <p:sp>
                        <p:nvSpPr>
                          <p:cNvPr id="54" name="Diamond 53"/>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Donut 52"/>
                        <p:cNvSpPr/>
                        <p:nvPr/>
                      </p:nvSpPr>
                      <p:spPr>
                        <a:xfrm>
                          <a:off x="6295381" y="3517036"/>
                          <a:ext cx="215153" cy="23308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 name="Diamond 50"/>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4" name="Rounded Rectangle 153"/>
                  <p:cNvSpPr/>
                  <p:nvPr/>
                </p:nvSpPr>
                <p:spPr>
                  <a:xfrm rot="18774818">
                    <a:off x="10148396" y="5393564"/>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Block Arc 165"/>
                <p:cNvSpPr/>
                <p:nvPr/>
              </p:nvSpPr>
              <p:spPr>
                <a:xfrm>
                  <a:off x="10937004" y="5005179"/>
                  <a:ext cx="485561" cy="527387"/>
                </a:xfrm>
                <a:prstGeom prst="blockArc">
                  <a:avLst>
                    <a:gd name="adj1" fmla="val 10800000"/>
                    <a:gd name="adj2" fmla="val 8"/>
                    <a:gd name="adj3" fmla="val 65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4" name="TextBox 183"/>
              <p:cNvSpPr txBox="1"/>
              <p:nvPr/>
            </p:nvSpPr>
            <p:spPr>
              <a:xfrm>
                <a:off x="10695220" y="5671346"/>
                <a:ext cx="927976" cy="1015663"/>
              </a:xfrm>
              <a:prstGeom prst="rect">
                <a:avLst/>
              </a:prstGeom>
              <a:noFill/>
            </p:spPr>
            <p:txBody>
              <a:bodyPr wrap="square" rtlCol="0">
                <a:spAutoFit/>
              </a:bodyPr>
              <a:lstStyle/>
              <a:p>
                <a:r>
                  <a:rPr lang="en-US" sz="6000" dirty="0" smtClean="0">
                    <a:latin typeface="Arial Black" panose="020B0A04020102020204" pitchFamily="34" charset="0"/>
                  </a:rPr>
                  <a:t>E  </a:t>
                </a:r>
                <a:endParaRPr lang="en-US" sz="6000" dirty="0">
                  <a:latin typeface="Arial Black" panose="020B0A04020102020204" pitchFamily="34" charset="0"/>
                </a:endParaRPr>
              </a:p>
            </p:txBody>
          </p:sp>
        </p:grpSp>
        <p:sp>
          <p:nvSpPr>
            <p:cNvPr id="182" name="Oval 181"/>
            <p:cNvSpPr/>
            <p:nvPr/>
          </p:nvSpPr>
          <p:spPr>
            <a:xfrm>
              <a:off x="11220106" y="5262194"/>
              <a:ext cx="182880" cy="182880"/>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3695629" y="615868"/>
            <a:ext cx="2103120" cy="6433705"/>
            <a:chOff x="8634093" y="619204"/>
            <a:chExt cx="2103120" cy="6433705"/>
          </a:xfrm>
        </p:grpSpPr>
        <p:grpSp>
          <p:nvGrpSpPr>
            <p:cNvPr id="196" name="Group 195"/>
            <p:cNvGrpSpPr/>
            <p:nvPr/>
          </p:nvGrpSpPr>
          <p:grpSpPr>
            <a:xfrm>
              <a:off x="8634093" y="619204"/>
              <a:ext cx="2103120" cy="6433705"/>
              <a:chOff x="8411766" y="623817"/>
              <a:chExt cx="2103120" cy="6316721"/>
            </a:xfrm>
          </p:grpSpPr>
          <p:grpSp>
            <p:nvGrpSpPr>
              <p:cNvPr id="170" name="Group 169"/>
              <p:cNvGrpSpPr/>
              <p:nvPr/>
            </p:nvGrpSpPr>
            <p:grpSpPr>
              <a:xfrm>
                <a:off x="8411766" y="623817"/>
                <a:ext cx="2103120" cy="6316721"/>
                <a:chOff x="8411766" y="623817"/>
                <a:chExt cx="2103120" cy="6316721"/>
              </a:xfrm>
            </p:grpSpPr>
            <p:grpSp>
              <p:nvGrpSpPr>
                <p:cNvPr id="160" name="Group 159"/>
                <p:cNvGrpSpPr/>
                <p:nvPr/>
              </p:nvGrpSpPr>
              <p:grpSpPr>
                <a:xfrm>
                  <a:off x="8411766" y="623817"/>
                  <a:ext cx="2103120" cy="6316721"/>
                  <a:chOff x="8411766" y="623817"/>
                  <a:chExt cx="2103120" cy="6316721"/>
                </a:xfrm>
                <a:solidFill>
                  <a:srgbClr val="002060"/>
                </a:solidFill>
              </p:grpSpPr>
              <p:grpSp>
                <p:nvGrpSpPr>
                  <p:cNvPr id="87" name="Group 86"/>
                  <p:cNvGrpSpPr/>
                  <p:nvPr/>
                </p:nvGrpSpPr>
                <p:grpSpPr>
                  <a:xfrm>
                    <a:off x="8411766" y="623817"/>
                    <a:ext cx="2103120" cy="4450633"/>
                    <a:chOff x="5326085" y="2169459"/>
                    <a:chExt cx="2103120" cy="4450633"/>
                  </a:xfrm>
                  <a:grpFill/>
                </p:grpSpPr>
                <p:sp>
                  <p:nvSpPr>
                    <p:cNvPr id="88" name="Freeform 87"/>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9" name="Group 88"/>
                    <p:cNvGrpSpPr/>
                    <p:nvPr/>
                  </p:nvGrpSpPr>
                  <p:grpSpPr>
                    <a:xfrm>
                      <a:off x="5326085" y="3272141"/>
                      <a:ext cx="2103120" cy="3347951"/>
                      <a:chOff x="5326085" y="3517036"/>
                      <a:chExt cx="2103120" cy="3347951"/>
                    </a:xfrm>
                    <a:grpFill/>
                  </p:grpSpPr>
                  <p:grpSp>
                    <p:nvGrpSpPr>
                      <p:cNvPr id="90" name="Group 89"/>
                      <p:cNvGrpSpPr/>
                      <p:nvPr/>
                    </p:nvGrpSpPr>
                    <p:grpSpPr>
                      <a:xfrm>
                        <a:off x="5326085" y="3517036"/>
                        <a:ext cx="2103120" cy="2641669"/>
                        <a:chOff x="5326085" y="3517036"/>
                        <a:chExt cx="2103120" cy="2641669"/>
                      </a:xfrm>
                      <a:grpFill/>
                    </p:grpSpPr>
                    <p:grpSp>
                      <p:nvGrpSpPr>
                        <p:cNvPr id="92" name="Group 91"/>
                        <p:cNvGrpSpPr/>
                        <p:nvPr/>
                      </p:nvGrpSpPr>
                      <p:grpSpPr>
                        <a:xfrm rot="2709046">
                          <a:off x="5417525" y="4147025"/>
                          <a:ext cx="1920240" cy="2103120"/>
                          <a:chOff x="5834536" y="3962400"/>
                          <a:chExt cx="1920240" cy="2103120"/>
                        </a:xfrm>
                        <a:grpFill/>
                      </p:grpSpPr>
                      <p:sp>
                        <p:nvSpPr>
                          <p:cNvPr id="94" name="Diamond 93"/>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Donut 92"/>
                        <p:cNvSpPr/>
                        <p:nvPr/>
                      </p:nvSpPr>
                      <p:spPr>
                        <a:xfrm>
                          <a:off x="6295381" y="3517036"/>
                          <a:ext cx="215153" cy="23308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1" name="Diamond 90"/>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Rounded Rectangle 152"/>
                  <p:cNvSpPr/>
                  <p:nvPr/>
                </p:nvSpPr>
                <p:spPr>
                  <a:xfrm rot="18774818">
                    <a:off x="8657585" y="5360459"/>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Block Arc 164"/>
                <p:cNvSpPr/>
                <p:nvPr/>
              </p:nvSpPr>
              <p:spPr>
                <a:xfrm>
                  <a:off x="9210466" y="4998451"/>
                  <a:ext cx="485561" cy="527387"/>
                </a:xfrm>
                <a:prstGeom prst="blockArc">
                  <a:avLst>
                    <a:gd name="adj1" fmla="val 10800000"/>
                    <a:gd name="adj2" fmla="val 8"/>
                    <a:gd name="adj3" fmla="val 653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5" name="TextBox 184"/>
              <p:cNvSpPr txBox="1"/>
              <p:nvPr/>
            </p:nvSpPr>
            <p:spPr>
              <a:xfrm>
                <a:off x="9002741" y="5679320"/>
                <a:ext cx="927976" cy="1015663"/>
              </a:xfrm>
              <a:prstGeom prst="rect">
                <a:avLst/>
              </a:prstGeom>
              <a:noFill/>
            </p:spPr>
            <p:txBody>
              <a:bodyPr wrap="square" rtlCol="0">
                <a:spAutoFit/>
              </a:bodyPr>
              <a:lstStyle/>
              <a:p>
                <a:r>
                  <a:rPr lang="en-US" sz="6000" dirty="0" smtClean="0">
                    <a:solidFill>
                      <a:srgbClr val="FFC000"/>
                    </a:solidFill>
                    <a:latin typeface="Arial Black" panose="020B0A04020102020204" pitchFamily="34" charset="0"/>
                  </a:rPr>
                  <a:t>W </a:t>
                </a:r>
                <a:endParaRPr lang="en-US" sz="6000" dirty="0">
                  <a:solidFill>
                    <a:srgbClr val="FFC000"/>
                  </a:solidFill>
                  <a:latin typeface="Arial Black" panose="020B0A04020102020204" pitchFamily="34" charset="0"/>
                </a:endParaRPr>
              </a:p>
            </p:txBody>
          </p:sp>
        </p:grpSp>
        <p:sp>
          <p:nvSpPr>
            <p:cNvPr id="181" name="Oval 180"/>
            <p:cNvSpPr/>
            <p:nvPr/>
          </p:nvSpPr>
          <p:spPr>
            <a:xfrm>
              <a:off x="9579169" y="5327102"/>
              <a:ext cx="182880" cy="182880"/>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09248" y="635000"/>
            <a:ext cx="2625022" cy="6416478"/>
            <a:chOff x="4720474" y="638336"/>
            <a:chExt cx="2625022" cy="6416478"/>
          </a:xfrm>
        </p:grpSpPr>
        <p:grpSp>
          <p:nvGrpSpPr>
            <p:cNvPr id="343" name="Group 342"/>
            <p:cNvGrpSpPr/>
            <p:nvPr/>
          </p:nvGrpSpPr>
          <p:grpSpPr>
            <a:xfrm>
              <a:off x="4720474" y="638336"/>
              <a:ext cx="2625022" cy="6416478"/>
              <a:chOff x="4678463" y="609730"/>
              <a:chExt cx="2625022" cy="6421303"/>
            </a:xfrm>
          </p:grpSpPr>
          <p:grpSp>
            <p:nvGrpSpPr>
              <p:cNvPr id="194" name="Group 193"/>
              <p:cNvGrpSpPr/>
              <p:nvPr/>
            </p:nvGrpSpPr>
            <p:grpSpPr>
              <a:xfrm>
                <a:off x="4973961" y="609730"/>
                <a:ext cx="2103120" cy="6421303"/>
                <a:chOff x="4973961" y="609730"/>
                <a:chExt cx="2103120" cy="6421303"/>
              </a:xfrm>
            </p:grpSpPr>
            <p:grpSp>
              <p:nvGrpSpPr>
                <p:cNvPr id="172" name="Group 171"/>
                <p:cNvGrpSpPr/>
                <p:nvPr/>
              </p:nvGrpSpPr>
              <p:grpSpPr>
                <a:xfrm>
                  <a:off x="4973961" y="609730"/>
                  <a:ext cx="2103120" cy="6421303"/>
                  <a:chOff x="4973961" y="609730"/>
                  <a:chExt cx="2103120" cy="6421303"/>
                </a:xfrm>
              </p:grpSpPr>
              <p:grpSp>
                <p:nvGrpSpPr>
                  <p:cNvPr id="158" name="Group 157"/>
                  <p:cNvGrpSpPr/>
                  <p:nvPr/>
                </p:nvGrpSpPr>
                <p:grpSpPr>
                  <a:xfrm>
                    <a:off x="4973961" y="609730"/>
                    <a:ext cx="2103120" cy="6421303"/>
                    <a:chOff x="4957380" y="645482"/>
                    <a:chExt cx="2103120" cy="6421303"/>
                  </a:xfrm>
                  <a:solidFill>
                    <a:schemeClr val="accent2">
                      <a:lumMod val="75000"/>
                    </a:schemeClr>
                  </a:solidFill>
                </p:grpSpPr>
                <p:grpSp>
                  <p:nvGrpSpPr>
                    <p:cNvPr id="27" name="Group 26"/>
                    <p:cNvGrpSpPr/>
                    <p:nvPr/>
                  </p:nvGrpSpPr>
                  <p:grpSpPr>
                    <a:xfrm>
                      <a:off x="4957380" y="645482"/>
                      <a:ext cx="2103120" cy="4450633"/>
                      <a:chOff x="5326085" y="2169459"/>
                      <a:chExt cx="2103120" cy="4450633"/>
                    </a:xfrm>
                    <a:grpFill/>
                  </p:grpSpPr>
                  <p:sp>
                    <p:nvSpPr>
                      <p:cNvPr id="28" name="Freeform 27"/>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5326085" y="3272141"/>
                        <a:ext cx="2103120" cy="3347951"/>
                        <a:chOff x="5326085" y="3517036"/>
                        <a:chExt cx="2103120" cy="3347951"/>
                      </a:xfrm>
                      <a:grpFill/>
                    </p:grpSpPr>
                    <p:grpSp>
                      <p:nvGrpSpPr>
                        <p:cNvPr id="30" name="Group 29"/>
                        <p:cNvGrpSpPr/>
                        <p:nvPr/>
                      </p:nvGrpSpPr>
                      <p:grpSpPr>
                        <a:xfrm>
                          <a:off x="5326085" y="3517036"/>
                          <a:ext cx="2103120" cy="2641669"/>
                          <a:chOff x="5326085" y="3517036"/>
                          <a:chExt cx="2103120" cy="2641669"/>
                        </a:xfrm>
                        <a:grpFill/>
                      </p:grpSpPr>
                      <p:grpSp>
                        <p:nvGrpSpPr>
                          <p:cNvPr id="32" name="Group 31"/>
                          <p:cNvGrpSpPr/>
                          <p:nvPr/>
                        </p:nvGrpSpPr>
                        <p:grpSpPr>
                          <a:xfrm rot="2709046">
                            <a:off x="5417525" y="4147025"/>
                            <a:ext cx="1920240" cy="2103120"/>
                            <a:chOff x="5834536" y="3962400"/>
                            <a:chExt cx="1920240" cy="2103120"/>
                          </a:xfrm>
                          <a:grpFill/>
                        </p:grpSpPr>
                        <p:sp>
                          <p:nvSpPr>
                            <p:cNvPr id="34" name="Diamond 33"/>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onut 32"/>
                          <p:cNvSpPr/>
                          <p:nvPr/>
                        </p:nvSpPr>
                        <p:spPr>
                          <a:xfrm>
                            <a:off x="6295381" y="3517036"/>
                            <a:ext cx="215153" cy="23308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Diamond 30"/>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1" name="Rounded Rectangle 150"/>
                    <p:cNvSpPr/>
                    <p:nvPr/>
                  </p:nvSpPr>
                  <p:spPr>
                    <a:xfrm rot="18774818">
                      <a:off x="5200144" y="5486706"/>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Block Arc 161"/>
                  <p:cNvSpPr/>
                  <p:nvPr/>
                </p:nvSpPr>
                <p:spPr>
                  <a:xfrm>
                    <a:off x="5776413" y="5041841"/>
                    <a:ext cx="485561" cy="527387"/>
                  </a:xfrm>
                  <a:prstGeom prst="blockArc">
                    <a:avLst>
                      <a:gd name="adj1" fmla="val 10800000"/>
                      <a:gd name="adj2" fmla="val 8"/>
                      <a:gd name="adj3" fmla="val 653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7" name="TextBox 186"/>
                <p:cNvSpPr txBox="1"/>
                <p:nvPr/>
              </p:nvSpPr>
              <p:spPr>
                <a:xfrm>
                  <a:off x="5560966" y="5697558"/>
                  <a:ext cx="927976" cy="1015663"/>
                </a:xfrm>
                <a:prstGeom prst="rect">
                  <a:avLst/>
                </a:prstGeom>
                <a:noFill/>
              </p:spPr>
              <p:txBody>
                <a:bodyPr wrap="square" rtlCol="0">
                  <a:spAutoFit/>
                </a:bodyPr>
                <a:lstStyle/>
                <a:p>
                  <a:r>
                    <a:rPr lang="en-US" sz="6000" dirty="0" smtClean="0">
                      <a:solidFill>
                        <a:schemeClr val="bg1"/>
                      </a:solidFill>
                      <a:latin typeface="Arial Black" panose="020B0A04020102020204" pitchFamily="34" charset="0"/>
                    </a:rPr>
                    <a:t>C  </a:t>
                  </a:r>
                  <a:endParaRPr lang="en-US" sz="6000" dirty="0">
                    <a:solidFill>
                      <a:schemeClr val="bg1"/>
                    </a:solidFill>
                    <a:latin typeface="Arial Black" panose="020B0A04020102020204" pitchFamily="34" charset="0"/>
                  </a:endParaRPr>
                </a:p>
              </p:txBody>
            </p:sp>
          </p:grpSp>
          <p:grpSp>
            <p:nvGrpSpPr>
              <p:cNvPr id="310" name="Group 309"/>
              <p:cNvGrpSpPr/>
              <p:nvPr/>
            </p:nvGrpSpPr>
            <p:grpSpPr>
              <a:xfrm>
                <a:off x="5215410" y="3534370"/>
                <a:ext cx="1558912" cy="1633616"/>
                <a:chOff x="4233932" y="6033455"/>
                <a:chExt cx="2029356" cy="2487378"/>
              </a:xfrm>
            </p:grpSpPr>
            <p:sp>
              <p:nvSpPr>
                <p:cNvPr id="311" name="Rectangle 310"/>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p:cNvGrpSpPr/>
                <p:nvPr/>
              </p:nvGrpSpPr>
              <p:grpSpPr>
                <a:xfrm>
                  <a:off x="4233932" y="6033455"/>
                  <a:ext cx="2029356" cy="1431131"/>
                  <a:chOff x="2548328" y="6981879"/>
                  <a:chExt cx="2029356" cy="1431131"/>
                </a:xfrm>
              </p:grpSpPr>
              <p:sp>
                <p:nvSpPr>
                  <p:cNvPr id="313" name="Oval 312"/>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20"/>
              <p:cNvGrpSpPr/>
              <p:nvPr/>
            </p:nvGrpSpPr>
            <p:grpSpPr>
              <a:xfrm rot="2148768">
                <a:off x="5744573" y="2768824"/>
                <a:ext cx="1558912" cy="1633616"/>
                <a:chOff x="4233932" y="6033455"/>
                <a:chExt cx="2029356" cy="2487378"/>
              </a:xfrm>
            </p:grpSpPr>
            <p:sp>
              <p:nvSpPr>
                <p:cNvPr id="322" name="Rectangle 321"/>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p:cNvGrpSpPr/>
                <p:nvPr/>
              </p:nvGrpSpPr>
              <p:grpSpPr>
                <a:xfrm>
                  <a:off x="4233932" y="6033455"/>
                  <a:ext cx="2029356" cy="1431131"/>
                  <a:chOff x="2548328" y="6981879"/>
                  <a:chExt cx="2029356" cy="1431131"/>
                </a:xfrm>
              </p:grpSpPr>
              <p:sp>
                <p:nvSpPr>
                  <p:cNvPr id="324" name="Oval 323"/>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 name="Group 331"/>
              <p:cNvGrpSpPr/>
              <p:nvPr/>
            </p:nvGrpSpPr>
            <p:grpSpPr>
              <a:xfrm rot="19195224">
                <a:off x="4678463" y="2870119"/>
                <a:ext cx="1558912" cy="1633616"/>
                <a:chOff x="4233932" y="6033455"/>
                <a:chExt cx="2029356" cy="2487378"/>
              </a:xfrm>
            </p:grpSpPr>
            <p:sp>
              <p:nvSpPr>
                <p:cNvPr id="333" name="Rectangle 332"/>
                <p:cNvSpPr/>
                <p:nvPr/>
              </p:nvSpPr>
              <p:spPr>
                <a:xfrm>
                  <a:off x="5269320" y="7301633"/>
                  <a:ext cx="179978"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333"/>
                <p:cNvGrpSpPr/>
                <p:nvPr/>
              </p:nvGrpSpPr>
              <p:grpSpPr>
                <a:xfrm>
                  <a:off x="4233932" y="6033455"/>
                  <a:ext cx="2029356" cy="1431131"/>
                  <a:chOff x="2548328" y="6981879"/>
                  <a:chExt cx="2029356" cy="1431131"/>
                </a:xfrm>
              </p:grpSpPr>
              <p:sp>
                <p:nvSpPr>
                  <p:cNvPr id="335" name="Oval 334"/>
                  <p:cNvSpPr/>
                  <p:nvPr/>
                </p:nvSpPr>
                <p:spPr>
                  <a:xfrm rot="4080780">
                    <a:off x="2832542" y="7503604"/>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7267882">
                    <a:off x="3252908" y="749499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8485026">
                    <a:off x="3575620" y="7635318"/>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0448875">
                    <a:off x="3551287" y="7936529"/>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596267">
                    <a:off x="2548328" y="7688062"/>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87419">
                    <a:off x="2661236" y="7976723"/>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5167803">
                    <a:off x="3058349" y="7264767"/>
                    <a:ext cx="1002064" cy="436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3333574" y="7708476"/>
                    <a:ext cx="477269" cy="401332"/>
                  </a:xfrm>
                  <a:prstGeom prst="ellipse">
                    <a:avLst/>
                  </a:prstGeom>
                  <a:solidFill>
                    <a:srgbClr val="FF0000"/>
                  </a:solidFill>
                  <a:ln w="76200">
                    <a:noFill/>
                  </a:ln>
                  <a:effectLst>
                    <a:glow rad="228600">
                      <a:schemeClr val="accent2">
                        <a:satMod val="175000"/>
                        <a:alpha val="40000"/>
                      </a:schemeClr>
                    </a:glow>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9" name="Oval 178"/>
            <p:cNvSpPr/>
            <p:nvPr/>
          </p:nvSpPr>
          <p:spPr>
            <a:xfrm>
              <a:off x="5975315" y="5317832"/>
              <a:ext cx="182880" cy="182880"/>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007782" y="700598"/>
            <a:ext cx="2103120" cy="6112741"/>
            <a:chOff x="3321940" y="703934"/>
            <a:chExt cx="2103120" cy="6112741"/>
          </a:xfrm>
        </p:grpSpPr>
        <p:grpSp>
          <p:nvGrpSpPr>
            <p:cNvPr id="193" name="Group 192"/>
            <p:cNvGrpSpPr/>
            <p:nvPr/>
          </p:nvGrpSpPr>
          <p:grpSpPr>
            <a:xfrm>
              <a:off x="3321940" y="703934"/>
              <a:ext cx="2103120" cy="6112741"/>
              <a:chOff x="3165992" y="641747"/>
              <a:chExt cx="2103120" cy="6396683"/>
            </a:xfrm>
          </p:grpSpPr>
          <p:grpSp>
            <p:nvGrpSpPr>
              <p:cNvPr id="173" name="Group 172"/>
              <p:cNvGrpSpPr/>
              <p:nvPr/>
            </p:nvGrpSpPr>
            <p:grpSpPr>
              <a:xfrm>
                <a:off x="3165992" y="641747"/>
                <a:ext cx="2103120" cy="6396683"/>
                <a:chOff x="3165992" y="641747"/>
                <a:chExt cx="2103120" cy="6396683"/>
              </a:xfrm>
            </p:grpSpPr>
            <p:grpSp>
              <p:nvGrpSpPr>
                <p:cNvPr id="157" name="Group 156"/>
                <p:cNvGrpSpPr/>
                <p:nvPr/>
              </p:nvGrpSpPr>
              <p:grpSpPr>
                <a:xfrm>
                  <a:off x="3165992" y="641747"/>
                  <a:ext cx="2103120" cy="6396683"/>
                  <a:chOff x="3165992" y="641747"/>
                  <a:chExt cx="2103120" cy="6396683"/>
                </a:xfrm>
                <a:solidFill>
                  <a:srgbClr val="FFFF00"/>
                </a:solidFill>
              </p:grpSpPr>
              <p:grpSp>
                <p:nvGrpSpPr>
                  <p:cNvPr id="67" name="Group 66"/>
                  <p:cNvGrpSpPr/>
                  <p:nvPr/>
                </p:nvGrpSpPr>
                <p:grpSpPr>
                  <a:xfrm>
                    <a:off x="3165992" y="641747"/>
                    <a:ext cx="2103120" cy="4450633"/>
                    <a:chOff x="5326085" y="2169459"/>
                    <a:chExt cx="2103120" cy="4450633"/>
                  </a:xfrm>
                  <a:grpFill/>
                </p:grpSpPr>
                <p:sp>
                  <p:nvSpPr>
                    <p:cNvPr id="68" name="Freeform 67"/>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68"/>
                    <p:cNvGrpSpPr/>
                    <p:nvPr/>
                  </p:nvGrpSpPr>
                  <p:grpSpPr>
                    <a:xfrm>
                      <a:off x="5326085" y="3272141"/>
                      <a:ext cx="2103120" cy="3347951"/>
                      <a:chOff x="5326085" y="3517036"/>
                      <a:chExt cx="2103120" cy="3347951"/>
                    </a:xfrm>
                    <a:grpFill/>
                  </p:grpSpPr>
                  <p:grpSp>
                    <p:nvGrpSpPr>
                      <p:cNvPr id="70" name="Group 69"/>
                      <p:cNvGrpSpPr/>
                      <p:nvPr/>
                    </p:nvGrpSpPr>
                    <p:grpSpPr>
                      <a:xfrm>
                        <a:off x="5326085" y="3517036"/>
                        <a:ext cx="2103120" cy="2641669"/>
                        <a:chOff x="5326085" y="3517036"/>
                        <a:chExt cx="2103120" cy="2641669"/>
                      </a:xfrm>
                      <a:grpFill/>
                    </p:grpSpPr>
                    <p:grpSp>
                      <p:nvGrpSpPr>
                        <p:cNvPr id="72" name="Group 71"/>
                        <p:cNvGrpSpPr/>
                        <p:nvPr/>
                      </p:nvGrpSpPr>
                      <p:grpSpPr>
                        <a:xfrm rot="2709046">
                          <a:off x="5417525" y="4147025"/>
                          <a:ext cx="1920240" cy="2103120"/>
                          <a:chOff x="5834536" y="3962400"/>
                          <a:chExt cx="1920240" cy="2103120"/>
                        </a:xfrm>
                        <a:grpFill/>
                      </p:grpSpPr>
                      <p:sp>
                        <p:nvSpPr>
                          <p:cNvPr id="74" name="Diamond 73"/>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onut 72"/>
                        <p:cNvSpPr/>
                        <p:nvPr/>
                      </p:nvSpPr>
                      <p:spPr>
                        <a:xfrm>
                          <a:off x="6295381" y="3517036"/>
                          <a:ext cx="215153" cy="23308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 name="Diamond 70"/>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0" name="Rounded Rectangle 149"/>
                  <p:cNvSpPr/>
                  <p:nvPr/>
                </p:nvSpPr>
                <p:spPr>
                  <a:xfrm rot="18774818">
                    <a:off x="3405059" y="5458351"/>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Block Arc 166"/>
                <p:cNvSpPr/>
                <p:nvPr/>
              </p:nvSpPr>
              <p:spPr>
                <a:xfrm>
                  <a:off x="3960354" y="5067535"/>
                  <a:ext cx="485561" cy="527387"/>
                </a:xfrm>
                <a:prstGeom prst="blockArc">
                  <a:avLst>
                    <a:gd name="adj1" fmla="val 10799991"/>
                    <a:gd name="adj2" fmla="val 8"/>
                    <a:gd name="adj3" fmla="val 65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8" name="TextBox 187"/>
              <p:cNvSpPr txBox="1"/>
              <p:nvPr/>
            </p:nvSpPr>
            <p:spPr>
              <a:xfrm rot="18946325">
                <a:off x="3709599" y="5652068"/>
                <a:ext cx="885718" cy="1015663"/>
              </a:xfrm>
              <a:prstGeom prst="rect">
                <a:avLst/>
              </a:prstGeom>
              <a:noFill/>
            </p:spPr>
            <p:txBody>
              <a:bodyPr wrap="square" rtlCol="0">
                <a:spAutoFit/>
              </a:bodyPr>
              <a:lstStyle/>
              <a:p>
                <a:r>
                  <a:rPr lang="en-US" sz="6000" dirty="0" smtClean="0">
                    <a:solidFill>
                      <a:srgbClr val="FF0000"/>
                    </a:solidFill>
                    <a:latin typeface="Arial Black" panose="020B0A04020102020204" pitchFamily="34" charset="0"/>
                  </a:rPr>
                  <a:t>L  </a:t>
                </a:r>
                <a:endParaRPr lang="en-US" sz="6000" dirty="0">
                  <a:solidFill>
                    <a:srgbClr val="FF0000"/>
                  </a:solidFill>
                  <a:latin typeface="Arial Black" panose="020B0A04020102020204" pitchFamily="34" charset="0"/>
                </a:endParaRPr>
              </a:p>
            </p:txBody>
          </p:sp>
        </p:grpSp>
        <p:sp>
          <p:nvSpPr>
            <p:cNvPr id="178" name="Oval 177"/>
            <p:cNvSpPr/>
            <p:nvPr/>
          </p:nvSpPr>
          <p:spPr>
            <a:xfrm>
              <a:off x="4254499" y="5188385"/>
              <a:ext cx="182880" cy="182880"/>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0606479" y="668201"/>
            <a:ext cx="2103120" cy="6112741"/>
            <a:chOff x="1723243" y="671537"/>
            <a:chExt cx="2103120" cy="6112741"/>
          </a:xfrm>
        </p:grpSpPr>
        <p:grpSp>
          <p:nvGrpSpPr>
            <p:cNvPr id="191" name="Group 190"/>
            <p:cNvGrpSpPr/>
            <p:nvPr/>
          </p:nvGrpSpPr>
          <p:grpSpPr>
            <a:xfrm>
              <a:off x="1723243" y="671537"/>
              <a:ext cx="2103120" cy="6112741"/>
              <a:chOff x="1445015" y="636494"/>
              <a:chExt cx="2103120" cy="6373427"/>
            </a:xfrm>
          </p:grpSpPr>
          <p:grpSp>
            <p:nvGrpSpPr>
              <p:cNvPr id="174" name="Group 173"/>
              <p:cNvGrpSpPr/>
              <p:nvPr/>
            </p:nvGrpSpPr>
            <p:grpSpPr>
              <a:xfrm>
                <a:off x="1445015" y="636494"/>
                <a:ext cx="2103120" cy="6373427"/>
                <a:chOff x="1445015" y="636494"/>
                <a:chExt cx="2103120" cy="6373427"/>
              </a:xfrm>
            </p:grpSpPr>
            <p:grpSp>
              <p:nvGrpSpPr>
                <p:cNvPr id="156" name="Group 155"/>
                <p:cNvGrpSpPr/>
                <p:nvPr/>
              </p:nvGrpSpPr>
              <p:grpSpPr>
                <a:xfrm>
                  <a:off x="1445015" y="636494"/>
                  <a:ext cx="2103120" cy="6373427"/>
                  <a:chOff x="1445015" y="636494"/>
                  <a:chExt cx="2103120" cy="6373427"/>
                </a:xfrm>
                <a:solidFill>
                  <a:srgbClr val="C00000"/>
                </a:solidFill>
              </p:grpSpPr>
              <p:grpSp>
                <p:nvGrpSpPr>
                  <p:cNvPr id="107" name="Group 106"/>
                  <p:cNvGrpSpPr/>
                  <p:nvPr/>
                </p:nvGrpSpPr>
                <p:grpSpPr>
                  <a:xfrm>
                    <a:off x="1445015" y="636494"/>
                    <a:ext cx="2103120" cy="4450633"/>
                    <a:chOff x="5326085" y="2169459"/>
                    <a:chExt cx="2103120" cy="4450633"/>
                  </a:xfrm>
                  <a:grpFill/>
                </p:grpSpPr>
                <p:sp>
                  <p:nvSpPr>
                    <p:cNvPr id="108" name="Freeform 107"/>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p:cNvGrpSpPr/>
                    <p:nvPr/>
                  </p:nvGrpSpPr>
                  <p:grpSpPr>
                    <a:xfrm>
                      <a:off x="5326085" y="3272141"/>
                      <a:ext cx="2103120" cy="3347951"/>
                      <a:chOff x="5326085" y="3517036"/>
                      <a:chExt cx="2103120" cy="3347951"/>
                    </a:xfrm>
                    <a:grpFill/>
                  </p:grpSpPr>
                  <p:grpSp>
                    <p:nvGrpSpPr>
                      <p:cNvPr id="110" name="Group 109"/>
                      <p:cNvGrpSpPr/>
                      <p:nvPr/>
                    </p:nvGrpSpPr>
                    <p:grpSpPr>
                      <a:xfrm>
                        <a:off x="5326085" y="3517036"/>
                        <a:ext cx="2103120" cy="2641669"/>
                        <a:chOff x="5326085" y="3517036"/>
                        <a:chExt cx="2103120" cy="2641669"/>
                      </a:xfrm>
                      <a:grpFill/>
                    </p:grpSpPr>
                    <p:grpSp>
                      <p:nvGrpSpPr>
                        <p:cNvPr id="112" name="Group 111"/>
                        <p:cNvGrpSpPr/>
                        <p:nvPr/>
                      </p:nvGrpSpPr>
                      <p:grpSpPr>
                        <a:xfrm rot="2709046">
                          <a:off x="5417525" y="4147025"/>
                          <a:ext cx="1920240" cy="2103120"/>
                          <a:chOff x="5834536" y="3962400"/>
                          <a:chExt cx="1920240" cy="2103120"/>
                        </a:xfrm>
                        <a:grpFill/>
                      </p:grpSpPr>
                      <p:sp>
                        <p:nvSpPr>
                          <p:cNvPr id="114" name="Diamond 113"/>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Donut 112"/>
                        <p:cNvSpPr/>
                        <p:nvPr/>
                      </p:nvSpPr>
                      <p:spPr>
                        <a:xfrm>
                          <a:off x="6295381" y="3517036"/>
                          <a:ext cx="215153" cy="23308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1" name="Diamond 110"/>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9" name="Rounded Rectangle 148"/>
                  <p:cNvSpPr/>
                  <p:nvPr/>
                </p:nvSpPr>
                <p:spPr>
                  <a:xfrm rot="18774818">
                    <a:off x="1709293" y="5429842"/>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Block Arc 163"/>
                <p:cNvSpPr/>
                <p:nvPr/>
              </p:nvSpPr>
              <p:spPr>
                <a:xfrm>
                  <a:off x="2260906" y="5095947"/>
                  <a:ext cx="485561" cy="527387"/>
                </a:xfrm>
                <a:prstGeom prst="blockArc">
                  <a:avLst>
                    <a:gd name="adj1" fmla="val 10800000"/>
                    <a:gd name="adj2" fmla="val 8"/>
                    <a:gd name="adj3" fmla="val 653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9" name="TextBox 188"/>
              <p:cNvSpPr txBox="1"/>
              <p:nvPr/>
            </p:nvSpPr>
            <p:spPr>
              <a:xfrm rot="19167994">
                <a:off x="2050478" y="5733000"/>
                <a:ext cx="927976" cy="1015663"/>
              </a:xfrm>
              <a:prstGeom prst="rect">
                <a:avLst/>
              </a:prstGeom>
              <a:noFill/>
            </p:spPr>
            <p:txBody>
              <a:bodyPr wrap="square" rtlCol="0">
                <a:spAutoFit/>
              </a:bodyPr>
              <a:lstStyle/>
              <a:p>
                <a:r>
                  <a:rPr lang="en-US" sz="6000" dirty="0" smtClean="0">
                    <a:solidFill>
                      <a:srgbClr val="002060"/>
                    </a:solidFill>
                    <a:latin typeface="Arial Black" panose="020B0A04020102020204" pitchFamily="34" charset="0"/>
                  </a:rPr>
                  <a:t>E  </a:t>
                </a:r>
                <a:endParaRPr lang="en-US" sz="6000" dirty="0">
                  <a:solidFill>
                    <a:srgbClr val="002060"/>
                  </a:solidFill>
                  <a:latin typeface="Arial Black" panose="020B0A04020102020204" pitchFamily="34" charset="0"/>
                </a:endParaRPr>
              </a:p>
            </p:txBody>
          </p:sp>
        </p:grpSp>
        <p:sp>
          <p:nvSpPr>
            <p:cNvPr id="177" name="Oval 176"/>
            <p:cNvSpPr/>
            <p:nvPr/>
          </p:nvSpPr>
          <p:spPr>
            <a:xfrm>
              <a:off x="2673014" y="5142095"/>
              <a:ext cx="182880" cy="182880"/>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2120333" y="685427"/>
            <a:ext cx="2103120" cy="6105992"/>
            <a:chOff x="209389" y="688763"/>
            <a:chExt cx="2103120" cy="6105992"/>
          </a:xfrm>
        </p:grpSpPr>
        <p:grpSp>
          <p:nvGrpSpPr>
            <p:cNvPr id="192" name="Group 191"/>
            <p:cNvGrpSpPr/>
            <p:nvPr/>
          </p:nvGrpSpPr>
          <p:grpSpPr>
            <a:xfrm>
              <a:off x="209389" y="688763"/>
              <a:ext cx="2103120" cy="6105992"/>
              <a:chOff x="36817" y="665301"/>
              <a:chExt cx="2103120" cy="6335800"/>
            </a:xfrm>
          </p:grpSpPr>
          <p:grpSp>
            <p:nvGrpSpPr>
              <p:cNvPr id="175" name="Group 174"/>
              <p:cNvGrpSpPr/>
              <p:nvPr/>
            </p:nvGrpSpPr>
            <p:grpSpPr>
              <a:xfrm>
                <a:off x="36817" y="665301"/>
                <a:ext cx="2103120" cy="6335800"/>
                <a:chOff x="36817" y="665301"/>
                <a:chExt cx="2103120" cy="6335800"/>
              </a:xfrm>
            </p:grpSpPr>
            <p:grpSp>
              <p:nvGrpSpPr>
                <p:cNvPr id="155" name="Group 154"/>
                <p:cNvGrpSpPr/>
                <p:nvPr/>
              </p:nvGrpSpPr>
              <p:grpSpPr>
                <a:xfrm>
                  <a:off x="36817" y="665301"/>
                  <a:ext cx="2103120" cy="6335800"/>
                  <a:chOff x="36817" y="665301"/>
                  <a:chExt cx="2103120" cy="6335800"/>
                </a:xfrm>
                <a:solidFill>
                  <a:srgbClr val="00B050"/>
                </a:solidFill>
              </p:grpSpPr>
              <p:grpSp>
                <p:nvGrpSpPr>
                  <p:cNvPr id="127" name="Group 126"/>
                  <p:cNvGrpSpPr/>
                  <p:nvPr/>
                </p:nvGrpSpPr>
                <p:grpSpPr>
                  <a:xfrm>
                    <a:off x="36817" y="665301"/>
                    <a:ext cx="2103120" cy="4450633"/>
                    <a:chOff x="5326085" y="2169459"/>
                    <a:chExt cx="2103120" cy="4450633"/>
                  </a:xfrm>
                  <a:grpFill/>
                </p:grpSpPr>
                <p:sp>
                  <p:nvSpPr>
                    <p:cNvPr id="128" name="Freeform 127"/>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9" name="Group 128"/>
                    <p:cNvGrpSpPr/>
                    <p:nvPr/>
                  </p:nvGrpSpPr>
                  <p:grpSpPr>
                    <a:xfrm>
                      <a:off x="5326085" y="3272141"/>
                      <a:ext cx="2103120" cy="3347951"/>
                      <a:chOff x="5326085" y="3517036"/>
                      <a:chExt cx="2103120" cy="3347951"/>
                    </a:xfrm>
                    <a:grpFill/>
                  </p:grpSpPr>
                  <p:grpSp>
                    <p:nvGrpSpPr>
                      <p:cNvPr id="130" name="Group 129"/>
                      <p:cNvGrpSpPr/>
                      <p:nvPr/>
                    </p:nvGrpSpPr>
                    <p:grpSpPr>
                      <a:xfrm>
                        <a:off x="5326085" y="3517036"/>
                        <a:ext cx="2103120" cy="2641669"/>
                        <a:chOff x="5326085" y="3517036"/>
                        <a:chExt cx="2103120" cy="2641669"/>
                      </a:xfrm>
                      <a:grpFill/>
                    </p:grpSpPr>
                    <p:grpSp>
                      <p:nvGrpSpPr>
                        <p:cNvPr id="132" name="Group 131"/>
                        <p:cNvGrpSpPr/>
                        <p:nvPr/>
                      </p:nvGrpSpPr>
                      <p:grpSpPr>
                        <a:xfrm rot="2709046">
                          <a:off x="5417525" y="4147025"/>
                          <a:ext cx="1920240" cy="2103120"/>
                          <a:chOff x="5834536" y="3962400"/>
                          <a:chExt cx="1920240" cy="2103120"/>
                        </a:xfrm>
                        <a:grpFill/>
                      </p:grpSpPr>
                      <p:sp>
                        <p:nvSpPr>
                          <p:cNvPr id="134" name="Diamond 133"/>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onut 132"/>
                        <p:cNvSpPr/>
                        <p:nvPr/>
                      </p:nvSpPr>
                      <p:spPr>
                        <a:xfrm>
                          <a:off x="6295381" y="3517036"/>
                          <a:ext cx="215153" cy="233082"/>
                        </a:xfrm>
                        <a:prstGeom prst="don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1" name="Diamond 130"/>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8" name="Rounded Rectangle 147"/>
                  <p:cNvSpPr/>
                  <p:nvPr/>
                </p:nvSpPr>
                <p:spPr>
                  <a:xfrm rot="18774818">
                    <a:off x="304060" y="5421022"/>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Block Arc 162"/>
                <p:cNvSpPr/>
                <p:nvPr/>
              </p:nvSpPr>
              <p:spPr>
                <a:xfrm>
                  <a:off x="835125" y="5012051"/>
                  <a:ext cx="485561" cy="527387"/>
                </a:xfrm>
                <a:prstGeom prst="blockArc">
                  <a:avLst>
                    <a:gd name="adj1" fmla="val 10800000"/>
                    <a:gd name="adj2" fmla="val 8"/>
                    <a:gd name="adj3" fmla="val 6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0" name="TextBox 189"/>
              <p:cNvSpPr txBox="1"/>
              <p:nvPr/>
            </p:nvSpPr>
            <p:spPr>
              <a:xfrm rot="19175806">
                <a:off x="536112" y="5651870"/>
                <a:ext cx="927976" cy="1015663"/>
              </a:xfrm>
              <a:prstGeom prst="rect">
                <a:avLst/>
              </a:prstGeom>
              <a:noFill/>
            </p:spPr>
            <p:txBody>
              <a:bodyPr wrap="square" rtlCol="0">
                <a:spAutoFit/>
              </a:bodyPr>
              <a:lstStyle/>
              <a:p>
                <a:r>
                  <a:rPr lang="en-US" sz="6000" dirty="0" smtClean="0">
                    <a:solidFill>
                      <a:srgbClr val="FF0000"/>
                    </a:solidFill>
                    <a:latin typeface="Arial Black" panose="020B0A04020102020204" pitchFamily="34" charset="0"/>
                  </a:rPr>
                  <a:t>W </a:t>
                </a:r>
                <a:endParaRPr lang="en-US" sz="6000" dirty="0">
                  <a:solidFill>
                    <a:srgbClr val="FF0000"/>
                  </a:solidFill>
                  <a:latin typeface="Arial Black" panose="020B0A04020102020204" pitchFamily="34" charset="0"/>
                </a:endParaRPr>
              </a:p>
            </p:txBody>
          </p:sp>
        </p:grpSp>
        <p:sp>
          <p:nvSpPr>
            <p:cNvPr id="176" name="Oval 175"/>
            <p:cNvSpPr/>
            <p:nvPr/>
          </p:nvSpPr>
          <p:spPr>
            <a:xfrm>
              <a:off x="1143370" y="5130103"/>
              <a:ext cx="182880" cy="182880"/>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5431988" y="615961"/>
            <a:ext cx="2103120" cy="6484884"/>
            <a:chOff x="6897734" y="619297"/>
            <a:chExt cx="2103120" cy="6484884"/>
          </a:xfrm>
        </p:grpSpPr>
        <p:grpSp>
          <p:nvGrpSpPr>
            <p:cNvPr id="195" name="Group 194"/>
            <p:cNvGrpSpPr/>
            <p:nvPr/>
          </p:nvGrpSpPr>
          <p:grpSpPr>
            <a:xfrm>
              <a:off x="6897734" y="619297"/>
              <a:ext cx="2103120" cy="6484884"/>
              <a:chOff x="6709151" y="645482"/>
              <a:chExt cx="2103120" cy="6335800"/>
            </a:xfrm>
          </p:grpSpPr>
          <p:grpSp>
            <p:nvGrpSpPr>
              <p:cNvPr id="171" name="Group 170"/>
              <p:cNvGrpSpPr/>
              <p:nvPr/>
            </p:nvGrpSpPr>
            <p:grpSpPr>
              <a:xfrm>
                <a:off x="6709151" y="645482"/>
                <a:ext cx="2103120" cy="6335800"/>
                <a:chOff x="6709151" y="645482"/>
                <a:chExt cx="2103120" cy="6335800"/>
              </a:xfrm>
            </p:grpSpPr>
            <p:grpSp>
              <p:nvGrpSpPr>
                <p:cNvPr id="159" name="Group 158"/>
                <p:cNvGrpSpPr/>
                <p:nvPr/>
              </p:nvGrpSpPr>
              <p:grpSpPr>
                <a:xfrm>
                  <a:off x="6709151" y="645482"/>
                  <a:ext cx="2103120" cy="6335800"/>
                  <a:chOff x="6709151" y="645482"/>
                  <a:chExt cx="2103120" cy="6335800"/>
                </a:xfrm>
                <a:solidFill>
                  <a:srgbClr val="00B0F0"/>
                </a:solidFill>
              </p:grpSpPr>
              <p:grpSp>
                <p:nvGrpSpPr>
                  <p:cNvPr id="26" name="Group 25"/>
                  <p:cNvGrpSpPr/>
                  <p:nvPr/>
                </p:nvGrpSpPr>
                <p:grpSpPr>
                  <a:xfrm>
                    <a:off x="6709151" y="645482"/>
                    <a:ext cx="2103120" cy="4450633"/>
                    <a:chOff x="5326085" y="2169459"/>
                    <a:chExt cx="2103120" cy="4450633"/>
                  </a:xfrm>
                  <a:grpFill/>
                </p:grpSpPr>
                <p:sp>
                  <p:nvSpPr>
                    <p:cNvPr id="5" name="Freeform 4"/>
                    <p:cNvSpPr/>
                    <p:nvPr/>
                  </p:nvSpPr>
                  <p:spPr>
                    <a:xfrm>
                      <a:off x="5834536" y="2169459"/>
                      <a:ext cx="1086218" cy="1075766"/>
                    </a:xfrm>
                    <a:custGeom>
                      <a:avLst/>
                      <a:gdLst>
                        <a:gd name="connsiteX0" fmla="*/ 530406 w 1086218"/>
                        <a:gd name="connsiteY0" fmla="*/ 0 h 1075766"/>
                        <a:gd name="connsiteX1" fmla="*/ 1086218 w 1086218"/>
                        <a:gd name="connsiteY1" fmla="*/ 537883 h 1075766"/>
                        <a:gd name="connsiteX2" fmla="*/ 530406 w 1086218"/>
                        <a:gd name="connsiteY2" fmla="*/ 1075766 h 1075766"/>
                        <a:gd name="connsiteX3" fmla="*/ 18273 w 1086218"/>
                        <a:gd name="connsiteY3" fmla="*/ 747252 h 1075766"/>
                        <a:gd name="connsiteX4" fmla="*/ 11501 w 1086218"/>
                        <a:gd name="connsiteY4" fmla="*/ 726141 h 1075766"/>
                        <a:gd name="connsiteX5" fmla="*/ 326183 w 1086218"/>
                        <a:gd name="connsiteY5" fmla="*/ 726141 h 1075766"/>
                        <a:gd name="connsiteX6" fmla="*/ 327559 w 1086218"/>
                        <a:gd name="connsiteY6" fmla="*/ 728054 h 1075766"/>
                        <a:gd name="connsiteX7" fmla="*/ 530407 w 1086218"/>
                        <a:gd name="connsiteY7" fmla="*/ 806825 h 1075766"/>
                        <a:gd name="connsiteX8" fmla="*/ 817278 w 1086218"/>
                        <a:gd name="connsiteY8" fmla="*/ 537883 h 1075766"/>
                        <a:gd name="connsiteX9" fmla="*/ 530407 w 1086218"/>
                        <a:gd name="connsiteY9" fmla="*/ 268941 h 1075766"/>
                        <a:gd name="connsiteX10" fmla="*/ 327559 w 1086218"/>
                        <a:gd name="connsiteY10" fmla="*/ 347712 h 1075766"/>
                        <a:gd name="connsiteX11" fmla="*/ 300396 w 1086218"/>
                        <a:gd name="connsiteY11" fmla="*/ 385482 h 1075766"/>
                        <a:gd name="connsiteX12" fmla="*/ 0 w 1086218"/>
                        <a:gd name="connsiteY12" fmla="*/ 385482 h 1075766"/>
                        <a:gd name="connsiteX13" fmla="*/ 18273 w 1086218"/>
                        <a:gd name="connsiteY13" fmla="*/ 328515 h 1075766"/>
                        <a:gd name="connsiteX14" fmla="*/ 530406 w 1086218"/>
                        <a:gd name="connsiteY14" fmla="*/ 0 h 107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6218" h="1075766">
                          <a:moveTo>
                            <a:pt x="530406" y="0"/>
                          </a:moveTo>
                          <a:cubicBezTo>
                            <a:pt x="837372" y="0"/>
                            <a:pt x="1086218" y="240818"/>
                            <a:pt x="1086218" y="537883"/>
                          </a:cubicBezTo>
                          <a:cubicBezTo>
                            <a:pt x="1086218" y="834948"/>
                            <a:pt x="837372" y="1075766"/>
                            <a:pt x="530406" y="1075766"/>
                          </a:cubicBezTo>
                          <a:cubicBezTo>
                            <a:pt x="300182" y="1075766"/>
                            <a:pt x="102650" y="940306"/>
                            <a:pt x="18273" y="747252"/>
                          </a:cubicBezTo>
                          <a:lnTo>
                            <a:pt x="11501" y="726141"/>
                          </a:lnTo>
                          <a:lnTo>
                            <a:pt x="326183" y="726141"/>
                          </a:lnTo>
                          <a:lnTo>
                            <a:pt x="327559" y="728054"/>
                          </a:lnTo>
                          <a:cubicBezTo>
                            <a:pt x="379472" y="776723"/>
                            <a:pt x="451190" y="806825"/>
                            <a:pt x="530407" y="806825"/>
                          </a:cubicBezTo>
                          <a:cubicBezTo>
                            <a:pt x="688841" y="806825"/>
                            <a:pt x="817278" y="686416"/>
                            <a:pt x="817278" y="537883"/>
                          </a:cubicBezTo>
                          <a:cubicBezTo>
                            <a:pt x="817278" y="389350"/>
                            <a:pt x="688841" y="268941"/>
                            <a:pt x="530407" y="268941"/>
                          </a:cubicBezTo>
                          <a:cubicBezTo>
                            <a:pt x="451190" y="268941"/>
                            <a:pt x="379472" y="299043"/>
                            <a:pt x="327559" y="347712"/>
                          </a:cubicBezTo>
                          <a:lnTo>
                            <a:pt x="300396" y="385482"/>
                          </a:lnTo>
                          <a:lnTo>
                            <a:pt x="0" y="385482"/>
                          </a:lnTo>
                          <a:lnTo>
                            <a:pt x="18273" y="328515"/>
                          </a:lnTo>
                          <a:cubicBezTo>
                            <a:pt x="102650" y="135460"/>
                            <a:pt x="300182" y="0"/>
                            <a:pt x="530406"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5326085" y="3272141"/>
                      <a:ext cx="2103120" cy="3347951"/>
                      <a:chOff x="5326085" y="3517036"/>
                      <a:chExt cx="2103120" cy="3347951"/>
                    </a:xfrm>
                    <a:grpFill/>
                  </p:grpSpPr>
                  <p:grpSp>
                    <p:nvGrpSpPr>
                      <p:cNvPr id="23" name="Group 22"/>
                      <p:cNvGrpSpPr/>
                      <p:nvPr/>
                    </p:nvGrpSpPr>
                    <p:grpSpPr>
                      <a:xfrm>
                        <a:off x="5326085" y="3517036"/>
                        <a:ext cx="2103120" cy="2641669"/>
                        <a:chOff x="5326085" y="3517036"/>
                        <a:chExt cx="2103120" cy="2641669"/>
                      </a:xfrm>
                      <a:grpFill/>
                    </p:grpSpPr>
                    <p:grpSp>
                      <p:nvGrpSpPr>
                        <p:cNvPr id="19" name="Group 18"/>
                        <p:cNvGrpSpPr/>
                        <p:nvPr/>
                      </p:nvGrpSpPr>
                      <p:grpSpPr>
                        <a:xfrm rot="2709046">
                          <a:off x="5417525" y="4147025"/>
                          <a:ext cx="1920240" cy="2103120"/>
                          <a:chOff x="5834536" y="3962400"/>
                          <a:chExt cx="1920240" cy="2103120"/>
                        </a:xfrm>
                        <a:grpFill/>
                      </p:grpSpPr>
                      <p:sp>
                        <p:nvSpPr>
                          <p:cNvPr id="6" name="Diamond 5"/>
                          <p:cNvSpPr/>
                          <p:nvPr/>
                        </p:nvSpPr>
                        <p:spPr>
                          <a:xfrm>
                            <a:off x="5834536" y="3962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5986936" y="4114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6139336" y="4267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6291736" y="4419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6444136" y="4572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6596536" y="4724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6748936" y="4876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901336" y="5029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7053736" y="51816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7206136" y="53340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7358536" y="54864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7510936" y="56388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7663336" y="5791200"/>
                            <a:ext cx="91440" cy="274320"/>
                          </a:xfrm>
                          <a:prstGeom prst="diamond">
                            <a:avLst/>
                          </a:prstGeom>
                          <a:grpFill/>
                          <a:ln>
                            <a:noFill/>
                          </a:ln>
                          <a:effectLst>
                            <a:outerShdw blurRad="225425" dist="50800" dir="5220000" algn="ctr">
                              <a:srgbClr val="000000">
                                <a:alpha val="33000"/>
                              </a:srgbClr>
                            </a:outerShdw>
                          </a:effectLst>
                          <a:scene3d>
                            <a:camera prst="orthographicFront"/>
                            <a:lightRig rig="threePt" dir="t"/>
                          </a:scene3d>
                          <a:sp3d>
                            <a:bevelT w="120650" h="171450"/>
                            <a:bevelB w="184150" h="342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onut 21"/>
                        <p:cNvSpPr/>
                        <p:nvPr/>
                      </p:nvSpPr>
                      <p:spPr>
                        <a:xfrm>
                          <a:off x="6295381" y="3517036"/>
                          <a:ext cx="215153" cy="23308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Diamond 23"/>
                      <p:cNvSpPr/>
                      <p:nvPr/>
                    </p:nvSpPr>
                    <p:spPr>
                      <a:xfrm>
                        <a:off x="6289368" y="6578116"/>
                        <a:ext cx="161912" cy="286871"/>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 name="Rounded Rectangle 151"/>
                  <p:cNvSpPr/>
                  <p:nvPr/>
                </p:nvSpPr>
                <p:spPr>
                  <a:xfrm rot="18774818">
                    <a:off x="6931047" y="5401203"/>
                    <a:ext cx="1610346" cy="15498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Block Arc 167"/>
                <p:cNvSpPr/>
                <p:nvPr/>
              </p:nvSpPr>
              <p:spPr>
                <a:xfrm>
                  <a:off x="7496143" y="5024769"/>
                  <a:ext cx="485561" cy="527387"/>
                </a:xfrm>
                <a:prstGeom prst="blockArc">
                  <a:avLst>
                    <a:gd name="adj1" fmla="val 10800000"/>
                    <a:gd name="adj2" fmla="val 8"/>
                    <a:gd name="adj3" fmla="val 653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6" name="TextBox 185"/>
              <p:cNvSpPr txBox="1"/>
              <p:nvPr/>
            </p:nvSpPr>
            <p:spPr>
              <a:xfrm>
                <a:off x="7186322" y="5631192"/>
                <a:ext cx="927976" cy="1015663"/>
              </a:xfrm>
              <a:prstGeom prst="rect">
                <a:avLst/>
              </a:prstGeom>
              <a:noFill/>
            </p:spPr>
            <p:txBody>
              <a:bodyPr wrap="square" rtlCol="0">
                <a:spAutoFit/>
              </a:bodyPr>
              <a:lstStyle/>
              <a:p>
                <a:r>
                  <a:rPr lang="en-US" sz="6000" dirty="0" smtClean="0">
                    <a:latin typeface="Arial Black" panose="020B0A04020102020204" pitchFamily="34" charset="0"/>
                  </a:rPr>
                  <a:t>O  </a:t>
                </a:r>
                <a:endParaRPr lang="en-US" sz="6000" dirty="0">
                  <a:latin typeface="Arial Black" panose="020B0A04020102020204" pitchFamily="34" charset="0"/>
                </a:endParaRPr>
              </a:p>
            </p:txBody>
          </p:sp>
        </p:grpSp>
        <p:sp>
          <p:nvSpPr>
            <p:cNvPr id="180" name="Oval 179"/>
            <p:cNvSpPr/>
            <p:nvPr/>
          </p:nvSpPr>
          <p:spPr>
            <a:xfrm flipV="1">
              <a:off x="7873380" y="5358505"/>
              <a:ext cx="198104" cy="178481"/>
            </a:xfrm>
            <a:prstGeom prst="ellipse">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0602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0"/>
                                  </p:stCondLst>
                                  <p:childTnLst>
                                    <p:animMotion origin="layout" path="M -2.20021E-6 3.68439E-6 L 0.997 0.00034 " pathEditMode="relative" rAng="0" ptsTypes="AA">
                                      <p:cBhvr>
                                        <p:cTn id="6" dur="2000" fill="hold"/>
                                        <p:tgtEl>
                                          <p:spTgt spid="200"/>
                                        </p:tgtEl>
                                        <p:attrNameLst>
                                          <p:attrName>ppt_x</p:attrName>
                                          <p:attrName>ppt_y</p:attrName>
                                        </p:attrNameLst>
                                      </p:cBhvr>
                                      <p:rCtr x="49844" y="17"/>
                                    </p:animMotion>
                                  </p:childTnLst>
                                </p:cTn>
                              </p:par>
                            </p:childTnLst>
                          </p:cTn>
                        </p:par>
                        <p:par>
                          <p:cTn id="7" fill="hold">
                            <p:stCondLst>
                              <p:cond delay="2000"/>
                            </p:stCondLst>
                            <p:childTnLst>
                              <p:par>
                                <p:cTn id="8" presetID="63" presetClass="path" presetSubtype="0" fill="hold" nodeType="afterEffect">
                                  <p:stCondLst>
                                    <p:cond delay="0"/>
                                  </p:stCondLst>
                                  <p:childTnLst>
                                    <p:animMotion origin="layout" path="M 2.94056E-6 -4.23705E-6 L 1.00599 -0.00312 " pathEditMode="relative" rAng="0" ptsTypes="AA">
                                      <p:cBhvr>
                                        <p:cTn id="9" dur="1000" fill="hold"/>
                                        <p:tgtEl>
                                          <p:spTgt spid="183"/>
                                        </p:tgtEl>
                                        <p:attrNameLst>
                                          <p:attrName>ppt_x</p:attrName>
                                          <p:attrName>ppt_y</p:attrName>
                                        </p:attrNameLst>
                                      </p:cBhvr>
                                      <p:rCtr x="50300" y="-156"/>
                                    </p:animMotion>
                                  </p:childTnLst>
                                </p:cTn>
                              </p:par>
                            </p:childTnLst>
                          </p:cTn>
                        </p:par>
                        <p:par>
                          <p:cTn id="10" fill="hold">
                            <p:stCondLst>
                              <p:cond delay="3000"/>
                            </p:stCondLst>
                            <p:childTnLst>
                              <p:par>
                                <p:cTn id="11" presetID="63" presetClass="path" presetSubtype="0" fill="hold" nodeType="afterEffect">
                                  <p:stCondLst>
                                    <p:cond delay="0"/>
                                  </p:stCondLst>
                                  <p:childTnLst>
                                    <p:animMotion origin="layout" path="M -6.04797E-7 -4.91137E-6 L 1.03011 -0.00225 " pathEditMode="relative" rAng="0" ptsTypes="AA">
                                      <p:cBhvr>
                                        <p:cTn id="12" dur="1000" fill="hold"/>
                                        <p:tgtEl>
                                          <p:spTgt spid="147"/>
                                        </p:tgtEl>
                                        <p:attrNameLst>
                                          <p:attrName>ppt_x</p:attrName>
                                          <p:attrName>ppt_y</p:attrName>
                                        </p:attrNameLst>
                                      </p:cBhvr>
                                      <p:rCtr x="51499" y="-122"/>
                                    </p:animMotion>
                                  </p:childTnLst>
                                </p:cTn>
                              </p:par>
                            </p:childTnLst>
                          </p:cTn>
                        </p:par>
                        <p:par>
                          <p:cTn id="13" fill="hold">
                            <p:stCondLst>
                              <p:cond delay="4000"/>
                            </p:stCondLst>
                            <p:childTnLst>
                              <p:par>
                                <p:cTn id="14" presetID="63" presetClass="path" presetSubtype="0" fill="hold" nodeType="afterEffect">
                                  <p:stCondLst>
                                    <p:cond delay="0"/>
                                  </p:stCondLst>
                                  <p:childTnLst>
                                    <p:animMotion origin="layout" path="M 4.7341E-6 -7.82065E-7 L 1.06087 -0.004 " pathEditMode="relative" rAng="0" ptsTypes="AA">
                                      <p:cBhvr>
                                        <p:cTn id="15" dur="1000" fill="hold"/>
                                        <p:tgtEl>
                                          <p:spTgt spid="21"/>
                                        </p:tgtEl>
                                        <p:attrNameLst>
                                          <p:attrName>ppt_x</p:attrName>
                                          <p:attrName>ppt_y</p:attrName>
                                        </p:attrNameLst>
                                      </p:cBhvr>
                                      <p:rCtr x="53037" y="-209"/>
                                    </p:animMotion>
                                  </p:childTnLst>
                                </p:cTn>
                              </p:par>
                            </p:childTnLst>
                          </p:cTn>
                        </p:par>
                        <p:par>
                          <p:cTn id="16" fill="hold">
                            <p:stCondLst>
                              <p:cond delay="5000"/>
                            </p:stCondLst>
                            <p:childTnLst>
                              <p:par>
                                <p:cTn id="17" presetID="63" presetClass="path" presetSubtype="0" fill="hold" nodeType="afterEffect">
                                  <p:stCondLst>
                                    <p:cond delay="0"/>
                                  </p:stCondLst>
                                  <p:childTnLst>
                                    <p:animMotion origin="layout" path="M 4.32742E-6 -2.21411E-6 L 1.04835 -0.0073 " pathEditMode="relative" rAng="0" ptsTypes="AA">
                                      <p:cBhvr>
                                        <p:cTn id="18" dur="1000" fill="hold"/>
                                        <p:tgtEl>
                                          <p:spTgt spid="20"/>
                                        </p:tgtEl>
                                        <p:attrNameLst>
                                          <p:attrName>ppt_x</p:attrName>
                                          <p:attrName>ppt_y</p:attrName>
                                        </p:attrNameLst>
                                      </p:cBhvr>
                                      <p:rCtr x="52424" y="-365"/>
                                    </p:animMotion>
                                  </p:childTnLst>
                                </p:cTn>
                              </p:par>
                            </p:childTnLst>
                          </p:cTn>
                        </p:par>
                        <p:par>
                          <p:cTn id="19" fill="hold">
                            <p:stCondLst>
                              <p:cond delay="6000"/>
                            </p:stCondLst>
                            <p:childTnLst>
                              <p:par>
                                <p:cTn id="20" presetID="63" presetClass="path" presetSubtype="0" fill="hold" nodeType="afterEffect">
                                  <p:stCondLst>
                                    <p:cond delay="0"/>
                                  </p:stCondLst>
                                  <p:childTnLst>
                                    <p:animMotion origin="layout" path="M 8.4463E-7 3.62878E-6 L 1.03988 -0.00053 " pathEditMode="relative" rAng="0" ptsTypes="AA">
                                      <p:cBhvr>
                                        <p:cTn id="21" dur="1000" fill="hold"/>
                                        <p:tgtEl>
                                          <p:spTgt spid="4"/>
                                        </p:tgtEl>
                                        <p:attrNameLst>
                                          <p:attrName>ppt_x</p:attrName>
                                          <p:attrName>ppt_y</p:attrName>
                                        </p:attrNameLst>
                                      </p:cBhvr>
                                      <p:rCtr x="51994" y="-35"/>
                                    </p:animMotion>
                                  </p:childTnLst>
                                </p:cTn>
                              </p:par>
                            </p:childTnLst>
                          </p:cTn>
                        </p:par>
                        <p:par>
                          <p:cTn id="22" fill="hold">
                            <p:stCondLst>
                              <p:cond delay="7000"/>
                            </p:stCondLst>
                            <p:childTnLst>
                              <p:par>
                                <p:cTn id="23" presetID="63" presetClass="path" presetSubtype="0" fill="hold" nodeType="afterEffect">
                                  <p:stCondLst>
                                    <p:cond delay="0"/>
                                  </p:stCondLst>
                                  <p:childTnLst>
                                    <p:animMotion origin="layout" path="M -8.75912E-7 -5.00521E-7 L 1.03506 -0.00886 " pathEditMode="relative" rAng="0" ptsTypes="AA">
                                      <p:cBhvr>
                                        <p:cTn id="24" dur="1000" fill="hold"/>
                                        <p:tgtEl>
                                          <p:spTgt spid="3"/>
                                        </p:tgtEl>
                                        <p:attrNameLst>
                                          <p:attrName>ppt_x</p:attrName>
                                          <p:attrName>ppt_y</p:attrName>
                                        </p:attrNameLst>
                                      </p:cBhvr>
                                      <p:rCtr x="51760" y="-4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2000"/>
          </a:srgbClr>
        </a:solidFill>
        <a:effectLst/>
      </p:bgPr>
    </p:bg>
    <p:spTree>
      <p:nvGrpSpPr>
        <p:cNvPr id="1" name=""/>
        <p:cNvGrpSpPr/>
        <p:nvPr/>
      </p:nvGrpSpPr>
      <p:grpSpPr>
        <a:xfrm>
          <a:off x="0" y="0"/>
          <a:ext cx="0" cy="0"/>
          <a:chOff x="0" y="0"/>
          <a:chExt cx="0" cy="0"/>
        </a:xfrm>
      </p:grpSpPr>
      <p:sp>
        <p:nvSpPr>
          <p:cNvPr id="21" name="Rectangle 20"/>
          <p:cNvSpPr/>
          <p:nvPr/>
        </p:nvSpPr>
        <p:spPr>
          <a:xfrm>
            <a:off x="0" y="165599"/>
            <a:ext cx="12179300" cy="66876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666929" y="3696724"/>
            <a:ext cx="5233897" cy="1853454"/>
            <a:chOff x="3543297" y="3632200"/>
            <a:chExt cx="5092702" cy="1877056"/>
          </a:xfrm>
        </p:grpSpPr>
        <p:sp>
          <p:nvSpPr>
            <p:cNvPr id="32" name="Isosceles Triangle 31"/>
            <p:cNvSpPr/>
            <p:nvPr/>
          </p:nvSpPr>
          <p:spPr>
            <a:xfrm rot="16200000">
              <a:off x="3881435" y="3294062"/>
              <a:ext cx="1870075" cy="2546351"/>
            </a:xfrm>
            <a:prstGeom prst="triangle">
              <a:avLst/>
            </a:prstGeom>
            <a:solidFill>
              <a:srgbClr val="1B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5400000" flipH="1">
              <a:off x="6427786" y="3301043"/>
              <a:ext cx="1870075" cy="2546351"/>
            </a:xfrm>
            <a:prstGeom prst="triangle">
              <a:avLst/>
            </a:prstGeom>
            <a:solidFill>
              <a:srgbClr val="1A3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084988" y="4278196"/>
            <a:ext cx="4397775" cy="1938992"/>
          </a:xfrm>
          <a:prstGeom prst="rect">
            <a:avLst/>
          </a:prstGeom>
          <a:noFill/>
        </p:spPr>
        <p:txBody>
          <a:bodyPr wrap="square" rtlCol="0">
            <a:spAutoFit/>
          </a:bodyPr>
          <a:lstStyle/>
          <a:p>
            <a:pPr algn="ctr"/>
            <a:r>
              <a:rPr lang="en-US" sz="6000" dirty="0" smtClean="0">
                <a:solidFill>
                  <a:srgbClr val="FFFF00"/>
                </a:solidFill>
                <a:latin typeface="Century Gothic "/>
              </a:rPr>
              <a:t>Thank </a:t>
            </a:r>
            <a:r>
              <a:rPr lang="en-US" sz="6000" dirty="0" smtClean="0">
                <a:solidFill>
                  <a:schemeClr val="bg1"/>
                </a:solidFill>
                <a:latin typeface="Century Gothic "/>
              </a:rPr>
              <a:t> </a:t>
            </a:r>
            <a:r>
              <a:rPr lang="en-US" sz="6000" dirty="0" smtClean="0">
                <a:solidFill>
                  <a:srgbClr val="FF0000"/>
                </a:solidFill>
                <a:latin typeface="Century Gothic "/>
              </a:rPr>
              <a:t>you for </a:t>
            </a:r>
            <a:r>
              <a:rPr lang="en-US" sz="6000" dirty="0" smtClean="0">
                <a:solidFill>
                  <a:schemeClr val="accent2">
                    <a:lumMod val="75000"/>
                  </a:schemeClr>
                </a:solidFill>
                <a:latin typeface="Century Gothic "/>
              </a:rPr>
              <a:t>attentive</a:t>
            </a:r>
            <a:endParaRPr lang="en-US" sz="6000" dirty="0">
              <a:solidFill>
                <a:schemeClr val="accent2">
                  <a:lumMod val="75000"/>
                </a:schemeClr>
              </a:solidFill>
              <a:latin typeface="Century Gothic "/>
            </a:endParaRPr>
          </a:p>
        </p:txBody>
      </p:sp>
      <p:sp>
        <p:nvSpPr>
          <p:cNvPr id="14" name="Rectangle 13"/>
          <p:cNvSpPr/>
          <p:nvPr/>
        </p:nvSpPr>
        <p:spPr>
          <a:xfrm>
            <a:off x="0" y="6448011"/>
            <a:ext cx="12179300" cy="2807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998287" y="6739115"/>
            <a:ext cx="3854823" cy="1595718"/>
          </a:xfrm>
          <a:custGeom>
            <a:avLst/>
            <a:gdLst>
              <a:gd name="connsiteX0" fmla="*/ 161364 w 3854823"/>
              <a:gd name="connsiteY0" fmla="*/ 1541930 h 1595718"/>
              <a:gd name="connsiteX1" fmla="*/ 3854823 w 3854823"/>
              <a:gd name="connsiteY1" fmla="*/ 1004047 h 1595718"/>
              <a:gd name="connsiteX2" fmla="*/ 3316941 w 3854823"/>
              <a:gd name="connsiteY2" fmla="*/ 0 h 1595718"/>
              <a:gd name="connsiteX3" fmla="*/ 0 w 3854823"/>
              <a:gd name="connsiteY3" fmla="*/ 1595718 h 1595718"/>
              <a:gd name="connsiteX4" fmla="*/ 161364 w 3854823"/>
              <a:gd name="connsiteY4" fmla="*/ 1541930 h 1595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4823" h="1595718">
                <a:moveTo>
                  <a:pt x="161364" y="1541930"/>
                </a:moveTo>
                <a:lnTo>
                  <a:pt x="3854823" y="1004047"/>
                </a:lnTo>
                <a:lnTo>
                  <a:pt x="3316941" y="0"/>
                </a:lnTo>
                <a:lnTo>
                  <a:pt x="0" y="1595718"/>
                </a:lnTo>
                <a:lnTo>
                  <a:pt x="161364" y="1541930"/>
                </a:lnTo>
                <a:close/>
              </a:path>
            </a:pathLst>
          </a:custGeom>
          <a:solidFill>
            <a:schemeClr val="tx1">
              <a:alpha val="24000"/>
            </a:schemeClr>
          </a:solidFill>
          <a:ln>
            <a:noFill/>
          </a:ln>
          <a:effectLst>
            <a:outerShdw blurRad="50800" dist="38100" sx="1000" sy="1000" algn="b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flipH="1">
            <a:off x="6289047" y="4594556"/>
            <a:ext cx="2546351" cy="3643312"/>
          </a:xfrm>
          <a:custGeom>
            <a:avLst/>
            <a:gdLst>
              <a:gd name="connsiteX0" fmla="*/ 0 w 2546351"/>
              <a:gd name="connsiteY0" fmla="*/ 0 h 3643312"/>
              <a:gd name="connsiteX1" fmla="*/ 5 w 2546351"/>
              <a:gd name="connsiteY1" fmla="*/ 0 h 3643312"/>
              <a:gd name="connsiteX2" fmla="*/ 2546350 w 2546351"/>
              <a:gd name="connsiteY2" fmla="*/ 935036 h 3643312"/>
              <a:gd name="connsiteX3" fmla="*/ 2546350 w 2546351"/>
              <a:gd name="connsiteY3" fmla="*/ 0 h 3643312"/>
              <a:gd name="connsiteX4" fmla="*/ 2546351 w 2546351"/>
              <a:gd name="connsiteY4" fmla="*/ 0 h 3643312"/>
              <a:gd name="connsiteX5" fmla="*/ 2546351 w 2546351"/>
              <a:gd name="connsiteY5" fmla="*/ 3643312 h 3643312"/>
              <a:gd name="connsiteX6" fmla="*/ 0 w 2546351"/>
              <a:gd name="connsiteY6" fmla="*/ 2881313 h 364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6351" h="3643312">
                <a:moveTo>
                  <a:pt x="0" y="0"/>
                </a:moveTo>
                <a:lnTo>
                  <a:pt x="5" y="0"/>
                </a:lnTo>
                <a:lnTo>
                  <a:pt x="2546350" y="935036"/>
                </a:lnTo>
                <a:lnTo>
                  <a:pt x="2546350" y="0"/>
                </a:lnTo>
                <a:lnTo>
                  <a:pt x="2546351" y="0"/>
                </a:lnTo>
                <a:lnTo>
                  <a:pt x="2546351" y="3643312"/>
                </a:lnTo>
                <a:lnTo>
                  <a:pt x="0" y="2881313"/>
                </a:lnTo>
                <a:close/>
              </a:path>
            </a:pathLst>
          </a:custGeom>
          <a:solidFill>
            <a:srgbClr val="1B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742696" y="4594556"/>
            <a:ext cx="2546351" cy="3643312"/>
          </a:xfrm>
          <a:custGeom>
            <a:avLst/>
            <a:gdLst>
              <a:gd name="connsiteX0" fmla="*/ 0 w 2546351"/>
              <a:gd name="connsiteY0" fmla="*/ 0 h 3643312"/>
              <a:gd name="connsiteX1" fmla="*/ 5 w 2546351"/>
              <a:gd name="connsiteY1" fmla="*/ 0 h 3643312"/>
              <a:gd name="connsiteX2" fmla="*/ 2546350 w 2546351"/>
              <a:gd name="connsiteY2" fmla="*/ 935036 h 3643312"/>
              <a:gd name="connsiteX3" fmla="*/ 2546350 w 2546351"/>
              <a:gd name="connsiteY3" fmla="*/ 0 h 3643312"/>
              <a:gd name="connsiteX4" fmla="*/ 2546351 w 2546351"/>
              <a:gd name="connsiteY4" fmla="*/ 0 h 3643312"/>
              <a:gd name="connsiteX5" fmla="*/ 2546351 w 2546351"/>
              <a:gd name="connsiteY5" fmla="*/ 3643312 h 3643312"/>
              <a:gd name="connsiteX6" fmla="*/ 0 w 2546351"/>
              <a:gd name="connsiteY6" fmla="*/ 2881313 h 364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6351" h="3643312">
                <a:moveTo>
                  <a:pt x="0" y="0"/>
                </a:moveTo>
                <a:lnTo>
                  <a:pt x="5" y="0"/>
                </a:lnTo>
                <a:lnTo>
                  <a:pt x="2546350" y="935036"/>
                </a:lnTo>
                <a:lnTo>
                  <a:pt x="2546350" y="0"/>
                </a:lnTo>
                <a:lnTo>
                  <a:pt x="2546351" y="0"/>
                </a:lnTo>
                <a:lnTo>
                  <a:pt x="2546351" y="3643312"/>
                </a:lnTo>
                <a:lnTo>
                  <a:pt x="0" y="2881313"/>
                </a:lnTo>
                <a:close/>
              </a:path>
            </a:pathLst>
          </a:cu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a:off x="7361981" y="4939054"/>
            <a:ext cx="666755" cy="2977278"/>
          </a:xfrm>
          <a:custGeom>
            <a:avLst/>
            <a:gdLst>
              <a:gd name="connsiteX0" fmla="*/ 0 w 666755"/>
              <a:gd name="connsiteY0" fmla="*/ 0 h 2977278"/>
              <a:gd name="connsiteX1" fmla="*/ 666755 w 666755"/>
              <a:gd name="connsiteY1" fmla="*/ 244837 h 2977278"/>
              <a:gd name="connsiteX2" fmla="*/ 666755 w 666755"/>
              <a:gd name="connsiteY2" fmla="*/ 2977278 h 2977278"/>
              <a:gd name="connsiteX3" fmla="*/ 0 w 666755"/>
              <a:gd name="connsiteY3" fmla="*/ 2777750 h 2977278"/>
            </a:gdLst>
            <a:ahLst/>
            <a:cxnLst>
              <a:cxn ang="0">
                <a:pos x="connsiteX0" y="connsiteY0"/>
              </a:cxn>
              <a:cxn ang="0">
                <a:pos x="connsiteX1" y="connsiteY1"/>
              </a:cxn>
              <a:cxn ang="0">
                <a:pos x="connsiteX2" y="connsiteY2"/>
              </a:cxn>
              <a:cxn ang="0">
                <a:pos x="connsiteX3" y="connsiteY3"/>
              </a:cxn>
            </a:cxnLst>
            <a:rect l="l" t="t" r="r" b="b"/>
            <a:pathLst>
              <a:path w="666755" h="2977278">
                <a:moveTo>
                  <a:pt x="0" y="0"/>
                </a:moveTo>
                <a:lnTo>
                  <a:pt x="666755" y="244837"/>
                </a:lnTo>
                <a:lnTo>
                  <a:pt x="666755" y="2977278"/>
                </a:lnTo>
                <a:lnTo>
                  <a:pt x="0" y="2777750"/>
                </a:lnTo>
                <a:close/>
              </a:path>
            </a:pathLst>
          </a:custGeom>
          <a:solidFill>
            <a:srgbClr val="ED2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452596" y="4865427"/>
            <a:ext cx="666755" cy="2977278"/>
          </a:xfrm>
          <a:custGeom>
            <a:avLst/>
            <a:gdLst>
              <a:gd name="connsiteX0" fmla="*/ 0 w 666755"/>
              <a:gd name="connsiteY0" fmla="*/ 0 h 2977278"/>
              <a:gd name="connsiteX1" fmla="*/ 666755 w 666755"/>
              <a:gd name="connsiteY1" fmla="*/ 244837 h 2977278"/>
              <a:gd name="connsiteX2" fmla="*/ 666755 w 666755"/>
              <a:gd name="connsiteY2" fmla="*/ 2977278 h 2977278"/>
              <a:gd name="connsiteX3" fmla="*/ 0 w 666755"/>
              <a:gd name="connsiteY3" fmla="*/ 2777750 h 2977278"/>
            </a:gdLst>
            <a:ahLst/>
            <a:cxnLst>
              <a:cxn ang="0">
                <a:pos x="connsiteX0" y="connsiteY0"/>
              </a:cxn>
              <a:cxn ang="0">
                <a:pos x="connsiteX1" y="connsiteY1"/>
              </a:cxn>
              <a:cxn ang="0">
                <a:pos x="connsiteX2" y="connsiteY2"/>
              </a:cxn>
              <a:cxn ang="0">
                <a:pos x="connsiteX3" y="connsiteY3"/>
              </a:cxn>
            </a:cxnLst>
            <a:rect l="l" t="t" r="r" b="b"/>
            <a:pathLst>
              <a:path w="666755" h="2977278">
                <a:moveTo>
                  <a:pt x="0" y="0"/>
                </a:moveTo>
                <a:lnTo>
                  <a:pt x="666755" y="244837"/>
                </a:lnTo>
                <a:lnTo>
                  <a:pt x="666755" y="2977278"/>
                </a:lnTo>
                <a:lnTo>
                  <a:pt x="0" y="277775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646854" y="3696723"/>
            <a:ext cx="5253972" cy="2592388"/>
            <a:chOff x="3472700" y="2954959"/>
            <a:chExt cx="5253972" cy="2592388"/>
          </a:xfrm>
        </p:grpSpPr>
        <p:grpSp>
          <p:nvGrpSpPr>
            <p:cNvPr id="12" name="Group 11"/>
            <p:cNvGrpSpPr/>
            <p:nvPr/>
          </p:nvGrpSpPr>
          <p:grpSpPr>
            <a:xfrm>
              <a:off x="3492775" y="2954959"/>
              <a:ext cx="5233897" cy="1870076"/>
              <a:chOff x="3543297" y="3632199"/>
              <a:chExt cx="5092702" cy="1870076"/>
            </a:xfrm>
          </p:grpSpPr>
          <p:sp>
            <p:nvSpPr>
              <p:cNvPr id="3" name="Isosceles Triangle 2"/>
              <p:cNvSpPr/>
              <p:nvPr/>
            </p:nvSpPr>
            <p:spPr>
              <a:xfrm rot="16200000">
                <a:off x="3881435" y="3294062"/>
                <a:ext cx="1870075" cy="2546351"/>
              </a:xfrm>
              <a:prstGeom prst="triangle">
                <a:avLst/>
              </a:prstGeom>
              <a:solidFill>
                <a:srgbClr val="1B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flipH="1">
                <a:off x="6427786" y="3294061"/>
                <a:ext cx="1870075" cy="2546351"/>
              </a:xfrm>
              <a:prstGeom prst="triangle">
                <a:avLst/>
              </a:prstGeom>
              <a:solidFill>
                <a:srgbClr val="1A3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reeform 1"/>
            <p:cNvSpPr/>
            <p:nvPr/>
          </p:nvSpPr>
          <p:spPr>
            <a:xfrm>
              <a:off x="3472700" y="3867990"/>
              <a:ext cx="2682208" cy="1676400"/>
            </a:xfrm>
            <a:custGeom>
              <a:avLst/>
              <a:gdLst>
                <a:gd name="connsiteX0" fmla="*/ 0 w 2609850"/>
                <a:gd name="connsiteY0" fmla="*/ 0 h 1657350"/>
                <a:gd name="connsiteX1" fmla="*/ 38100 w 2609850"/>
                <a:gd name="connsiteY1" fmla="*/ 723900 h 1657350"/>
                <a:gd name="connsiteX2" fmla="*/ 2609850 w 2609850"/>
                <a:gd name="connsiteY2" fmla="*/ 1657350 h 1657350"/>
                <a:gd name="connsiteX3" fmla="*/ 2571750 w 2609850"/>
                <a:gd name="connsiteY3" fmla="*/ 990600 h 1657350"/>
                <a:gd name="connsiteX4" fmla="*/ 0 w 2609850"/>
                <a:gd name="connsiteY4" fmla="*/ 0 h 1657350"/>
                <a:gd name="connsiteX0" fmla="*/ 0 w 2609850"/>
                <a:gd name="connsiteY0" fmla="*/ 0 h 1752600"/>
                <a:gd name="connsiteX1" fmla="*/ 38100 w 2609850"/>
                <a:gd name="connsiteY1" fmla="*/ 723900 h 1752600"/>
                <a:gd name="connsiteX2" fmla="*/ 2609850 w 2609850"/>
                <a:gd name="connsiteY2" fmla="*/ 1752600 h 1752600"/>
                <a:gd name="connsiteX3" fmla="*/ 2571750 w 2609850"/>
                <a:gd name="connsiteY3" fmla="*/ 990600 h 1752600"/>
                <a:gd name="connsiteX4" fmla="*/ 0 w 2609850"/>
                <a:gd name="connsiteY4" fmla="*/ 0 h 1752600"/>
                <a:gd name="connsiteX0" fmla="*/ 0 w 2705100"/>
                <a:gd name="connsiteY0" fmla="*/ 0 h 1752600"/>
                <a:gd name="connsiteX1" fmla="*/ 38100 w 2705100"/>
                <a:gd name="connsiteY1" fmla="*/ 723900 h 1752600"/>
                <a:gd name="connsiteX2" fmla="*/ 2705100 w 2705100"/>
                <a:gd name="connsiteY2" fmla="*/ 1752600 h 1752600"/>
                <a:gd name="connsiteX3" fmla="*/ 2571750 w 2705100"/>
                <a:gd name="connsiteY3" fmla="*/ 990600 h 1752600"/>
                <a:gd name="connsiteX4" fmla="*/ 0 w 2705100"/>
                <a:gd name="connsiteY4" fmla="*/ 0 h 1752600"/>
                <a:gd name="connsiteX0" fmla="*/ 0 w 2609850"/>
                <a:gd name="connsiteY0" fmla="*/ 0 h 1676400"/>
                <a:gd name="connsiteX1" fmla="*/ 38100 w 2609850"/>
                <a:gd name="connsiteY1" fmla="*/ 723900 h 1676400"/>
                <a:gd name="connsiteX2" fmla="*/ 2609850 w 2609850"/>
                <a:gd name="connsiteY2" fmla="*/ 1676400 h 1676400"/>
                <a:gd name="connsiteX3" fmla="*/ 2571750 w 2609850"/>
                <a:gd name="connsiteY3" fmla="*/ 990600 h 1676400"/>
                <a:gd name="connsiteX4" fmla="*/ 0 w 2609850"/>
                <a:gd name="connsiteY4" fmla="*/ 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850" h="1676400">
                  <a:moveTo>
                    <a:pt x="0" y="0"/>
                  </a:moveTo>
                  <a:lnTo>
                    <a:pt x="38100" y="723900"/>
                  </a:lnTo>
                  <a:lnTo>
                    <a:pt x="2609850" y="1676400"/>
                  </a:lnTo>
                  <a:lnTo>
                    <a:pt x="2571750" y="990600"/>
                  </a:lnTo>
                  <a:lnTo>
                    <a:pt x="0" y="0"/>
                  </a:lnTo>
                  <a:close/>
                </a:path>
              </a:pathLst>
            </a:cu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V="1">
              <a:off x="6024389" y="3889997"/>
              <a:ext cx="2682208" cy="1657350"/>
            </a:xfrm>
            <a:custGeom>
              <a:avLst/>
              <a:gdLst>
                <a:gd name="connsiteX0" fmla="*/ 0 w 2609850"/>
                <a:gd name="connsiteY0" fmla="*/ 0 h 1657350"/>
                <a:gd name="connsiteX1" fmla="*/ 38100 w 2609850"/>
                <a:gd name="connsiteY1" fmla="*/ 723900 h 1657350"/>
                <a:gd name="connsiteX2" fmla="*/ 2609850 w 2609850"/>
                <a:gd name="connsiteY2" fmla="*/ 1657350 h 1657350"/>
                <a:gd name="connsiteX3" fmla="*/ 2571750 w 2609850"/>
                <a:gd name="connsiteY3" fmla="*/ 990600 h 1657350"/>
                <a:gd name="connsiteX4" fmla="*/ 0 w 2609850"/>
                <a:gd name="connsiteY4" fmla="*/ 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850" h="1657350">
                  <a:moveTo>
                    <a:pt x="0" y="0"/>
                  </a:moveTo>
                  <a:lnTo>
                    <a:pt x="38100" y="723900"/>
                  </a:lnTo>
                  <a:lnTo>
                    <a:pt x="2609850" y="1657350"/>
                  </a:lnTo>
                  <a:lnTo>
                    <a:pt x="2571750" y="990600"/>
                  </a:lnTo>
                  <a:lnTo>
                    <a:pt x="0"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338917" y="3237270"/>
              <a:ext cx="4302418" cy="1239435"/>
            </a:xfrm>
            <a:custGeom>
              <a:avLst/>
              <a:gdLst>
                <a:gd name="connsiteX0" fmla="*/ 4032951 w 4038748"/>
                <a:gd name="connsiteY0" fmla="*/ 649332 h 1239435"/>
                <a:gd name="connsiteX1" fmla="*/ 4038748 w 4038748"/>
                <a:gd name="connsiteY1" fmla="*/ 651728 h 1239435"/>
                <a:gd name="connsiteX2" fmla="*/ 4034533 w 4038748"/>
                <a:gd name="connsiteY2" fmla="*/ 653274 h 1239435"/>
                <a:gd name="connsiteX3" fmla="*/ 2461564 w 4038748"/>
                <a:gd name="connsiteY3" fmla="*/ 0 h 1239435"/>
                <a:gd name="connsiteX4" fmla="*/ 3111584 w 4038748"/>
                <a:gd name="connsiteY4" fmla="*/ 268603 h 1239435"/>
                <a:gd name="connsiteX5" fmla="*/ 693527 w 4038748"/>
                <a:gd name="connsiteY5" fmla="*/ 1239435 h 1239435"/>
                <a:gd name="connsiteX6" fmla="*/ 0 w 4038748"/>
                <a:gd name="connsiteY6" fmla="*/ 973829 h 123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748" h="1239435">
                  <a:moveTo>
                    <a:pt x="4032951" y="649332"/>
                  </a:moveTo>
                  <a:lnTo>
                    <a:pt x="4038748" y="651728"/>
                  </a:lnTo>
                  <a:lnTo>
                    <a:pt x="4034533" y="653274"/>
                  </a:lnTo>
                  <a:close/>
                  <a:moveTo>
                    <a:pt x="2461564" y="0"/>
                  </a:moveTo>
                  <a:lnTo>
                    <a:pt x="3111584" y="268603"/>
                  </a:lnTo>
                  <a:lnTo>
                    <a:pt x="693527" y="1239435"/>
                  </a:lnTo>
                  <a:lnTo>
                    <a:pt x="0" y="97382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flipV="1">
              <a:off x="4523245" y="3248272"/>
              <a:ext cx="4150722" cy="1239435"/>
            </a:xfrm>
            <a:custGeom>
              <a:avLst/>
              <a:gdLst>
                <a:gd name="connsiteX0" fmla="*/ 4032951 w 4038748"/>
                <a:gd name="connsiteY0" fmla="*/ 649332 h 1239435"/>
                <a:gd name="connsiteX1" fmla="*/ 4038748 w 4038748"/>
                <a:gd name="connsiteY1" fmla="*/ 651728 h 1239435"/>
                <a:gd name="connsiteX2" fmla="*/ 4034533 w 4038748"/>
                <a:gd name="connsiteY2" fmla="*/ 653274 h 1239435"/>
                <a:gd name="connsiteX3" fmla="*/ 2461564 w 4038748"/>
                <a:gd name="connsiteY3" fmla="*/ 0 h 1239435"/>
                <a:gd name="connsiteX4" fmla="*/ 3111584 w 4038748"/>
                <a:gd name="connsiteY4" fmla="*/ 268603 h 1239435"/>
                <a:gd name="connsiteX5" fmla="*/ 693527 w 4038748"/>
                <a:gd name="connsiteY5" fmla="*/ 1239435 h 1239435"/>
                <a:gd name="connsiteX6" fmla="*/ 0 w 4038748"/>
                <a:gd name="connsiteY6" fmla="*/ 973829 h 123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748" h="1239435">
                  <a:moveTo>
                    <a:pt x="4032951" y="649332"/>
                  </a:moveTo>
                  <a:lnTo>
                    <a:pt x="4038748" y="651728"/>
                  </a:lnTo>
                  <a:lnTo>
                    <a:pt x="4034533" y="653274"/>
                  </a:lnTo>
                  <a:close/>
                  <a:moveTo>
                    <a:pt x="2461564" y="0"/>
                  </a:moveTo>
                  <a:lnTo>
                    <a:pt x="3111584" y="268603"/>
                  </a:lnTo>
                  <a:lnTo>
                    <a:pt x="693527" y="1239435"/>
                  </a:lnTo>
                  <a:lnTo>
                    <a:pt x="0" y="97382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6310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0.00613 0.07125 L 0.00873 -0.36792 " pathEditMode="relative" rAng="0" ptsTypes="AA">
                                      <p:cBhvr>
                                        <p:cTn id="6" dur="2000" fill="hold"/>
                                        <p:tgtEl>
                                          <p:spTgt spid="10"/>
                                        </p:tgtEl>
                                        <p:attrNameLst>
                                          <p:attrName>ppt_x</p:attrName>
                                          <p:attrName>ppt_y</p:attrName>
                                        </p:attrNameLst>
                                      </p:cBhvr>
                                      <p:rCtr x="743" y="-21967"/>
                                    </p:animMotion>
                                  </p:childTnLst>
                                </p:cTn>
                              </p:par>
                            </p:childTnLst>
                          </p:cTn>
                        </p:par>
                        <p:par>
                          <p:cTn id="7" fill="hold">
                            <p:stCondLst>
                              <p:cond delay="2000"/>
                            </p:stCondLst>
                            <p:childTnLst>
                              <p:par>
                                <p:cTn id="8" presetID="64" presetClass="path" presetSubtype="0" fill="hold" grpId="0" nodeType="afterEffect">
                                  <p:stCondLst>
                                    <p:cond delay="0"/>
                                  </p:stCondLst>
                                  <p:iterate type="wd">
                                    <p:tmPct val="5000"/>
                                  </p:iterate>
                                  <p:childTnLst>
                                    <p:animMotion origin="layout" path="M 0.0017 0.04693 L -0.00221 -0.16823 " pathEditMode="relative" rAng="0" ptsTypes="AA">
                                      <p:cBhvr>
                                        <p:cTn id="9" dur="2000" fill="hold"/>
                                        <p:tgtEl>
                                          <p:spTgt spid="22"/>
                                        </p:tgtEl>
                                        <p:attrNameLst>
                                          <p:attrName>ppt_x</p:attrName>
                                          <p:attrName>ppt_y</p:attrName>
                                        </p:attrNameLst>
                                      </p:cBhvr>
                                      <p:rCtr x="-196" y="-107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alpha val="45000"/>
              </a:schemeClr>
            </a:gs>
            <a:gs pos="58000">
              <a:schemeClr val="tx2">
                <a:lumMod val="20000"/>
                <a:lumOff val="80000"/>
              </a:schemeClr>
            </a:gs>
            <a:gs pos="100000">
              <a:schemeClr val="bg1">
                <a:lumMod val="50000"/>
                <a:alpha val="54000"/>
              </a:schemeClr>
            </a:gs>
          </a:gsLst>
          <a:lin ang="5400000" scaled="1"/>
        </a:gradFill>
        <a:effectLst/>
      </p:bgPr>
    </p:bg>
    <p:spTree>
      <p:nvGrpSpPr>
        <p:cNvPr id="1" name=""/>
        <p:cNvGrpSpPr/>
        <p:nvPr/>
      </p:nvGrpSpPr>
      <p:grpSpPr>
        <a:xfrm>
          <a:off x="0" y="0"/>
          <a:ext cx="0" cy="0"/>
          <a:chOff x="0" y="0"/>
          <a:chExt cx="0" cy="0"/>
        </a:xfrm>
      </p:grpSpPr>
      <p:grpSp>
        <p:nvGrpSpPr>
          <p:cNvPr id="38" name="Group 37"/>
          <p:cNvGrpSpPr/>
          <p:nvPr/>
        </p:nvGrpSpPr>
        <p:grpSpPr>
          <a:xfrm>
            <a:off x="365312" y="2571750"/>
            <a:ext cx="11423276" cy="6562725"/>
            <a:chOff x="365312" y="3066402"/>
            <a:chExt cx="11423276" cy="5632062"/>
          </a:xfrm>
          <a:solidFill>
            <a:schemeClr val="bg1">
              <a:lumMod val="50000"/>
            </a:schemeClr>
          </a:solidFill>
        </p:grpSpPr>
        <p:grpSp>
          <p:nvGrpSpPr>
            <p:cNvPr id="5" name="Group 4"/>
            <p:cNvGrpSpPr/>
            <p:nvPr/>
          </p:nvGrpSpPr>
          <p:grpSpPr>
            <a:xfrm>
              <a:off x="365312" y="3092823"/>
              <a:ext cx="11423276" cy="5504330"/>
              <a:chOff x="365312" y="2273673"/>
              <a:chExt cx="11423276" cy="5504330"/>
            </a:xfrm>
            <a:grpFill/>
          </p:grpSpPr>
          <p:sp>
            <p:nvSpPr>
              <p:cNvPr id="2" name="Rectangle 1"/>
              <p:cNvSpPr/>
              <p:nvPr/>
            </p:nvSpPr>
            <p:spPr>
              <a:xfrm>
                <a:off x="365312" y="2273674"/>
                <a:ext cx="5711638" cy="5504329"/>
              </a:xfrm>
              <a:prstGeom prst="rect">
                <a:avLst/>
              </a:prstGeom>
              <a:solidFill>
                <a:schemeClr val="tx2">
                  <a:lumMod val="20000"/>
                  <a:lumOff val="80000"/>
                </a:schemeClr>
              </a:solidFill>
              <a:ln w="12700">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76950" y="2273674"/>
                <a:ext cx="5711638" cy="5504329"/>
              </a:xfrm>
              <a:prstGeom prst="rect">
                <a:avLst/>
              </a:prstGeom>
              <a:solidFill>
                <a:schemeClr val="accent1">
                  <a:lumMod val="20000"/>
                  <a:lumOff val="80000"/>
                </a:schemeClr>
              </a:solidFill>
              <a:ln w="12700">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82959" y="2273673"/>
                <a:ext cx="245970" cy="5504329"/>
              </a:xfrm>
              <a:prstGeom prst="rect">
                <a:avLst/>
              </a:prstGeom>
              <a:grpFill/>
              <a:ln w="127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5543129" y="3151518"/>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87338" y="3151518"/>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63665" y="3677718"/>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81440" y="3682963"/>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64070" y="4215876"/>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64280" y="4731698"/>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65540" y="5292188"/>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4070" y="5833193"/>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4280" y="6466752"/>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83120" y="7027242"/>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64070" y="7566080"/>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81440" y="8148222"/>
              <a:ext cx="381000" cy="371475"/>
            </a:xfrm>
            <a:prstGeom prst="ellipse">
              <a:avLst/>
            </a:prstGeom>
            <a:grpFill/>
            <a:ln>
              <a:solidFill>
                <a:schemeClr val="tx2"/>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63665" y="5296457"/>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81035" y="5846295"/>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2512" y="6457708"/>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87759" y="7007546"/>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81035" y="7564759"/>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263665" y="8116141"/>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63665" y="4212263"/>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282715" y="4703707"/>
              <a:ext cx="381000" cy="371475"/>
            </a:xfrm>
            <a:prstGeom prst="ellipse">
              <a:avLst/>
            </a:prstGeom>
            <a:grp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 Arc 27"/>
            <p:cNvSpPr/>
            <p:nvPr/>
          </p:nvSpPr>
          <p:spPr>
            <a:xfrm>
              <a:off x="5649931" y="3562842"/>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a:off x="5633333" y="4111820"/>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p:cNvSpPr/>
            <p:nvPr/>
          </p:nvSpPr>
          <p:spPr>
            <a:xfrm>
              <a:off x="5648744" y="5180977"/>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a:off x="5669196" y="4627948"/>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lock Arc 31"/>
            <p:cNvSpPr/>
            <p:nvPr/>
          </p:nvSpPr>
          <p:spPr>
            <a:xfrm>
              <a:off x="5648744" y="5696799"/>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p:cNvSpPr/>
            <p:nvPr/>
          </p:nvSpPr>
          <p:spPr>
            <a:xfrm>
              <a:off x="5633333" y="6362397"/>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p:cNvSpPr/>
            <p:nvPr/>
          </p:nvSpPr>
          <p:spPr>
            <a:xfrm>
              <a:off x="5686320" y="6895609"/>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lock Arc 34"/>
            <p:cNvSpPr/>
            <p:nvPr/>
          </p:nvSpPr>
          <p:spPr>
            <a:xfrm>
              <a:off x="5609732" y="7450207"/>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lock Arc 35"/>
            <p:cNvSpPr/>
            <p:nvPr/>
          </p:nvSpPr>
          <p:spPr>
            <a:xfrm>
              <a:off x="5648744" y="7981765"/>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lock Arc 36"/>
            <p:cNvSpPr/>
            <p:nvPr/>
          </p:nvSpPr>
          <p:spPr>
            <a:xfrm>
              <a:off x="5648744" y="3066402"/>
              <a:ext cx="914400" cy="716699"/>
            </a:xfrm>
            <a:prstGeom prst="blockArc">
              <a:avLst>
                <a:gd name="adj1" fmla="val 10799997"/>
                <a:gd name="adj2" fmla="val 0"/>
                <a:gd name="adj3" fmla="val 25000"/>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517291" y="4720174"/>
            <a:ext cx="5313689" cy="23083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Md. Golam Kabir (B s s,B Ed)</a:t>
            </a:r>
          </a:p>
          <a:p>
            <a:r>
              <a:rPr lang="en-US" sz="2400" dirty="0" smtClean="0">
                <a:latin typeface="Times New Roman" panose="02020603050405020304" pitchFamily="18" charset="0"/>
                <a:cs typeface="Times New Roman" panose="02020603050405020304" pitchFamily="18" charset="0"/>
              </a:rPr>
              <a:t>Assistant teacher( Social Science )</a:t>
            </a:r>
          </a:p>
          <a:p>
            <a:r>
              <a:rPr lang="en-US" sz="2400" dirty="0" smtClean="0">
                <a:latin typeface="Times New Roman" panose="02020603050405020304" pitchFamily="18" charset="0"/>
                <a:cs typeface="Times New Roman" panose="02020603050405020304" pitchFamily="18" charset="0"/>
              </a:rPr>
              <a:t>Boalia Boirtola Dakhil Madrasah </a:t>
            </a:r>
          </a:p>
          <a:p>
            <a:r>
              <a:rPr lang="en-US" sz="2400" dirty="0" smtClean="0">
                <a:latin typeface="Times New Roman" panose="02020603050405020304" pitchFamily="18" charset="0"/>
                <a:cs typeface="Times New Roman" panose="02020603050405020304" pitchFamily="18" charset="0"/>
              </a:rPr>
              <a:t>Boalia, Gomastapur, Chapai Nowabgong</a:t>
            </a:r>
          </a:p>
          <a:p>
            <a:r>
              <a:rPr lang="en-US" sz="2400" dirty="0" smtClean="0">
                <a:latin typeface="Times New Roman" panose="02020603050405020304" pitchFamily="18" charset="0"/>
                <a:cs typeface="Times New Roman" panose="02020603050405020304" pitchFamily="18" charset="0"/>
                <a:hlinkClick r:id="rId3"/>
              </a:rPr>
              <a:t>Email-golamka637@gmail.com</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Mobile-01799112953</a:t>
            </a:r>
            <a:endParaRPr lang="en-US" sz="2400" dirty="0">
              <a:latin typeface="Times New Roman" panose="02020603050405020304" pitchFamily="18" charset="0"/>
              <a:cs typeface="Times New Roman" panose="02020603050405020304" pitchFamily="18" charset="0"/>
            </a:endParaRPr>
          </a:p>
        </p:txBody>
      </p:sp>
      <p:sp>
        <p:nvSpPr>
          <p:cNvPr id="7" name="Down Ribbon 6"/>
          <p:cNvSpPr/>
          <p:nvPr/>
        </p:nvSpPr>
        <p:spPr>
          <a:xfrm>
            <a:off x="2257320" y="434008"/>
            <a:ext cx="7772400" cy="1352550"/>
          </a:xfrm>
          <a:prstGeom prst="ribbon">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lumMod val="50000"/>
                  </a:schemeClr>
                </a:solidFill>
                <a:latin typeface="Times New Roman" panose="02020603050405020304" pitchFamily="18" charset="0"/>
                <a:cs typeface="Times New Roman" panose="02020603050405020304" pitchFamily="18" charset="0"/>
              </a:rPr>
              <a:t>Introduction</a:t>
            </a:r>
            <a:r>
              <a:rPr lang="en-US" sz="3600" dirty="0" smtClean="0">
                <a:solidFill>
                  <a:schemeClr val="tx1"/>
                </a:solidFill>
                <a:latin typeface="Times New Roman" panose="02020603050405020304" pitchFamily="18" charset="0"/>
                <a:cs typeface="Times New Roman" panose="02020603050405020304" pitchFamily="18" charset="0"/>
              </a:rPr>
              <a:t> </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2710" y="2854812"/>
            <a:ext cx="2275688" cy="1706766"/>
          </a:xfrm>
          <a:prstGeom prst="ellipse">
            <a:avLst/>
          </a:prstGeom>
        </p:spPr>
      </p:pic>
      <p:sp>
        <p:nvSpPr>
          <p:cNvPr id="41" name="TextBox 40"/>
          <p:cNvSpPr txBox="1"/>
          <p:nvPr/>
        </p:nvSpPr>
        <p:spPr>
          <a:xfrm>
            <a:off x="7212374" y="4442092"/>
            <a:ext cx="3665385" cy="23083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Class: Eight</a:t>
            </a:r>
          </a:p>
          <a:p>
            <a:r>
              <a:rPr lang="en-US" sz="2400" dirty="0" smtClean="0">
                <a:latin typeface="Times New Roman" panose="02020603050405020304" pitchFamily="18" charset="0"/>
                <a:cs typeface="Times New Roman" panose="02020603050405020304" pitchFamily="18" charset="0"/>
              </a:rPr>
              <a:t>Subject: English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paper </a:t>
            </a:r>
          </a:p>
          <a:p>
            <a:r>
              <a:rPr lang="en-US" sz="2400" dirty="0" smtClean="0">
                <a:latin typeface="Times New Roman" panose="02020603050405020304" pitchFamily="18" charset="0"/>
                <a:cs typeface="Times New Roman" panose="02020603050405020304" pitchFamily="18" charset="0"/>
              </a:rPr>
              <a:t>Unite- 1 </a:t>
            </a:r>
          </a:p>
          <a:p>
            <a:r>
              <a:rPr lang="en-US" sz="2400" dirty="0" smtClean="0">
                <a:latin typeface="Times New Roman" panose="02020603050405020304" pitchFamily="18" charset="0"/>
                <a:cs typeface="Times New Roman" panose="02020603050405020304" pitchFamily="18" charset="0"/>
              </a:rPr>
              <a:t>Lesson: 8</a:t>
            </a:r>
          </a:p>
          <a:p>
            <a:r>
              <a:rPr lang="en-US" sz="2400" dirty="0" smtClean="0">
                <a:latin typeface="Times New Roman" panose="02020603050405020304" pitchFamily="18" charset="0"/>
                <a:cs typeface="Times New Roman" panose="02020603050405020304" pitchFamily="18" charset="0"/>
              </a:rPr>
              <a:t>Time: 45 ms </a:t>
            </a:r>
          </a:p>
          <a:p>
            <a:r>
              <a:rPr lang="en-US" sz="2400" dirty="0" smtClean="0">
                <a:latin typeface="Times New Roman" panose="02020603050405020304" pitchFamily="18" charset="0"/>
                <a:cs typeface="Times New Roman" panose="02020603050405020304" pitchFamily="18" charset="0"/>
              </a:rPr>
              <a:t>Date: 03/11/2020 </a:t>
            </a:r>
          </a:p>
        </p:txBody>
      </p:sp>
      <p:pic>
        <p:nvPicPr>
          <p:cNvPr id="42" name="Picture 41"/>
          <p:cNvPicPr>
            <a:picLocks noChangeAspect="1"/>
          </p:cNvPicPr>
          <p:nvPr/>
        </p:nvPicPr>
        <p:blipFill>
          <a:blip r:embed="rId5" cstate="email">
            <a:extLst>
              <a:ext uri="{BEBA8EAE-BF5A-486C-A8C5-ECC9F3942E4B}">
                <a14:imgProps xmlns:a14="http://schemas.microsoft.com/office/drawing/2010/main">
                  <a14:imgLayer r:embed="rId6">
                    <a14:imgEffect>
                      <a14:backgroundRemoval t="3209" b="97059" l="0" r="100000"/>
                    </a14:imgEffect>
                  </a14:imgLayer>
                </a14:imgProps>
              </a:ext>
              <a:ext uri="{28A0092B-C50C-407E-A947-70E740481C1C}">
                <a14:useLocalDpi xmlns:a14="http://schemas.microsoft.com/office/drawing/2010/main"/>
              </a:ext>
            </a:extLst>
          </a:blip>
          <a:stretch>
            <a:fillRect/>
          </a:stretch>
        </p:blipFill>
        <p:spPr>
          <a:xfrm>
            <a:off x="365312" y="614613"/>
            <a:ext cx="1379740" cy="1336847"/>
          </a:xfrm>
          <a:prstGeom prst="rect">
            <a:avLst/>
          </a:prstGeom>
        </p:spPr>
      </p:pic>
    </p:spTree>
    <p:extLst>
      <p:ext uri="{BB962C8B-B14F-4D97-AF65-F5344CB8AC3E}">
        <p14:creationId xmlns:p14="http://schemas.microsoft.com/office/powerpoint/2010/main" val="328336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916" y="266697"/>
            <a:ext cx="5128567" cy="7096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04798" y="244914"/>
            <a:ext cx="7629958" cy="790574"/>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9778" b="96000" l="0" r="96889"/>
                    </a14:imgEffect>
                  </a14:imgLayer>
                </a14:imgProps>
              </a:ext>
              <a:ext uri="{28A0092B-C50C-407E-A947-70E740481C1C}">
                <a14:useLocalDpi xmlns:a14="http://schemas.microsoft.com/office/drawing/2010/main"/>
              </a:ext>
            </a:extLst>
          </a:blip>
          <a:stretch>
            <a:fillRect/>
          </a:stretch>
        </p:blipFill>
        <p:spPr>
          <a:xfrm>
            <a:off x="1104242" y="1079614"/>
            <a:ext cx="3004062" cy="3004062"/>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242822" y="1149539"/>
            <a:ext cx="1411288" cy="1298385"/>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0" b="96774" l="0" r="100000"/>
                    </a14:imgEffect>
                  </a14:imgLayer>
                </a14:imgProps>
              </a:ext>
              <a:ext uri="{28A0092B-C50C-407E-A947-70E740481C1C}">
                <a14:useLocalDpi xmlns:a14="http://schemas.microsoft.com/office/drawing/2010/main"/>
              </a:ext>
            </a:extLst>
          </a:blip>
          <a:stretch>
            <a:fillRect/>
          </a:stretch>
        </p:blipFill>
        <p:spPr>
          <a:xfrm>
            <a:off x="-2535567" y="2545843"/>
            <a:ext cx="1387271" cy="1023938"/>
          </a:xfrm>
          <a:prstGeom prst="rect">
            <a:avLst/>
          </a:prstGeom>
        </p:spPr>
      </p:pic>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backgroundRemoval t="1896" b="94787" l="0" r="96639"/>
                    </a14:imgEffect>
                  </a14:imgLayer>
                </a14:imgProps>
              </a:ext>
              <a:ext uri="{28A0092B-C50C-407E-A947-70E740481C1C}">
                <a14:useLocalDpi xmlns:a14="http://schemas.microsoft.com/office/drawing/2010/main"/>
              </a:ext>
            </a:extLst>
          </a:blip>
          <a:stretch>
            <a:fillRect/>
          </a:stretch>
        </p:blipFill>
        <p:spPr>
          <a:xfrm>
            <a:off x="4152827" y="1576758"/>
            <a:ext cx="2266950" cy="2009775"/>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6779342"/>
            <a:ext cx="12179300" cy="2503932"/>
          </a:xfrm>
          <a:prstGeom prst="rect">
            <a:avLst/>
          </a:prstGeom>
        </p:spPr>
      </p:pic>
      <p:pic>
        <p:nvPicPr>
          <p:cNvPr id="3" name="Picture 2"/>
          <p:cNvPicPr>
            <a:picLocks noChangeAspect="1"/>
          </p:cNvPicPr>
          <p:nvPr/>
        </p:nvPicPr>
        <p:blipFill>
          <a:blip r:embed="rId14">
            <a:extLst>
              <a:ext uri="{BEBA8EAE-BF5A-486C-A8C5-ECC9F3942E4B}">
                <a14:imgProps xmlns:a14="http://schemas.microsoft.com/office/drawing/2010/main">
                  <a14:imgLayer r:embed="rId15">
                    <a14:imgEffect>
                      <a14:backgroundRemoval t="0" b="100000" l="538" r="100000"/>
                    </a14:imgEffect>
                  </a14:imgLayer>
                </a14:imgProps>
              </a:ext>
              <a:ext uri="{28A0092B-C50C-407E-A947-70E740481C1C}">
                <a14:useLocalDpi xmlns:a14="http://schemas.microsoft.com/office/drawing/2010/main"/>
              </a:ext>
            </a:extLst>
          </a:blip>
          <a:stretch>
            <a:fillRect/>
          </a:stretch>
        </p:blipFill>
        <p:spPr>
          <a:xfrm>
            <a:off x="1697820" y="7014514"/>
            <a:ext cx="2491382" cy="1500187"/>
          </a:xfrm>
          <a:prstGeom prst="rect">
            <a:avLst/>
          </a:prstGeom>
        </p:spPr>
      </p:pic>
      <p:sp>
        <p:nvSpPr>
          <p:cNvPr id="23" name="TextBox 22"/>
          <p:cNvSpPr txBox="1"/>
          <p:nvPr/>
        </p:nvSpPr>
        <p:spPr>
          <a:xfrm>
            <a:off x="4863306" y="3416160"/>
            <a:ext cx="89535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in</a:t>
            </a:r>
            <a:endParaRPr lang="en-US"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44169" y="987642"/>
            <a:ext cx="275243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Where is the cat ?</a:t>
            </a:r>
            <a:endParaRPr lang="en-US"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228733" y="1039047"/>
            <a:ext cx="28575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Where is the ball ? </a:t>
            </a:r>
            <a:endParaRPr 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201172" y="3622011"/>
            <a:ext cx="1029567"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Under </a:t>
            </a:r>
            <a:endParaRPr lang="en-US"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28916" y="1786677"/>
            <a:ext cx="57532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On  </a:t>
            </a:r>
            <a:endParaRPr lang="en-US" sz="24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6">
            <a:extLst>
              <a:ext uri="{BEBA8EAE-BF5A-486C-A8C5-ECC9F3942E4B}">
                <a14:imgProps xmlns:a14="http://schemas.microsoft.com/office/drawing/2010/main">
                  <a14:imgLayer r:embed="rId17">
                    <a14:imgEffect>
                      <a14:backgroundRemoval t="0" b="99394" l="0" r="100000"/>
                    </a14:imgEffect>
                  </a14:imgLayer>
                </a14:imgProps>
              </a:ext>
              <a:ext uri="{28A0092B-C50C-407E-A947-70E740481C1C}">
                <a14:useLocalDpi xmlns:a14="http://schemas.microsoft.com/office/drawing/2010/main"/>
              </a:ext>
            </a:extLst>
          </a:blip>
          <a:stretch>
            <a:fillRect/>
          </a:stretch>
        </p:blipFill>
        <p:spPr>
          <a:xfrm rot="20840193">
            <a:off x="-3042059" y="5107977"/>
            <a:ext cx="2905125" cy="1571625"/>
          </a:xfrm>
          <a:prstGeom prst="rect">
            <a:avLst/>
          </a:prstGeom>
        </p:spPr>
      </p:pic>
      <p:sp>
        <p:nvSpPr>
          <p:cNvPr id="30" name="TextBox 29"/>
          <p:cNvSpPr txBox="1"/>
          <p:nvPr/>
        </p:nvSpPr>
        <p:spPr>
          <a:xfrm>
            <a:off x="3504780" y="4794389"/>
            <a:ext cx="3612401" cy="461665"/>
          </a:xfrm>
          <a:prstGeom prst="rect">
            <a:avLst/>
          </a:prstGeom>
          <a:noFill/>
        </p:spPr>
        <p:txBody>
          <a:bodyPr wrap="square" rtlCol="0">
            <a:spAutoFit/>
          </a:bodyPr>
          <a:lstStyle/>
          <a:p>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Where is flying the copter ? </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28733" y="6978924"/>
            <a:ext cx="5136728" cy="461665"/>
          </a:xfrm>
          <a:prstGeom prst="rect">
            <a:avLst/>
          </a:prstGeom>
          <a:noFill/>
        </p:spPr>
        <p:txBody>
          <a:bodyPr wrap="square" rtlCol="0">
            <a:spAutoFit/>
          </a:bodyPr>
          <a:lstStyle/>
          <a:p>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Where is the home and others scenery ? </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89650" y="6088137"/>
            <a:ext cx="2083276"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Over</a:t>
            </a:r>
            <a:r>
              <a:rPr lang="en-US" sz="2400" dirty="0" smtClean="0">
                <a:latin typeface="Times New Roman" panose="02020603050405020304" pitchFamily="18" charset="0"/>
                <a:cs typeface="Times New Roman" panose="02020603050405020304" pitchFamily="18" charset="0"/>
              </a:rPr>
              <a:t> </a:t>
            </a:r>
            <a:r>
              <a:rPr lang="en-US" sz="2400" dirty="0" smtClean="0">
                <a:solidFill>
                  <a:schemeClr val="tx2"/>
                </a:solidFill>
                <a:latin typeface="Times New Roman" panose="02020603050405020304" pitchFamily="18" charset="0"/>
                <a:cs typeface="Times New Roman" panose="02020603050405020304" pitchFamily="18" charset="0"/>
              </a:rPr>
              <a:t>the river </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88547" y="8476489"/>
            <a:ext cx="2222927"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Beside </a:t>
            </a:r>
            <a:endParaRPr lang="en-US"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8">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086233" y="1222369"/>
            <a:ext cx="4445000" cy="3340100"/>
          </a:xfrm>
          <a:prstGeom prst="rect">
            <a:avLst/>
          </a:prstGeom>
          <a:solidFill>
            <a:schemeClr val="bg1"/>
          </a:solidFill>
        </p:spPr>
      </p:pic>
      <p:sp>
        <p:nvSpPr>
          <p:cNvPr id="19" name="TextBox 18"/>
          <p:cNvSpPr txBox="1"/>
          <p:nvPr/>
        </p:nvSpPr>
        <p:spPr>
          <a:xfrm>
            <a:off x="8172926" y="4230442"/>
            <a:ext cx="2355352"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Between </a:t>
            </a:r>
            <a:endParaRPr lang="en-US" sz="2400" dirty="0">
              <a:latin typeface="Times New Roman" panose="02020603050405020304" pitchFamily="18" charset="0"/>
              <a:cs typeface="Times New Roman" panose="02020603050405020304" pitchFamily="18" charset="0"/>
            </a:endParaRPr>
          </a:p>
        </p:txBody>
      </p:sp>
      <p:sp>
        <p:nvSpPr>
          <p:cNvPr id="10" name="Frame 9"/>
          <p:cNvSpPr/>
          <p:nvPr/>
        </p:nvSpPr>
        <p:spPr>
          <a:xfrm>
            <a:off x="0" y="0"/>
            <a:ext cx="12179300" cy="9283274"/>
          </a:xfrm>
          <a:prstGeom prst="frame">
            <a:avLst>
              <a:gd name="adj1" fmla="val 2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 Arrow 10"/>
          <p:cNvSpPr/>
          <p:nvPr/>
        </p:nvSpPr>
        <p:spPr>
          <a:xfrm>
            <a:off x="4962252" y="7450887"/>
            <a:ext cx="1226344"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flipH="1">
            <a:off x="6638493" y="7450887"/>
            <a:ext cx="1299276"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0-ppt_w/2"/>
                                          </p:val>
                                        </p:tav>
                                      </p:tavLst>
                                    </p:anim>
                                    <p:anim calcmode="lin" valueType="num">
                                      <p:cBhvr additive="base">
                                        <p:cTn id="12" dur="500"/>
                                        <p:tgtEl>
                                          <p:spTgt spid="2"/>
                                        </p:tgtEl>
                                        <p:attrNameLst>
                                          <p:attrName>ppt_y</p:attrName>
                                        </p:attrNameLst>
                                      </p:cBhvr>
                                      <p:tavLst>
                                        <p:tav tm="0">
                                          <p:val>
                                            <p:strVal val="ppt_y"/>
                                          </p:val>
                                        </p:tav>
                                        <p:tav tm="100000">
                                          <p:val>
                                            <p:strVal val="ppt_y"/>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3.09698E-6 3.50017E-6 L 0.34671 0.01581 " pathEditMode="relative" rAng="0" ptsTypes="AA">
                                      <p:cBhvr>
                                        <p:cTn id="22" dur="2000" fill="hold"/>
                                        <p:tgtEl>
                                          <p:spTgt spid="7"/>
                                        </p:tgtEl>
                                        <p:attrNameLst>
                                          <p:attrName>ppt_x</p:attrName>
                                          <p:attrName>ppt_y</p:attrName>
                                        </p:attrNameLst>
                                      </p:cBhvr>
                                      <p:rCtr x="17336" y="782"/>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8.34202E-7 -3.67049E-6 L 0.36236 -0.01599 " pathEditMode="relative" rAng="0" ptsTypes="AA">
                                      <p:cBhvr>
                                        <p:cTn id="26" dur="2000" fill="hold"/>
                                        <p:tgtEl>
                                          <p:spTgt spid="8"/>
                                        </p:tgtEl>
                                        <p:attrNameLst>
                                          <p:attrName>ppt_x</p:attrName>
                                          <p:attrName>ppt_y</p:attrName>
                                        </p:attrNameLst>
                                      </p:cBhvr>
                                      <p:rCtr x="18118" y="-799"/>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2" fill="hold" grpId="1" nodeType="clickEffect">
                                  <p:stCondLst>
                                    <p:cond delay="0"/>
                                  </p:stCondLst>
                                  <p:childTnLst>
                                    <p:animEffect transition="out" filter="wipe(right)">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xit" presetSubtype="1" fill="hold" grpId="1" nodeType="clickEffect">
                                  <p:stCondLst>
                                    <p:cond delay="0"/>
                                  </p:stCondLst>
                                  <p:childTnLst>
                                    <p:anim calcmode="lin" valueType="num">
                                      <p:cBhvr additive="base">
                                        <p:cTn id="63" dur="500"/>
                                        <p:tgtEl>
                                          <p:spTgt spid="25"/>
                                        </p:tgtEl>
                                        <p:attrNameLst>
                                          <p:attrName>ppt_x</p:attrName>
                                        </p:attrNameLst>
                                      </p:cBhvr>
                                      <p:tavLst>
                                        <p:tav tm="0">
                                          <p:val>
                                            <p:strVal val="ppt_x"/>
                                          </p:val>
                                        </p:tav>
                                        <p:tav tm="100000">
                                          <p:val>
                                            <p:strVal val="ppt_x"/>
                                          </p:val>
                                        </p:tav>
                                      </p:tavLst>
                                    </p:anim>
                                    <p:anim calcmode="lin" valueType="num">
                                      <p:cBhvr additive="base">
                                        <p:cTn id="64" dur="500"/>
                                        <p:tgtEl>
                                          <p:spTgt spid="25"/>
                                        </p:tgtEl>
                                        <p:attrNameLst>
                                          <p:attrName>ppt_y</p:attrName>
                                        </p:attrNameLst>
                                      </p:cBhvr>
                                      <p:tavLst>
                                        <p:tav tm="0">
                                          <p:val>
                                            <p:strVal val="ppt_y"/>
                                          </p:val>
                                        </p:tav>
                                        <p:tav tm="100000">
                                          <p:val>
                                            <p:strVal val="0-ppt_h/2"/>
                                          </p:val>
                                        </p:tav>
                                      </p:tavLst>
                                    </p:anim>
                                    <p:set>
                                      <p:cBhvr>
                                        <p:cTn id="65" dur="1" fill="hold">
                                          <p:stCondLst>
                                            <p:cond delay="499"/>
                                          </p:stCondLst>
                                        </p:cTn>
                                        <p:tgtEl>
                                          <p:spTgt spid="2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1+#ppt_w/2"/>
                                          </p:val>
                                        </p:tav>
                                        <p:tav tm="100000">
                                          <p:val>
                                            <p:strVal val="#ppt_x"/>
                                          </p:val>
                                        </p:tav>
                                      </p:tavLst>
                                    </p:anim>
                                    <p:anim calcmode="lin" valueType="num">
                                      <p:cBhvr additive="base">
                                        <p:cTn id="7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63" presetClass="path" presetSubtype="0" repeatCount="indefinite" fill="hold" nodeType="clickEffect">
                                  <p:stCondLst>
                                    <p:cond delay="0"/>
                                  </p:stCondLst>
                                  <p:childTnLst>
                                    <p:animMotion origin="layout" path="M 4.45255E-6 -2.32881E-7 L 1.25338 0.00313 " pathEditMode="relative" rAng="0" ptsTypes="AA">
                                      <p:cBhvr>
                                        <p:cTn id="85" dur="3000" fill="hold"/>
                                        <p:tgtEl>
                                          <p:spTgt spid="15"/>
                                        </p:tgtEl>
                                        <p:attrNameLst>
                                          <p:attrName>ppt_x</p:attrName>
                                          <p:attrName>ppt_y</p:attrName>
                                        </p:attrNameLst>
                                      </p:cBhvr>
                                      <p:rCtr x="62669" y="156"/>
                                    </p:animMotion>
                                  </p:childTnLst>
                                </p:cTn>
                              </p:par>
                            </p:childTnLst>
                          </p:cTn>
                        </p:par>
                        <p:par>
                          <p:cTn id="86" fill="hold">
                            <p:stCondLst>
                              <p:cond delay="3000"/>
                            </p:stCondLst>
                            <p:childTnLst>
                              <p:par>
                                <p:cTn id="87" presetID="2" presetClass="entr" presetSubtype="3"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0" fill="hold"/>
                                        <p:tgtEl>
                                          <p:spTgt spid="30"/>
                                        </p:tgtEl>
                                        <p:attrNameLst>
                                          <p:attrName>ppt_x</p:attrName>
                                        </p:attrNameLst>
                                      </p:cBhvr>
                                      <p:tavLst>
                                        <p:tav tm="0">
                                          <p:val>
                                            <p:strVal val="1+#ppt_w/2"/>
                                          </p:val>
                                        </p:tav>
                                        <p:tav tm="100000">
                                          <p:val>
                                            <p:strVal val="#ppt_x"/>
                                          </p:val>
                                        </p:tav>
                                      </p:tavLst>
                                    </p:anim>
                                    <p:anim calcmode="lin" valueType="num">
                                      <p:cBhvr additive="base">
                                        <p:cTn id="90" dur="5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2" presetClass="exit" presetSubtype="4" fill="hold" grpId="1" nodeType="clickEffect">
                                  <p:stCondLst>
                                    <p:cond delay="0"/>
                                  </p:stCondLst>
                                  <p:childTnLst>
                                    <p:anim calcmode="lin" valueType="num">
                                      <p:cBhvr additive="base">
                                        <p:cTn id="94" dur="500"/>
                                        <p:tgtEl>
                                          <p:spTgt spid="30"/>
                                        </p:tgtEl>
                                        <p:attrNameLst>
                                          <p:attrName>ppt_y</p:attrName>
                                        </p:attrNameLst>
                                      </p:cBhvr>
                                      <p:tavLst>
                                        <p:tav tm="0">
                                          <p:val>
                                            <p:strVal val="#ppt_y"/>
                                          </p:val>
                                        </p:tav>
                                        <p:tav tm="100000">
                                          <p:val>
                                            <p:strVal val="#ppt_y+#ppt_h*1.125000"/>
                                          </p:val>
                                        </p:tav>
                                      </p:tavLst>
                                    </p:anim>
                                    <p:animEffect transition="out" filter="wipe(down)">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right)">
                                      <p:cBhvr>
                                        <p:cTn id="101" dur="30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9"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2000" fill="hold"/>
                                        <p:tgtEl>
                                          <p:spTgt spid="4"/>
                                        </p:tgtEl>
                                        <p:attrNameLst>
                                          <p:attrName>ppt_x</p:attrName>
                                        </p:attrNameLst>
                                      </p:cBhvr>
                                      <p:tavLst>
                                        <p:tav tm="0">
                                          <p:val>
                                            <p:strVal val="0-#ppt_w/2"/>
                                          </p:val>
                                        </p:tav>
                                        <p:tav tm="100000">
                                          <p:val>
                                            <p:strVal val="#ppt_x"/>
                                          </p:val>
                                        </p:tav>
                                      </p:tavLst>
                                    </p:anim>
                                    <p:anim calcmode="lin" valueType="num">
                                      <p:cBhvr additive="base">
                                        <p:cTn id="107"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xit" presetSubtype="8" fill="hold" grpId="1" nodeType="clickEffect">
                                  <p:stCondLst>
                                    <p:cond delay="0"/>
                                  </p:stCondLst>
                                  <p:childTnLst>
                                    <p:anim calcmode="lin" valueType="num">
                                      <p:cBhvr additive="base">
                                        <p:cTn id="111" dur="500"/>
                                        <p:tgtEl>
                                          <p:spTgt spid="4"/>
                                        </p:tgtEl>
                                        <p:attrNameLst>
                                          <p:attrName>ppt_x</p:attrName>
                                        </p:attrNameLst>
                                      </p:cBhvr>
                                      <p:tavLst>
                                        <p:tav tm="0">
                                          <p:val>
                                            <p:strVal val="ppt_x"/>
                                          </p:val>
                                        </p:tav>
                                        <p:tav tm="100000">
                                          <p:val>
                                            <p:strVal val="0-ppt_w/2"/>
                                          </p:val>
                                        </p:tav>
                                      </p:tavLst>
                                    </p:anim>
                                    <p:anim calcmode="lin" valueType="num">
                                      <p:cBhvr additive="base">
                                        <p:cTn id="112" dur="500"/>
                                        <p:tgtEl>
                                          <p:spTgt spid="4"/>
                                        </p:tgtEl>
                                        <p:attrNameLst>
                                          <p:attrName>ppt_y</p:attrName>
                                        </p:attrNameLst>
                                      </p:cBhvr>
                                      <p:tavLst>
                                        <p:tav tm="0">
                                          <p:val>
                                            <p:strVal val="ppt_y"/>
                                          </p:val>
                                        </p:tav>
                                        <p:tav tm="100000">
                                          <p:val>
                                            <p:strVal val="ppt_y"/>
                                          </p:val>
                                        </p:tav>
                                      </p:tavLst>
                                    </p:anim>
                                    <p:set>
                                      <p:cBhvr>
                                        <p:cTn id="113" dur="1" fill="hold">
                                          <p:stCondLst>
                                            <p:cond delay="499"/>
                                          </p:stCondLst>
                                        </p:cTn>
                                        <p:tgtEl>
                                          <p:spTgt spid="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5700"/>
                                  </p:stCondLst>
                                  <p:childTnLst>
                                    <p:set>
                                      <p:cBhvr>
                                        <p:cTn id="117" dur="1" fill="hold">
                                          <p:stCondLst>
                                            <p:cond delay="0"/>
                                          </p:stCondLst>
                                        </p:cTn>
                                        <p:tgtEl>
                                          <p:spTgt spid="9"/>
                                        </p:tgtEl>
                                        <p:attrNameLst>
                                          <p:attrName>style.visibility</p:attrName>
                                        </p:attrNameLst>
                                      </p:cBhvr>
                                      <p:to>
                                        <p:strVal val="visible"/>
                                      </p:to>
                                    </p:set>
                                    <p:anim calcmode="lin" valueType="num">
                                      <p:cBhvr additive="base">
                                        <p:cTn id="118" dur="3000" fill="hold"/>
                                        <p:tgtEl>
                                          <p:spTgt spid="9"/>
                                        </p:tgtEl>
                                        <p:attrNameLst>
                                          <p:attrName>ppt_x</p:attrName>
                                        </p:attrNameLst>
                                      </p:cBhvr>
                                      <p:tavLst>
                                        <p:tav tm="0">
                                          <p:val>
                                            <p:strVal val="0-#ppt_w/2"/>
                                          </p:val>
                                        </p:tav>
                                        <p:tav tm="100000">
                                          <p:val>
                                            <p:strVal val="#ppt_x"/>
                                          </p:val>
                                        </p:tav>
                                      </p:tavLst>
                                    </p:anim>
                                    <p:anim calcmode="lin" valueType="num">
                                      <p:cBhvr additive="base">
                                        <p:cTn id="119"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2" fill="hold" nodeType="clickEffect">
                                  <p:stCondLst>
                                    <p:cond delay="0"/>
                                  </p:stCondLst>
                                  <p:childTnLst>
                                    <p:set>
                                      <p:cBhvr>
                                        <p:cTn id="123" dur="1" fill="hold">
                                          <p:stCondLst>
                                            <p:cond delay="0"/>
                                          </p:stCondLst>
                                        </p:cTn>
                                        <p:tgtEl>
                                          <p:spTgt spid="6"/>
                                        </p:tgtEl>
                                        <p:attrNameLst>
                                          <p:attrName>style.visibility</p:attrName>
                                        </p:attrNameLst>
                                      </p:cBhvr>
                                      <p:to>
                                        <p:strVal val="visible"/>
                                      </p:to>
                                    </p:set>
                                    <p:anim calcmode="lin" valueType="num">
                                      <p:cBhvr additive="base">
                                        <p:cTn id="124" dur="500" fill="hold"/>
                                        <p:tgtEl>
                                          <p:spTgt spid="6"/>
                                        </p:tgtEl>
                                        <p:attrNameLst>
                                          <p:attrName>ppt_x</p:attrName>
                                        </p:attrNameLst>
                                      </p:cBhvr>
                                      <p:tavLst>
                                        <p:tav tm="0">
                                          <p:val>
                                            <p:strVal val="1+#ppt_w/2"/>
                                          </p:val>
                                        </p:tav>
                                        <p:tav tm="100000">
                                          <p:val>
                                            <p:strVal val="#ppt_x"/>
                                          </p:val>
                                        </p:tav>
                                      </p:tavLst>
                                    </p:anim>
                                    <p:anim calcmode="lin" valueType="num">
                                      <p:cBhvr additive="base">
                                        <p:cTn id="125" dur="500" fill="hold"/>
                                        <p:tgtEl>
                                          <p:spTgt spid="6"/>
                                        </p:tgtEl>
                                        <p:attrNameLst>
                                          <p:attrName>ppt_y</p:attrName>
                                        </p:attrNameLst>
                                      </p:cBhvr>
                                      <p:tavLst>
                                        <p:tav tm="0">
                                          <p:val>
                                            <p:strVal val="#ppt_y"/>
                                          </p:val>
                                        </p:tav>
                                        <p:tav tm="100000">
                                          <p:val>
                                            <p:strVal val="#ppt_y"/>
                                          </p:val>
                                        </p:tav>
                                      </p:tavLst>
                                    </p:anim>
                                  </p:childTnLst>
                                </p:cTn>
                              </p:par>
                            </p:childTnLst>
                          </p:cTn>
                        </p:par>
                        <p:par>
                          <p:cTn id="126" fill="hold">
                            <p:stCondLst>
                              <p:cond delay="500"/>
                            </p:stCondLst>
                            <p:childTnLst>
                              <p:par>
                                <p:cTn id="127" presetID="63" presetClass="path" presetSubtype="0" repeatCount="3000" fill="hold" grpId="0" nodeType="afterEffect">
                                  <p:stCondLst>
                                    <p:cond delay="0"/>
                                  </p:stCondLst>
                                  <p:childTnLst>
                                    <p:animMotion origin="layout" path="M 1.98123E-7 3.26729E-6 L 0.09033 0.00087 " pathEditMode="relative" rAng="0" ptsTypes="AA">
                                      <p:cBhvr>
                                        <p:cTn id="128" dur="2000" fill="hold"/>
                                        <p:tgtEl>
                                          <p:spTgt spid="28"/>
                                        </p:tgtEl>
                                        <p:attrNameLst>
                                          <p:attrName>ppt_x</p:attrName>
                                          <p:attrName>ppt_y</p:attrName>
                                        </p:attrNameLst>
                                      </p:cBhvr>
                                      <p:rCtr x="4510" y="35"/>
                                    </p:animMotion>
                                  </p:childTnLst>
                                </p:cTn>
                              </p:par>
                            </p:childTnLst>
                          </p:cTn>
                        </p:par>
                        <p:par>
                          <p:cTn id="129" fill="hold">
                            <p:stCondLst>
                              <p:cond delay="6500"/>
                            </p:stCondLst>
                            <p:childTnLst>
                              <p:par>
                                <p:cTn id="130" presetID="35" presetClass="path" presetSubtype="0" repeatCount="3000" fill="hold" grpId="0" nodeType="afterEffect">
                                  <p:stCondLst>
                                    <p:cond delay="0"/>
                                  </p:stCondLst>
                                  <p:childTnLst>
                                    <p:animMotion origin="layout" path="M 1.49114E-6 3.26729E-6 L -0.0769 -0.00609 " pathEditMode="relative" rAng="0" ptsTypes="AA">
                                      <p:cBhvr>
                                        <p:cTn id="131" dur="2000" fill="hold"/>
                                        <p:tgtEl>
                                          <p:spTgt spid="11"/>
                                        </p:tgtEl>
                                        <p:attrNameLst>
                                          <p:attrName>ppt_x</p:attrName>
                                          <p:attrName>ppt_y</p:attrName>
                                        </p:attrNameLst>
                                      </p:cBhvr>
                                      <p:rCtr x="-3845" y="-3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 grpId="1"/>
      <p:bldP spid="25" grpId="0"/>
      <p:bldP spid="25" grpId="1"/>
      <p:bldP spid="26" grpId="0"/>
      <p:bldP spid="27" grpId="0"/>
      <p:bldP spid="30" grpId="0"/>
      <p:bldP spid="30" grpId="1"/>
      <p:bldP spid="4" grpId="0"/>
      <p:bldP spid="4" grpId="1"/>
      <p:bldP spid="5" grpId="0"/>
      <p:bldP spid="9" grpId="0"/>
      <p:bldP spid="19" grpId="0"/>
      <p:bldP spid="11"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27400" y="4424361"/>
            <a:ext cx="4981110" cy="1381126"/>
          </a:xfrm>
          <a:prstGeom prst="rect">
            <a:avLst/>
          </a:prstGeom>
          <a:ln w="228600" cap="sq" cmpd="dbl">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4246" y="681035"/>
            <a:ext cx="10788418" cy="1381126"/>
          </a:xfrm>
          <a:prstGeom prst="rect">
            <a:avLst/>
          </a:prstGeom>
        </p:spPr>
      </p:pic>
      <p:sp>
        <p:nvSpPr>
          <p:cNvPr id="5" name="Frame 4"/>
          <p:cNvSpPr/>
          <p:nvPr/>
        </p:nvSpPr>
        <p:spPr>
          <a:xfrm>
            <a:off x="0" y="-1"/>
            <a:ext cx="12179300" cy="9134475"/>
          </a:xfrm>
          <a:prstGeom prst="frame">
            <a:avLst>
              <a:gd name="adj1" fmla="val 3543"/>
            </a:avLst>
          </a:prstGeom>
          <a:gradFill>
            <a:gsLst>
              <a:gs pos="0">
                <a:schemeClr val="accent1">
                  <a:lumMod val="5000"/>
                  <a:lumOff val="95000"/>
                </a:schemeClr>
              </a:gs>
              <a:gs pos="5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807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xit" presetSubtype="4" fill="hold" nodeType="after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27000"/>
              </a:srgbClr>
            </a:gs>
            <a:gs pos="53000">
              <a:schemeClr val="tx1">
                <a:alpha val="67000"/>
              </a:schemeClr>
            </a:gs>
            <a:gs pos="100000">
              <a:schemeClr val="accent2">
                <a:lumMod val="5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771649"/>
            <a:ext cx="12179300" cy="359271"/>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3588544" y="1466849"/>
            <a:ext cx="5002213" cy="539752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5612" y="504824"/>
            <a:ext cx="7900883" cy="676276"/>
          </a:xfrm>
          <a:prstGeom prst="rect">
            <a:avLst/>
          </a:prstGeom>
        </p:spPr>
      </p:pic>
      <p:sp>
        <p:nvSpPr>
          <p:cNvPr id="5" name="Frame 4"/>
          <p:cNvSpPr/>
          <p:nvPr/>
        </p:nvSpPr>
        <p:spPr>
          <a:xfrm>
            <a:off x="1" y="0"/>
            <a:ext cx="12179300" cy="9134475"/>
          </a:xfrm>
          <a:prstGeom prst="frame">
            <a:avLst>
              <a:gd name="adj1" fmla="val 2281"/>
            </a:avLst>
          </a:prstGeom>
          <a:gradFill>
            <a:gsLst>
              <a:gs pos="0">
                <a:srgbClr val="FF0000">
                  <a:alpha val="27000"/>
                </a:srgbClr>
              </a:gs>
              <a:gs pos="53000">
                <a:schemeClr val="tx1">
                  <a:alpha val="67000"/>
                </a:schemeClr>
              </a:gs>
              <a:gs pos="100000">
                <a:schemeClr val="accent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80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3" fill="hold" nodeType="clickEffect">
                                  <p:stCondLst>
                                    <p:cond delay="0"/>
                                  </p:stCondLst>
                                  <p:childTnLst>
                                    <p:anim calcmode="lin" valueType="num">
                                      <p:cBhvr additive="base">
                                        <p:cTn id="11" dur="3000"/>
                                        <p:tgtEl>
                                          <p:spTgt spid="4"/>
                                        </p:tgtEl>
                                        <p:attrNameLst>
                                          <p:attrName>ppt_x</p:attrName>
                                        </p:attrNameLst>
                                      </p:cBhvr>
                                      <p:tavLst>
                                        <p:tav tm="0">
                                          <p:val>
                                            <p:strVal val="ppt_x"/>
                                          </p:val>
                                        </p:tav>
                                        <p:tav tm="100000">
                                          <p:val>
                                            <p:strVal val="1+ppt_w/2"/>
                                          </p:val>
                                        </p:tav>
                                      </p:tavLst>
                                    </p:anim>
                                    <p:anim calcmode="lin" valueType="num">
                                      <p:cBhvr additive="base">
                                        <p:cTn id="12" dur="3000"/>
                                        <p:tgtEl>
                                          <p:spTgt spid="4"/>
                                        </p:tgtEl>
                                        <p:attrNameLst>
                                          <p:attrName>ppt_y</p:attrName>
                                        </p:attrNameLst>
                                      </p:cBhvr>
                                      <p:tavLst>
                                        <p:tav tm="0">
                                          <p:val>
                                            <p:strVal val="ppt_y"/>
                                          </p:val>
                                        </p:tav>
                                        <p:tav tm="100000">
                                          <p:val>
                                            <p:strVal val="0-ppt_h/2"/>
                                          </p:val>
                                        </p:tav>
                                      </p:tavLst>
                                    </p:anim>
                                    <p:set>
                                      <p:cBhvr>
                                        <p:cTn id="13" dur="1" fill="hold">
                                          <p:stCondLst>
                                            <p:cond delay="2999"/>
                                          </p:stCondLst>
                                        </p:cTn>
                                        <p:tgtEl>
                                          <p:spTgt spid="4"/>
                                        </p:tgtEl>
                                        <p:attrNameLst>
                                          <p:attrName>style.visibility</p:attrName>
                                        </p:attrNameLst>
                                      </p:cBhvr>
                                      <p:to>
                                        <p:strVal val="hidden"/>
                                      </p:to>
                                    </p:set>
                                  </p:childTnLst>
                                </p:cTn>
                              </p:par>
                            </p:childTnLst>
                          </p:cTn>
                        </p:par>
                        <p:par>
                          <p:cTn id="14" fill="hold">
                            <p:stCondLst>
                              <p:cond delay="3000"/>
                            </p:stCondLst>
                            <p:childTnLst>
                              <p:par>
                                <p:cTn id="15" presetID="4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48000">
              <a:schemeClr val="bg2">
                <a:lumMod val="50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4852724" y="7963204"/>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3" name="Oval 2"/>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74862" y="3838842"/>
            <a:ext cx="9197788" cy="1815882"/>
          </a:xfrm>
          <a:prstGeom prst="rect">
            <a:avLst/>
          </a:prstGeom>
          <a:noFill/>
        </p:spPr>
        <p:txBody>
          <a:bodyPr wrap="square" rtlCol="0">
            <a:spAutoFit/>
          </a:bodyPr>
          <a:lstStyle/>
          <a:p>
            <a:pPr marL="457200" indent="-457200">
              <a:buFont typeface="Wingdings" panose="05000000000000000000" pitchFamily="2" charset="2"/>
              <a:buChar char="v"/>
            </a:pPr>
            <a:r>
              <a:rPr lang="en-US" sz="2800" dirty="0" smtClean="0">
                <a:solidFill>
                  <a:schemeClr val="bg2">
                    <a:lumMod val="90000"/>
                  </a:schemeClr>
                </a:solidFill>
                <a:latin typeface="Times New Roman" panose="02020603050405020304" pitchFamily="18" charset="0"/>
                <a:cs typeface="Times New Roman" panose="02020603050405020304" pitchFamily="18" charset="0"/>
              </a:rPr>
              <a:t> state the definition of a  preposition</a:t>
            </a:r>
          </a:p>
          <a:p>
            <a:pPr marL="457200" indent="-457200">
              <a:buFont typeface="Wingdings" panose="05000000000000000000" pitchFamily="2" charset="2"/>
              <a:buChar char="v"/>
            </a:pPr>
            <a:r>
              <a:rPr lang="en-US" sz="2800" dirty="0">
                <a:solidFill>
                  <a:schemeClr val="bg2">
                    <a:lumMod val="9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90000"/>
                  </a:schemeClr>
                </a:solidFill>
                <a:latin typeface="Times New Roman" panose="02020603050405020304" pitchFamily="18" charset="0"/>
                <a:cs typeface="Times New Roman" panose="02020603050405020304" pitchFamily="18" charset="0"/>
              </a:rPr>
              <a:t>recognize preposition and their object</a:t>
            </a:r>
          </a:p>
          <a:p>
            <a:pPr marL="457200" indent="-457200">
              <a:buFont typeface="Wingdings" panose="05000000000000000000" pitchFamily="2" charset="2"/>
              <a:buChar char="v"/>
            </a:pPr>
            <a:r>
              <a:rPr lang="en-US" sz="2800" dirty="0">
                <a:solidFill>
                  <a:schemeClr val="bg2">
                    <a:lumMod val="9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90000"/>
                  </a:schemeClr>
                </a:solidFill>
                <a:latin typeface="Times New Roman" panose="02020603050405020304" pitchFamily="18" charset="0"/>
                <a:cs typeface="Times New Roman" panose="02020603050405020304" pitchFamily="18" charset="0"/>
              </a:rPr>
              <a:t>recognize prepositional phrase </a:t>
            </a:r>
          </a:p>
          <a:p>
            <a:pPr marL="457200" indent="-457200">
              <a:buFont typeface="Wingdings" panose="05000000000000000000" pitchFamily="2" charset="2"/>
              <a:buChar char="v"/>
            </a:pPr>
            <a:r>
              <a:rPr lang="en-US" sz="2800" dirty="0">
                <a:solidFill>
                  <a:schemeClr val="bg2">
                    <a:lumMod val="9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90000"/>
                  </a:schemeClr>
                </a:solidFill>
                <a:latin typeface="Times New Roman" panose="02020603050405020304" pitchFamily="18" charset="0"/>
                <a:cs typeface="Times New Roman" panose="02020603050405020304" pitchFamily="18" charset="0"/>
              </a:rPr>
              <a:t>use prepositions to write complete sentences . </a:t>
            </a:r>
            <a:endParaRPr lang="en-US" sz="28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74862" y="2037160"/>
            <a:ext cx="11241741" cy="707886"/>
          </a:xfrm>
          <a:prstGeom prst="rect">
            <a:avLst/>
          </a:prstGeom>
          <a:noFill/>
        </p:spPr>
        <p:txBody>
          <a:bodyPr wrap="square" rtlCol="0">
            <a:spAutoFit/>
          </a:bodyPr>
          <a:lstStyle/>
          <a:p>
            <a:pPr algn="ctr"/>
            <a:r>
              <a:rPr lang="en-US" sz="4000" u="sng" dirty="0" smtClean="0">
                <a:solidFill>
                  <a:schemeClr val="bg2">
                    <a:lumMod val="75000"/>
                  </a:schemeClr>
                </a:solidFill>
                <a:latin typeface="Times New Roman" panose="02020603050405020304" pitchFamily="18" charset="0"/>
                <a:cs typeface="Times New Roman" panose="02020603050405020304" pitchFamily="18" charset="0"/>
              </a:rPr>
              <a:t>After studied this lesson the students will be able to--- </a:t>
            </a:r>
            <a:endParaRPr lang="en-US" sz="4000" u="sng"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74862" y="573742"/>
            <a:ext cx="3639672" cy="584775"/>
          </a:xfrm>
          <a:prstGeom prst="rect">
            <a:avLst/>
          </a:prstGeom>
          <a:noFill/>
        </p:spPr>
        <p:txBody>
          <a:bodyPr wrap="square" rtlCol="0">
            <a:spAutoFit/>
          </a:bodyPr>
          <a:lstStyle/>
          <a:p>
            <a:pPr algn="ctr"/>
            <a:r>
              <a:rPr lang="en-US" sz="3200" b="1" u="sng" dirty="0" smtClean="0">
                <a:solidFill>
                  <a:schemeClr val="bg2">
                    <a:lumMod val="90000"/>
                  </a:schemeClr>
                </a:solidFill>
                <a:latin typeface="Times New Roman" panose="02020603050405020304" pitchFamily="18" charset="0"/>
                <a:cs typeface="Times New Roman" panose="02020603050405020304" pitchFamily="18" charset="0"/>
              </a:rPr>
              <a:t>Learning outcome </a:t>
            </a:r>
            <a:endParaRPr lang="en-US" sz="3200" b="1" u="sng"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12" name="Frame 11"/>
          <p:cNvSpPr/>
          <p:nvPr/>
        </p:nvSpPr>
        <p:spPr>
          <a:xfrm>
            <a:off x="0" y="0"/>
            <a:ext cx="12179300" cy="9134475"/>
          </a:xfrm>
          <a:prstGeom prst="frame">
            <a:avLst>
              <a:gd name="adj1" fmla="val 4158"/>
            </a:avLst>
          </a:prstGeom>
          <a:gradFill>
            <a:gsLst>
              <a:gs pos="0">
                <a:schemeClr val="tx1">
                  <a:lumMod val="75000"/>
                  <a:lumOff val="25000"/>
                </a:schemeClr>
              </a:gs>
              <a:gs pos="48000">
                <a:schemeClr val="bg2">
                  <a:lumMod val="50000"/>
                </a:schemeClr>
              </a:gs>
              <a:gs pos="100000">
                <a:schemeClr val="tx2">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p:cNvGrpSpPr/>
          <p:nvPr/>
        </p:nvGrpSpPr>
        <p:grpSpPr>
          <a:xfrm>
            <a:off x="5922354" y="8019039"/>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15" name="Oval 14"/>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967816" y="8074874"/>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20" name="Oval 19"/>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806147" y="7942680"/>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25" name="Oval 24"/>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98347" y="7984850"/>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30" name="Oval 29"/>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0488805" y="8040569"/>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35" name="Oval 34"/>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842518" y="7984734"/>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40" name="Oval 39"/>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300696" y="8026546"/>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55" name="Oval 54"/>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8167244" y="7984817"/>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60" name="Oval 59"/>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762838" y="8000031"/>
            <a:ext cx="1186306" cy="724053"/>
            <a:chOff x="3842894" y="7223182"/>
            <a:chExt cx="3022753" cy="1730471"/>
          </a:xfrm>
          <a:gradFill>
            <a:gsLst>
              <a:gs pos="0">
                <a:schemeClr val="tx1">
                  <a:lumMod val="75000"/>
                  <a:lumOff val="25000"/>
                </a:schemeClr>
              </a:gs>
              <a:gs pos="48000">
                <a:schemeClr val="bg2">
                  <a:lumMod val="50000"/>
                </a:schemeClr>
              </a:gs>
              <a:gs pos="100000">
                <a:schemeClr val="tx2">
                  <a:lumMod val="75000"/>
                </a:schemeClr>
              </a:gs>
            </a:gsLst>
            <a:lin ang="5400000" scaled="1"/>
          </a:gradFill>
        </p:grpSpPr>
        <p:sp>
          <p:nvSpPr>
            <p:cNvPr id="69" name="Oval 68"/>
            <p:cNvSpPr/>
            <p:nvPr/>
          </p:nvSpPr>
          <p:spPr>
            <a:xfrm rot="2383808">
              <a:off x="3842894" y="8069781"/>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4733221">
              <a:off x="4397989" y="7832782"/>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7174601">
              <a:off x="4997543" y="7905903"/>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8955086">
              <a:off x="5208297" y="8282347"/>
              <a:ext cx="1657350" cy="4381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105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48000">
              <a:schemeClr val="accent1">
                <a:lumMod val="60000"/>
                <a:lumOff val="40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1887" y="585786"/>
            <a:ext cx="7588583" cy="15478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9749" y="2971800"/>
            <a:ext cx="10045387" cy="14859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8125" l="0" r="100000"/>
                    </a14:imgEffect>
                  </a14:imgLayer>
                </a14:imgProps>
              </a:ext>
              <a:ext uri="{28A0092B-C50C-407E-A947-70E740481C1C}">
                <a14:useLocalDpi xmlns:a14="http://schemas.microsoft.com/office/drawing/2010/main"/>
              </a:ext>
            </a:extLst>
          </a:blip>
          <a:stretch>
            <a:fillRect/>
          </a:stretch>
        </p:blipFill>
        <p:spPr>
          <a:xfrm>
            <a:off x="708024" y="3714750"/>
            <a:ext cx="1368425" cy="2432756"/>
          </a:xfrm>
          <a:prstGeom prst="rect">
            <a:avLst/>
          </a:prstGeom>
        </p:spPr>
      </p:pic>
      <p:sp>
        <p:nvSpPr>
          <p:cNvPr id="3" name="Frame 2"/>
          <p:cNvSpPr/>
          <p:nvPr/>
        </p:nvSpPr>
        <p:spPr>
          <a:xfrm>
            <a:off x="0" y="0"/>
            <a:ext cx="12179300" cy="9134475"/>
          </a:xfrm>
          <a:prstGeom prst="frame">
            <a:avLst>
              <a:gd name="adj1" fmla="val 374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791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48000">
              <a:schemeClr val="accent4">
                <a:lumMod val="60000"/>
                <a:lumOff val="40000"/>
              </a:schemeClr>
            </a:gs>
            <a:gs pos="100000">
              <a:schemeClr val="accent2">
                <a:lumMod val="5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9828163"/>
              </p:ext>
            </p:extLst>
          </p:nvPr>
        </p:nvGraphicFramePr>
        <p:xfrm>
          <a:off x="860613" y="1740737"/>
          <a:ext cx="9968755" cy="7019278"/>
        </p:xfrm>
        <a:graphic>
          <a:graphicData uri="http://schemas.openxmlformats.org/drawingml/2006/table">
            <a:tbl>
              <a:tblPr firstRow="1" bandRow="1">
                <a:tableStyleId>{8A107856-5554-42FB-B03E-39F5DBC370BA}</a:tableStyleId>
              </a:tblPr>
              <a:tblGrid>
                <a:gridCol w="1166974"/>
                <a:gridCol w="1346157"/>
                <a:gridCol w="1608405"/>
                <a:gridCol w="1658666"/>
                <a:gridCol w="1676739"/>
                <a:gridCol w="2511814"/>
              </a:tblGrid>
              <a:tr h="305186">
                <a:tc gridSpan="6">
                  <a:txBody>
                    <a:bodyPr/>
                    <a:lstStyle/>
                    <a:p>
                      <a:pPr algn="ctr"/>
                      <a:r>
                        <a:rPr lang="en-US" sz="1400" dirty="0" smtClean="0">
                          <a:solidFill>
                            <a:schemeClr val="accent2">
                              <a:lumMod val="50000"/>
                            </a:schemeClr>
                          </a:solidFill>
                        </a:rPr>
                        <a:t>A</a:t>
                      </a:r>
                      <a:r>
                        <a:rPr lang="bn-BD" sz="1400" baseline="0" dirty="0" smtClean="0">
                          <a:solidFill>
                            <a:schemeClr val="accent2">
                              <a:lumMod val="50000"/>
                            </a:schemeClr>
                          </a:solidFill>
                        </a:rPr>
                        <a:t> list of Preposition</a:t>
                      </a:r>
                      <a:endParaRPr lang="en-US" sz="1400" b="1" dirty="0">
                        <a:solidFill>
                          <a:schemeClr val="accent2">
                            <a:lumMod val="50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r>
              <a:tr h="305186">
                <a:tc>
                  <a:txBody>
                    <a:bodyPr/>
                    <a:lstStyle/>
                    <a:p>
                      <a:r>
                        <a:rPr lang="en-US" sz="1400" dirty="0" smtClean="0">
                          <a:solidFill>
                            <a:schemeClr val="accent2">
                              <a:lumMod val="50000"/>
                            </a:schemeClr>
                          </a:solidFill>
                        </a:rPr>
                        <a:t>About</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সম্পর্ক</a:t>
                      </a:r>
                      <a:r>
                        <a:rPr lang="en-US" sz="1400" dirty="0" smtClean="0">
                          <a:solidFill>
                            <a:schemeClr val="accent2">
                              <a:lumMod val="50000"/>
                            </a:schemeClr>
                          </a:solidFill>
                        </a:rPr>
                        <a:t>/</a:t>
                      </a:r>
                      <a:r>
                        <a:rPr lang="en-US" sz="1400" dirty="0" err="1" smtClean="0">
                          <a:solidFill>
                            <a:schemeClr val="accent2">
                              <a:lumMod val="50000"/>
                            </a:schemeClr>
                          </a:solidFill>
                        </a:rPr>
                        <a:t>প্রায়</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Down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r>
                        <a:rPr lang="en-US" sz="1400" dirty="0" err="1" smtClean="0">
                          <a:solidFill>
                            <a:schemeClr val="accent2">
                              <a:lumMod val="50000"/>
                            </a:schemeClr>
                          </a:solidFill>
                        </a:rPr>
                        <a:t>নিচে</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schemeClr val="accent2">
                              <a:lumMod val="50000"/>
                            </a:schemeClr>
                          </a:solidFill>
                        </a:rPr>
                        <a:t>র/</a:t>
                      </a:r>
                      <a:r>
                        <a:rPr lang="en-US" sz="1400" baseline="0" dirty="0" smtClean="0">
                          <a:solidFill>
                            <a:schemeClr val="accent2">
                              <a:lumMod val="50000"/>
                            </a:schemeClr>
                          </a:solidFill>
                        </a:rPr>
                        <a:t> এর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Above</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উপরে</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Due to</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কারণে</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Off</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দূরে</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বাহিরে</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Across</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আড়া</a:t>
                      </a:r>
                      <a:r>
                        <a:rPr lang="en-US" sz="1400" baseline="0" dirty="0" err="1" smtClean="0">
                          <a:solidFill>
                            <a:schemeClr val="accent2">
                              <a:lumMod val="50000"/>
                            </a:schemeClr>
                          </a:solidFill>
                        </a:rPr>
                        <a:t>আড়ী</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ভাবে</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During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schemeClr val="accent2">
                              <a:lumMod val="50000"/>
                            </a:schemeClr>
                          </a:solidFill>
                        </a:rPr>
                        <a:t>ঐ</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সময়ে</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On account of</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কারণে</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After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schemeClr val="accent2">
                              <a:lumMod val="50000"/>
                            </a:schemeClr>
                          </a:solidFill>
                        </a:rPr>
                        <a:t>পরে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Except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ব্যতীত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On behalf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পক্ষে</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Against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বিরুদ্ধে</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For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schemeClr val="accent2">
                              <a:lumMod val="50000"/>
                            </a:schemeClr>
                          </a:solidFill>
                        </a:rPr>
                        <a:t>জন্য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On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উপরে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Ahead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সামনে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For want of</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অভাবে</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Out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বাহিরে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Along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বরাবর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From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হইতে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Out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বাহিরে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Among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অনেকের</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মধ্যে</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 front of</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সামনে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Over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উপর</a:t>
                      </a:r>
                      <a:r>
                        <a:rPr lang="en-US" sz="1400" dirty="0" smtClean="0">
                          <a:solidFill>
                            <a:schemeClr val="accent2">
                              <a:lumMod val="50000"/>
                            </a:schemeClr>
                          </a:solidFill>
                        </a:rPr>
                        <a:t> </a:t>
                      </a:r>
                      <a:r>
                        <a:rPr lang="en-US" sz="1400" dirty="0" err="1" smtClean="0">
                          <a:solidFill>
                            <a:schemeClr val="accent2">
                              <a:lumMod val="50000"/>
                            </a:schemeClr>
                          </a:solidFill>
                        </a:rPr>
                        <a:t>দিকে</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Around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চারিদিকে</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মধ্যে</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Past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অতিক্রম</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তে</a:t>
                      </a:r>
                      <a:r>
                        <a:rPr lang="en-US" sz="1400" dirty="0" smtClean="0">
                          <a:solidFill>
                            <a:schemeClr val="accent2">
                              <a:lumMod val="50000"/>
                            </a:schemeClr>
                          </a:solidFill>
                        </a:rPr>
                        <a:t>/</a:t>
                      </a:r>
                      <a:r>
                        <a:rPr lang="en-US" sz="1400" dirty="0" err="1" smtClean="0">
                          <a:solidFill>
                            <a:schemeClr val="accent2">
                              <a:lumMod val="50000"/>
                            </a:schemeClr>
                          </a:solidFill>
                        </a:rPr>
                        <a:t>প্রতি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 lieu of</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পরিবর্তে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Per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প্রতি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Away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দূরে</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 order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জন্যে</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Providing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সম্পর্কে</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Back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পিছনে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 spite of</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সত্বেও</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Since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হইতে</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Because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কারণে</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Instead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পরিবর্তে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Then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চেয়ে</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Before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পুর্বে</a:t>
                      </a:r>
                      <a:r>
                        <a:rPr lang="en-US" sz="1400" dirty="0" smtClean="0">
                          <a:solidFill>
                            <a:schemeClr val="accent2">
                              <a:lumMod val="50000"/>
                            </a:schemeClr>
                          </a:solidFill>
                        </a:rPr>
                        <a:t>/</a:t>
                      </a:r>
                      <a:r>
                        <a:rPr lang="en-US" sz="1400" dirty="0" err="1" smtClean="0">
                          <a:solidFill>
                            <a:schemeClr val="accent2">
                              <a:lumMod val="50000"/>
                            </a:schemeClr>
                          </a:solidFill>
                        </a:rPr>
                        <a:t>সামনে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 the back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পিছনে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Through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মধ্য</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দিয়ে</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Behind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পিছনে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With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দ্বারা</a:t>
                      </a:r>
                      <a:r>
                        <a:rPr lang="en-US" sz="1400" dirty="0" smtClean="0">
                          <a:solidFill>
                            <a:schemeClr val="accent2">
                              <a:lumMod val="50000"/>
                            </a:schemeClr>
                          </a:solidFill>
                        </a:rPr>
                        <a:t>/</a:t>
                      </a:r>
                      <a:r>
                        <a:rPr lang="en-US" sz="1400" dirty="0" err="1" smtClean="0">
                          <a:solidFill>
                            <a:schemeClr val="accent2">
                              <a:lumMod val="50000"/>
                            </a:schemeClr>
                          </a:solidFill>
                        </a:rPr>
                        <a:t>সাথে</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Till/until</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পর্যন্ত</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পর্যন্ত</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না</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Below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নীচে</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 in the habit of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অভ্যাস্ত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Together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একত্রে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Besides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তাছাড়া</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At/in the corner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এক</a:t>
                      </a:r>
                      <a:r>
                        <a:rPr lang="en-US" sz="1400" dirty="0" smtClean="0">
                          <a:solidFill>
                            <a:schemeClr val="accent2">
                              <a:lumMod val="50000"/>
                            </a:schemeClr>
                          </a:solidFill>
                        </a:rPr>
                        <a:t> </a:t>
                      </a:r>
                      <a:r>
                        <a:rPr lang="en-US" sz="1400" dirty="0" err="1" smtClean="0">
                          <a:solidFill>
                            <a:schemeClr val="accent2">
                              <a:lumMod val="50000"/>
                            </a:schemeClr>
                          </a:solidFill>
                        </a:rPr>
                        <a:t>কোনায়</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Towards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দিকে</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Beside</a:t>
                      </a:r>
                      <a:r>
                        <a:rPr lang="en-US" sz="1400" baseline="0" dirty="0" smtClean="0">
                          <a:solidFill>
                            <a:schemeClr val="accent2">
                              <a:lumMod val="50000"/>
                            </a:schemeClr>
                          </a:solidFill>
                        </a:rPr>
                        <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3417" rtl="0" eaLnBrk="1" fontAlgn="auto" latinLnBrk="0" hangingPunct="1">
                        <a:lnSpc>
                          <a:spcPct val="100000"/>
                        </a:lnSpc>
                        <a:spcBef>
                          <a:spcPts val="0"/>
                        </a:spcBef>
                        <a:spcAft>
                          <a:spcPts val="0"/>
                        </a:spcAft>
                        <a:buClrTx/>
                        <a:buSzTx/>
                        <a:buFontTx/>
                        <a:buNone/>
                        <a:tabLst/>
                        <a:defRPr/>
                      </a:pPr>
                      <a:r>
                        <a:rPr lang="en-US" sz="1400" dirty="0" err="1" smtClean="0">
                          <a:solidFill>
                            <a:schemeClr val="accent2">
                              <a:lumMod val="50000"/>
                            </a:schemeClr>
                          </a:solidFill>
                        </a:rPr>
                        <a:t>পার্শে</a:t>
                      </a:r>
                      <a:r>
                        <a:rPr lang="en-US" sz="1400" baseline="0" dirty="0" smtClean="0">
                          <a:solidFill>
                            <a:schemeClr val="accent2">
                              <a:lumMod val="50000"/>
                            </a:schemeClr>
                          </a:solidFill>
                        </a:rPr>
                        <a:t> </a:t>
                      </a:r>
                      <a:endParaRPr lang="en-US" sz="1400" dirty="0" smtClean="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Into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বাহির</a:t>
                      </a:r>
                      <a:r>
                        <a:rPr lang="en-US" sz="1400" dirty="0" smtClean="0">
                          <a:solidFill>
                            <a:schemeClr val="accent2">
                              <a:lumMod val="50000"/>
                            </a:schemeClr>
                          </a:solidFill>
                        </a:rPr>
                        <a:t> থেকে</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ভিতরে</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Throughout</a:t>
                      </a:r>
                      <a:r>
                        <a:rPr lang="en-US" sz="1400" baseline="0" dirty="0" smtClean="0">
                          <a:solidFill>
                            <a:schemeClr val="accent2">
                              <a:lumMod val="50000"/>
                            </a:schemeClr>
                          </a:solidFill>
                        </a:rPr>
                        <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সম্পুর্ন্</a:t>
                      </a:r>
                      <a:r>
                        <a:rPr lang="en-US" sz="1400" baseline="0" dirty="0" err="1" smtClean="0">
                          <a:solidFill>
                            <a:schemeClr val="accent2">
                              <a:lumMod val="50000"/>
                            </a:schemeClr>
                          </a:solidFill>
                        </a:rPr>
                        <a:t>র</a:t>
                      </a:r>
                      <a:r>
                        <a:rPr lang="en-US" sz="1400" baseline="0" dirty="0" smtClean="0">
                          <a:solidFill>
                            <a:schemeClr val="accent2">
                              <a:lumMod val="50000"/>
                            </a:schemeClr>
                          </a:solidFill>
                        </a:rPr>
                        <a:t> </a:t>
                      </a:r>
                      <a:r>
                        <a:rPr lang="en-US" sz="1400" baseline="0" dirty="0" err="1" smtClean="0">
                          <a:solidFill>
                            <a:schemeClr val="accent2">
                              <a:lumMod val="50000"/>
                            </a:schemeClr>
                          </a:solidFill>
                        </a:rPr>
                        <a:t>রূপে</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Between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দুয়ের</a:t>
                      </a:r>
                      <a:r>
                        <a:rPr lang="en-US" sz="1400" dirty="0" smtClean="0">
                          <a:solidFill>
                            <a:schemeClr val="accent2">
                              <a:lumMod val="50000"/>
                            </a:schemeClr>
                          </a:solidFill>
                        </a:rPr>
                        <a:t> </a:t>
                      </a:r>
                      <a:r>
                        <a:rPr lang="en-US" sz="1400" dirty="0" err="1" smtClean="0">
                          <a:solidFill>
                            <a:schemeClr val="accent2">
                              <a:lumMod val="50000"/>
                            </a:schemeClr>
                          </a:solidFill>
                        </a:rPr>
                        <a:t>মধ্যে</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Like</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মত</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To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দিকে</a:t>
                      </a:r>
                      <a:r>
                        <a:rPr lang="en-US" sz="1400" dirty="0" smtClean="0">
                          <a:solidFill>
                            <a:schemeClr val="accent2">
                              <a:lumMod val="50000"/>
                            </a:schemeClr>
                          </a:solidFill>
                        </a:rPr>
                        <a:t>/</a:t>
                      </a:r>
                      <a:r>
                        <a:rPr lang="en-US" sz="1400" dirty="0" err="1" smtClean="0">
                          <a:solidFill>
                            <a:schemeClr val="accent2">
                              <a:lumMod val="50000"/>
                            </a:schemeClr>
                          </a:solidFill>
                        </a:rPr>
                        <a:t>প্রতি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Bottom</a:t>
                      </a:r>
                      <a:r>
                        <a:rPr lang="en-US" sz="1400" baseline="0" dirty="0" smtClean="0">
                          <a:solidFill>
                            <a:schemeClr val="accent2">
                              <a:lumMod val="50000"/>
                            </a:schemeClr>
                          </a:solidFill>
                        </a:rPr>
                        <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নিচে</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Nearby</a:t>
                      </a:r>
                      <a:r>
                        <a:rPr lang="en-US" sz="1400" baseline="0" dirty="0" smtClean="0">
                          <a:solidFill>
                            <a:schemeClr val="accent2">
                              <a:lumMod val="50000"/>
                            </a:schemeClr>
                          </a:solidFill>
                        </a:rPr>
                        <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নিকটে</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Top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উপরে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But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কিন্তু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Next</a:t>
                      </a:r>
                      <a:r>
                        <a:rPr lang="en-US" sz="1400" baseline="0" dirty="0" smtClean="0">
                          <a:solidFill>
                            <a:schemeClr val="accent2">
                              <a:lumMod val="50000"/>
                            </a:schemeClr>
                          </a:solidFill>
                        </a:rPr>
                        <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নিকটবর্তী</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Under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নিচে</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r h="305186">
                <a:tc>
                  <a:txBody>
                    <a:bodyPr/>
                    <a:lstStyle/>
                    <a:p>
                      <a:r>
                        <a:rPr lang="en-US" sz="1400" dirty="0" smtClean="0">
                          <a:solidFill>
                            <a:schemeClr val="accent2">
                              <a:lumMod val="50000"/>
                            </a:schemeClr>
                          </a:solidFill>
                        </a:rPr>
                        <a:t>By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দ্বারা</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With</a:t>
                      </a:r>
                      <a:r>
                        <a:rPr lang="en-US" sz="1400" baseline="0" dirty="0" smtClean="0">
                          <a:solidFill>
                            <a:schemeClr val="accent2">
                              <a:lumMod val="50000"/>
                            </a:schemeClr>
                          </a:solidFill>
                        </a:rPr>
                        <a:t>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উদ্দেশ্যে</a:t>
                      </a:r>
                      <a:r>
                        <a:rPr lang="en-US" sz="1400" baseline="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c>
                  <a:txBody>
                    <a:bodyPr/>
                    <a:lstStyle/>
                    <a:p>
                      <a:r>
                        <a:rPr lang="en-US" sz="1400" dirty="0" smtClean="0">
                          <a:solidFill>
                            <a:schemeClr val="accent2">
                              <a:lumMod val="50000"/>
                            </a:schemeClr>
                          </a:solidFill>
                        </a:rPr>
                        <a:t>upon</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err="1" smtClean="0">
                          <a:solidFill>
                            <a:schemeClr val="accent2">
                              <a:lumMod val="50000"/>
                            </a:schemeClr>
                          </a:solidFill>
                        </a:rPr>
                        <a:t>উপরে</a:t>
                      </a:r>
                      <a:r>
                        <a:rPr lang="en-US" sz="1400" dirty="0" smtClean="0">
                          <a:solidFill>
                            <a:schemeClr val="accent2">
                              <a:lumMod val="50000"/>
                            </a:schemeClr>
                          </a:solidFill>
                        </a:rPr>
                        <a:t> </a:t>
                      </a:r>
                      <a:endParaRPr lang="en-US" sz="1400" dirty="0">
                        <a:solidFill>
                          <a:schemeClr val="accent2">
                            <a:lumMod val="50000"/>
                          </a:schemeClr>
                        </a:solidFill>
                        <a:latin typeface="NikoshBAN" panose="02000000000000000000" pitchFamily="2" charset="0"/>
                        <a:cs typeface="NikoshBAN" panose="02000000000000000000" pitchFamily="2" charset="0"/>
                      </a:endParaRPr>
                    </a:p>
                  </a:txBody>
                  <a:tcPr/>
                </a:tc>
              </a:tr>
            </a:tbl>
          </a:graphicData>
        </a:graphic>
      </p:graphicFrame>
      <p:grpSp>
        <p:nvGrpSpPr>
          <p:cNvPr id="5" name="Group 4"/>
          <p:cNvGrpSpPr/>
          <p:nvPr/>
        </p:nvGrpSpPr>
        <p:grpSpPr>
          <a:xfrm>
            <a:off x="1165412" y="502582"/>
            <a:ext cx="7494494" cy="863695"/>
            <a:chOff x="1165412" y="502582"/>
            <a:chExt cx="7494494" cy="863695"/>
          </a:xfrm>
          <a:solidFill>
            <a:schemeClr val="accent2">
              <a:lumMod val="75000"/>
            </a:schemeClr>
          </a:solidFill>
        </p:grpSpPr>
        <p:sp>
          <p:nvSpPr>
            <p:cNvPr id="6" name="Rectangle 5"/>
            <p:cNvSpPr/>
            <p:nvPr/>
          </p:nvSpPr>
          <p:spPr>
            <a:xfrm>
              <a:off x="1165412" y="502582"/>
              <a:ext cx="7494494" cy="86369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lumMod val="50000"/>
                    </a:schemeClr>
                  </a:solidFill>
                  <a:latin typeface="Times New Roman" panose="02020603050405020304" pitchFamily="18" charset="0"/>
                  <a:cs typeface="Times New Roman" panose="02020603050405020304" pitchFamily="18" charset="0"/>
                </a:rPr>
                <a:t>Look at the list of  prepositions below  </a:t>
              </a:r>
            </a:p>
          </p:txBody>
        </p:sp>
        <p:sp>
          <p:nvSpPr>
            <p:cNvPr id="7" name="Rectangle 6"/>
            <p:cNvSpPr/>
            <p:nvPr/>
          </p:nvSpPr>
          <p:spPr>
            <a:xfrm>
              <a:off x="1165412" y="502582"/>
              <a:ext cx="322729" cy="84632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ame 7"/>
          <p:cNvSpPr/>
          <p:nvPr/>
        </p:nvSpPr>
        <p:spPr>
          <a:xfrm>
            <a:off x="0" y="0"/>
            <a:ext cx="12179300" cy="9134475"/>
          </a:xfrm>
          <a:prstGeom prst="frame">
            <a:avLst>
              <a:gd name="adj1" fmla="val 2490"/>
            </a:avLst>
          </a:prstGeom>
          <a:gradFill>
            <a:gsLst>
              <a:gs pos="0">
                <a:schemeClr val="accent2">
                  <a:lumMod val="60000"/>
                  <a:lumOff val="40000"/>
                </a:schemeClr>
              </a:gs>
              <a:gs pos="48000">
                <a:schemeClr val="accent4">
                  <a:lumMod val="60000"/>
                  <a:lumOff val="40000"/>
                </a:schemeClr>
              </a:gs>
              <a:gs pos="100000">
                <a:schemeClr val="accent2">
                  <a:lumMod val="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54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TotalTime>
  <Words>966</Words>
  <Application>Microsoft Office PowerPoint</Application>
  <PresentationFormat>Ledger Paper (11x17 in)</PresentationFormat>
  <Paragraphs>244</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Calibri Light</vt:lpstr>
      <vt:lpstr>Century Gothic </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100</cp:revision>
  <dcterms:created xsi:type="dcterms:W3CDTF">2020-12-03T08:45:49Z</dcterms:created>
  <dcterms:modified xsi:type="dcterms:W3CDTF">2020-12-18T16:38:43Z</dcterms:modified>
</cp:coreProperties>
</file>