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7" r:id="rId3"/>
    <p:sldId id="279" r:id="rId4"/>
    <p:sldId id="268" r:id="rId5"/>
    <p:sldId id="278" r:id="rId6"/>
    <p:sldId id="282" r:id="rId7"/>
    <p:sldId id="259" r:id="rId8"/>
    <p:sldId id="262" r:id="rId9"/>
    <p:sldId id="263" r:id="rId10"/>
    <p:sldId id="264" r:id="rId11"/>
    <p:sldId id="281" r:id="rId12"/>
    <p:sldId id="266" r:id="rId13"/>
    <p:sldId id="270" r:id="rId14"/>
    <p:sldId id="276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9AB"/>
    <a:srgbClr val="CA3076"/>
    <a:srgbClr val="F19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36" autoAdjust="0"/>
  </p:normalViewPr>
  <p:slideViewPr>
    <p:cSldViewPr>
      <p:cViewPr varScale="1">
        <p:scale>
          <a:sx n="66" d="100"/>
          <a:sy n="66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7" y="1208783"/>
            <a:ext cx="4179657" cy="3668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26864" y="5029200"/>
            <a:ext cx="38836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2" y="1524000"/>
            <a:ext cx="66293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2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32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হালকা বাদামি </a:t>
            </a:r>
            <a:r>
              <a:rPr lang="en-US" sz="3200" b="1" dirty="0" err="1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ln w="11430"/>
              <a:solidFill>
                <a:srgbClr val="B529A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2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ধূসর</a:t>
            </a:r>
            <a:r>
              <a:rPr lang="en-US" sz="32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রঙের হয়।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1" y="2969060"/>
            <a:ext cx="67817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32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কণা গুলো এঁটেল ও দোআঁশ মাটির কণার চেয়ে বড়।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6424" y="4264460"/>
            <a:ext cx="6354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শুকনা এবং দানাময়</a:t>
            </a:r>
          </a:p>
        </p:txBody>
      </p:sp>
    </p:spTree>
    <p:extLst>
      <p:ext uri="{BB962C8B-B14F-4D97-AF65-F5344CB8AC3E}">
        <p14:creationId xmlns:p14="http://schemas.microsoft.com/office/powerpoint/2010/main" val="38513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7" y="1128906"/>
            <a:ext cx="3872474" cy="2856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09062" y="1128905"/>
            <a:ext cx="501113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মাটির রং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কালো 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974" y="4212634"/>
            <a:ext cx="41793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7522" y="3362980"/>
            <a:ext cx="76834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 ধরলে নরম এবং শুকনো অনুভব হয়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7419" y="2600980"/>
            <a:ext cx="800838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মাটির কণাগুলো বিভিন্ন আকারের।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9734" y="1915180"/>
            <a:ext cx="746886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মাটিতে বালি কাদা এবং </a:t>
            </a:r>
            <a:r>
              <a:rPr lang="en-US" sz="2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হিউমাস</a:t>
            </a: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962400"/>
            <a:ext cx="118110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31 ও 32 পৃষ্ঠায় কি আছে আমরা একটু দেখি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609600"/>
            <a:ext cx="9996647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</p:spTree>
    <p:extLst>
      <p:ext uri="{BB962C8B-B14F-4D97-AF65-F5344CB8AC3E}">
        <p14:creationId xmlns:p14="http://schemas.microsoft.com/office/powerpoint/2010/main" val="15670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" y="2330759"/>
            <a:ext cx="1248749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4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 ও দোআঁশ মাটির পার্থক্য লেখ।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494913"/>
            <a:ext cx="1204299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 ও এঁটেল মাটির পার্থক্য লেখ।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500" y="3352800"/>
            <a:ext cx="1286849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4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 ও দোআঁশ মাটির পার্থক্য লেখ।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2801" y="293055"/>
            <a:ext cx="7683500" cy="10156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0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6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6000" b="1" cap="all" dirty="0">
              <a:ln/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940" y="1866318"/>
            <a:ext cx="11064661" cy="3416320"/>
            <a:chOff x="1150257" y="3139650"/>
            <a:chExt cx="6629400" cy="3804640"/>
          </a:xfrm>
        </p:grpSpPr>
        <p:sp>
          <p:nvSpPr>
            <p:cNvPr id="2" name="TextBox 1"/>
            <p:cNvSpPr txBox="1"/>
            <p:nvPr/>
          </p:nvSpPr>
          <p:spPr>
            <a:xfrm>
              <a:off x="1150257" y="3139650"/>
              <a:ext cx="6629400" cy="38046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150257" y="3867550"/>
              <a:ext cx="6629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0852" y="3139650"/>
              <a:ext cx="0" cy="36836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00113" y="1311244"/>
            <a:ext cx="879628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পাশের শব্দের সাথে ডান পাশের শব্দের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6980" y="79577"/>
            <a:ext cx="424563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10427" y="1866319"/>
            <a:ext cx="261161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 </a:t>
            </a:r>
            <a:endParaRPr lang="en-US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2568" y="1866318"/>
            <a:ext cx="251543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 পাশ</a:t>
            </a:r>
            <a:endParaRPr lang="en-US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757" y="2614558"/>
            <a:ext cx="74709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এঁটেল মাটি</a:t>
            </a:r>
          </a:p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মাটির কণা খুব বড়</a:t>
            </a:r>
          </a:p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মাটির কণা বিভিন্ন আকারের হয়</a:t>
            </a:r>
          </a:p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 পানি ধারণ ক্ষমতা সবচেয়ে বেশি</a:t>
            </a:r>
          </a:p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ঙ) দোআঁশ মাটি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3148" y="2646412"/>
            <a:ext cx="2632452" cy="255454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</a:p>
          <a:p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  <a:p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  <a:p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  <a:p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লালচে</a:t>
            </a:r>
            <a:endParaRPr lang="en-US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17923" y="343714"/>
            <a:ext cx="156867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3148" y="2633339"/>
            <a:ext cx="370345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লালচে</a:t>
            </a:r>
          </a:p>
          <a:p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  <a:p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  <a:p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  <a:p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</a:p>
        </p:txBody>
      </p:sp>
    </p:spTree>
    <p:extLst>
      <p:ext uri="{BB962C8B-B14F-4D97-AF65-F5344CB8AC3E}">
        <p14:creationId xmlns:p14="http://schemas.microsoft.com/office/powerpoint/2010/main" val="10253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1" grpId="0"/>
      <p:bldP spid="12" grpId="0"/>
      <p:bldP spid="8" grpId="0"/>
      <p:bldP spid="3" grpId="0"/>
      <p:bldP spid="3" grpId="1"/>
      <p:bldP spid="16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62200"/>
            <a:ext cx="12649200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2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 মাটি </a:t>
            </a:r>
            <a:r>
              <a:rPr lang="en-US" sz="4200" b="1" dirty="0" err="1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4200" b="1" dirty="0" smtClean="0">
              <a:ln w="11430"/>
              <a:solidFill>
                <a:srgbClr val="B529A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200" b="1" dirty="0">
              <a:ln w="11430"/>
              <a:solidFill>
                <a:srgbClr val="B529A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2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 মাটির পাঁচটি উপাদানের নাম </a:t>
            </a:r>
            <a:r>
              <a:rPr lang="en-US" sz="4200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200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2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 মাটিকে কয়টি ও কী কী  </a:t>
            </a:r>
            <a:r>
              <a:rPr lang="en-US" sz="4200" b="1" dirty="0" err="1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2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ভাগকরা</a:t>
            </a:r>
            <a:r>
              <a:rPr lang="en-US" sz="42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152400"/>
            <a:ext cx="3200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54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7573" y="3657600"/>
            <a:ext cx="705605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76200">
                  <a:solidFill>
                    <a:srgbClr val="FFFF00"/>
                  </a:solidFill>
                </a:ln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7573" y="228600"/>
            <a:ext cx="59436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</p:txBody>
      </p:sp>
    </p:spTree>
    <p:extLst>
      <p:ext uri="{BB962C8B-B14F-4D97-AF65-F5344CB8AC3E}">
        <p14:creationId xmlns:p14="http://schemas.microsoft.com/office/powerpoint/2010/main" val="14033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3505200"/>
            <a:ext cx="5404043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914400"/>
            <a:ext cx="1036053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31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28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57200" y="3785612"/>
            <a:ext cx="6266543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IN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মোঃ হাবিবুর রহমান</a:t>
            </a:r>
            <a:r>
              <a:rPr lang="en-US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IN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সহকারি </a:t>
            </a:r>
            <a:r>
              <a:rPr lang="en-US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 </a:t>
            </a:r>
          </a:p>
          <a:p>
            <a:pPr algn="ctr">
              <a:defRPr/>
            </a:pPr>
            <a:r>
              <a:rPr lang="bn-IN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হাদিপুর</a:t>
            </a:r>
            <a:r>
              <a:rPr lang="en-US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সর: প্রাথ: বিদ্যা:</a:t>
            </a:r>
          </a:p>
          <a:p>
            <a:pPr algn="ctr">
              <a:defRPr/>
            </a:pPr>
            <a:r>
              <a:rPr lang="bn-IN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দেবিদ্বার</a:t>
            </a:r>
            <a:r>
              <a:rPr lang="en-US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en-US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8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9343" y="3785612"/>
            <a:ext cx="64008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400" b="1" dirty="0" err="1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400" b="1" dirty="0">
              <a:ln w="11430"/>
              <a:solidFill>
                <a:srgbClr val="00B05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</a:t>
            </a:r>
            <a:r>
              <a:rPr lang="en-US" sz="4400" b="1" dirty="0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b="1" dirty="0">
              <a:ln w="11430"/>
              <a:solidFill>
                <a:srgbClr val="00B05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dirty="0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b="1" dirty="0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400" b="1" dirty="0" err="1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পাঠ-বিভিন্ন</a:t>
            </a:r>
            <a:r>
              <a:rPr lang="en-US" sz="4400" b="1" dirty="0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dirty="0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07" b="37517" l="30989" r="40960">
                        <a14:foregroundMark x1="32189" y1="35862" x2="34630" y2="35862"/>
                        <a14:foregroundMark x1="39677" y1="34897" x2="39677" y2="34897"/>
                        <a14:foregroundMark x1="32478" y1="36552" x2="32478" y2="36552"/>
                        <a14:foregroundMark x1="32189" y1="37310" x2="32189" y2="37310"/>
                        <a14:foregroundMark x1="39677" y1="35379" x2="39677" y2="35379"/>
                        <a14:foregroundMark x1="38684" y1="32966" x2="40836" y2="33931"/>
                        <a14:foregroundMark x1="38519" y1="36069" x2="40546" y2="35862"/>
                        <a14:foregroundMark x1="39098" y1="36828" x2="40712" y2="37310"/>
                        <a14:foregroundMark x1="38395" y1="36552" x2="38519" y2="37034"/>
                        <a14:foregroundMark x1="33182" y1="37517" x2="33347" y2="36828"/>
                        <a14:foregroundMark x1="33761" y1="37034" x2="34340" y2="37034"/>
                        <a14:backgroundMark x1="36864" y1="21103" x2="36864" y2="21103"/>
                        <a14:backgroundMark x1="36864" y1="21103" x2="37898" y2="21586"/>
                        <a14:backgroundMark x1="38064" y1="21862" x2="38684" y2="25310"/>
                        <a14:backgroundMark x1="38188" y1="21586" x2="38933" y2="26345"/>
                        <a14:backgroundMark x1="34050" y1="32069" x2="34050" y2="32069"/>
                        <a14:backgroundMark x1="34050" y1="32069" x2="34050" y2="32069"/>
                        <a14:backgroundMark x1="32602" y1="35793" x2="32602" y2="35793"/>
                        <a14:backgroundMark x1="32892" y1="35241" x2="32892" y2="35241"/>
                        <a14:backgroundMark x1="32106" y1="37034" x2="32106" y2="37034"/>
                        <a14:backgroundMark x1="32106" y1="35517" x2="32106" y2="35517"/>
                        <a14:backgroundMark x1="32230" y1="36483" x2="32230" y2="36483"/>
                        <a14:backgroundMark x1="32892" y1="36276" x2="32892" y2="36276"/>
                        <a14:backgroundMark x1="33926" y1="34414" x2="31775" y2="37034"/>
                        <a14:backgroundMark x1="32892" y1="35241" x2="31403" y2="37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61" t="20202" r="59091" b="62121"/>
          <a:stretch/>
        </p:blipFill>
        <p:spPr>
          <a:xfrm>
            <a:off x="1219200" y="1600200"/>
            <a:ext cx="2133600" cy="1821691"/>
          </a:xfrm>
          <a:prstGeom prst="rect">
            <a:avLst/>
          </a:prstGeom>
          <a:ln w="76200" cap="sq">
            <a:solidFill>
              <a:srgbClr val="B529AB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4" cstate="print"/>
          <a:srcRect l="2593" t="7778" r="7037"/>
          <a:stretch>
            <a:fillRect/>
          </a:stretch>
        </p:blipFill>
        <p:spPr bwMode="auto">
          <a:xfrm>
            <a:off x="7965755" y="1600200"/>
            <a:ext cx="2087975" cy="1821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01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52400"/>
            <a:ext cx="7772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</a:t>
            </a:r>
            <a:r>
              <a:rPr lang="bn-BD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 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137487"/>
            <a:ext cx="983674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বুঝতে পেরেছো আজ আমরা কি নিয়ে আলোচনা করবো?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69" y="1581150"/>
            <a:ext cx="4235719" cy="31432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8115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6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3886200"/>
            <a:ext cx="97536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মাটি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304800"/>
            <a:ext cx="5641288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6600" b="1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পাঠ </a:t>
            </a:r>
            <a:r>
              <a:rPr lang="bn-BD" sz="6600" b="1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শিরোনাম</a:t>
            </a:r>
            <a:endParaRPr lang="en-US" sz="6600" b="1" dirty="0">
              <a:ln w="11430"/>
              <a:solidFill>
                <a:srgbClr val="B529A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7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276600"/>
            <a:ext cx="113284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৪.১.১ মাটি কয় প্রকার তা বলতে </a:t>
            </a:r>
            <a:r>
              <a:rPr lang="en-US" sz="4800" b="1" dirty="0" err="1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b="1" dirty="0" smtClean="0">
              <a:ln w="11430"/>
              <a:solidFill>
                <a:srgbClr val="B529A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>
              <a:ln w="11430"/>
              <a:solidFill>
                <a:srgbClr val="B529A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৪.১.২ গঠন অনুযায়ী মাটি </a:t>
            </a:r>
            <a:r>
              <a:rPr lang="en-US" sz="4800" b="1" dirty="0" err="1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8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4800" b="1" dirty="0" smtClean="0">
              <a:ln w="11430"/>
              <a:solidFill>
                <a:srgbClr val="B529A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800" b="1" dirty="0" err="1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11430"/>
              <a:solidFill>
                <a:srgbClr val="B529A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8856" y="228600"/>
            <a:ext cx="6708888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11500" b="1" kern="0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kern="0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4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0286" y="133812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বলতে পারবে মাটি কী দিয়ে তৈরি?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50" l="0" r="99320">
                        <a14:backgroundMark x1="2721" y1="3300" x2="2041" y2="25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2991428" cy="5237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0845" y="6051103"/>
            <a:ext cx="2523112" cy="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22751" y="5454456"/>
            <a:ext cx="2396836" cy="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85098" y="4876801"/>
            <a:ext cx="2317173" cy="43189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74707" y="3990109"/>
            <a:ext cx="2219250" cy="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85097" y="2857242"/>
            <a:ext cx="2208860" cy="13854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55575" y="2486375"/>
            <a:ext cx="34345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ভাসমান বস্তু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0975" y="3616081"/>
            <a:ext cx="177201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3443" y="4535268"/>
            <a:ext cx="175815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24101" y="5181600"/>
            <a:ext cx="197842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53308" y="5853030"/>
            <a:ext cx="288947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কাদামাটি</a:t>
            </a:r>
          </a:p>
        </p:txBody>
      </p:sp>
    </p:spTree>
    <p:extLst>
      <p:ext uri="{BB962C8B-B14F-4D97-AF65-F5344CB8AC3E}">
        <p14:creationId xmlns:p14="http://schemas.microsoft.com/office/powerpoint/2010/main" val="35497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9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0"/>
            <a:ext cx="12164291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 উপস্থিত বিভিন্ন উপাদানের ভিত্তিতে মাটি তিন ধরনের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243272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4783" y="5243272"/>
            <a:ext cx="264621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1846" y="5257800"/>
            <a:ext cx="33320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7" y="2586918"/>
            <a:ext cx="3712833" cy="26233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55" y="2586918"/>
            <a:ext cx="3581400" cy="26233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586918"/>
            <a:ext cx="3315694" cy="26233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70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29077"/>
            <a:ext cx="6450693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554" y="4897139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7292" y="2063253"/>
            <a:ext cx="8217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সাধারণত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লালচে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রঙের হয়।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9189" y="2895600"/>
            <a:ext cx="80628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 ধরলে আঠালো মনে হয়, </a:t>
            </a:r>
            <a:r>
              <a:rPr lang="bn-IN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4754" y="4368225"/>
            <a:ext cx="64832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কণা সবচেয়ে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4" y="1684016"/>
            <a:ext cx="3740694" cy="3074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122642" y="3648605"/>
            <a:ext cx="49950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শুকনো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মসৃণ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333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Kalpurush</vt:lpstr>
      <vt:lpstr>NikoshBAN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Dilruba Khanom</dc:creator>
  <cp:lastModifiedBy>Windows User</cp:lastModifiedBy>
  <cp:revision>102</cp:revision>
  <dcterms:created xsi:type="dcterms:W3CDTF">2006-08-16T00:00:00Z</dcterms:created>
  <dcterms:modified xsi:type="dcterms:W3CDTF">2020-12-19T03:28:29Z</dcterms:modified>
</cp:coreProperties>
</file>