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79300" cy="9134475" type="ledger"/>
  <p:notesSz cx="6858000" cy="9144000"/>
  <p:defaultTextStyle>
    <a:defPPr>
      <a:defRPr lang="en-US"/>
    </a:defPPr>
    <a:lvl1pPr marL="0" algn="l" defTabSz="491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1824" algn="l" defTabSz="491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83648" algn="l" defTabSz="491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75473" algn="l" defTabSz="491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67297" algn="l" defTabSz="491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59121" algn="l" defTabSz="491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50945" algn="l" defTabSz="491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42771" algn="l" defTabSz="491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34594" algn="l" defTabSz="491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>
      <p:cViewPr>
        <p:scale>
          <a:sx n="72" d="100"/>
          <a:sy n="72" d="100"/>
        </p:scale>
        <p:origin x="-1042" y="-58"/>
      </p:cViewPr>
      <p:guideLst>
        <p:guide orient="horz" pos="287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3893" y="1558282"/>
            <a:ext cx="6413093" cy="6651467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462" y="710463"/>
            <a:ext cx="8197736" cy="4161262"/>
          </a:xfrm>
        </p:spPr>
        <p:txBody>
          <a:bodyPr anchor="b">
            <a:normAutofit/>
          </a:bodyPr>
          <a:lstStyle>
            <a:lvl1pPr algn="l">
              <a:defRPr sz="5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459" y="5119818"/>
            <a:ext cx="6598786" cy="254863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6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8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0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76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4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15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84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5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6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2" y="5988156"/>
            <a:ext cx="8730719" cy="20298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0459" y="710459"/>
            <a:ext cx="10758382" cy="4161261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569227" indent="0">
              <a:buNone/>
              <a:defRPr sz="2000"/>
            </a:lvl2pPr>
            <a:lvl3pPr marL="1138455" indent="0">
              <a:buNone/>
              <a:defRPr sz="2000"/>
            </a:lvl3pPr>
            <a:lvl4pPr marL="1707680" indent="0">
              <a:buNone/>
              <a:defRPr sz="2000"/>
            </a:lvl4pPr>
            <a:lvl5pPr marL="2276908" indent="0">
              <a:buNone/>
              <a:defRPr sz="2000"/>
            </a:lvl5pPr>
            <a:lvl6pPr marL="2846135" indent="0">
              <a:buNone/>
              <a:defRPr sz="2000"/>
            </a:lvl6pPr>
            <a:lvl7pPr marL="3415361" indent="0">
              <a:buNone/>
              <a:defRPr sz="2000"/>
            </a:lvl7pPr>
            <a:lvl8pPr marL="3984588" indent="0">
              <a:buNone/>
              <a:defRPr sz="2000"/>
            </a:lvl8pPr>
            <a:lvl9pPr marL="455381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4946" y="5119816"/>
            <a:ext cx="9698330" cy="60896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000"/>
            </a:lvl1pPr>
            <a:lvl2pPr marL="569227" indent="0">
              <a:buFontTx/>
              <a:buNone/>
              <a:defRPr/>
            </a:lvl2pPr>
            <a:lvl3pPr marL="1138455" indent="0">
              <a:buFontTx/>
              <a:buNone/>
              <a:defRPr/>
            </a:lvl3pPr>
            <a:lvl4pPr marL="1707680" indent="0">
              <a:buFontTx/>
              <a:buNone/>
              <a:defRPr/>
            </a:lvl4pPr>
            <a:lvl5pPr marL="227690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5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59" y="710459"/>
            <a:ext cx="10758382" cy="3856778"/>
          </a:xfrm>
        </p:spPr>
        <p:txBody>
          <a:bodyPr anchor="ctr">
            <a:normAutofit/>
          </a:bodyPr>
          <a:lstStyle>
            <a:lvl1pPr algn="l">
              <a:defRPr sz="3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459" y="5480685"/>
            <a:ext cx="8502537" cy="2537354"/>
          </a:xfrm>
        </p:spPr>
        <p:txBody>
          <a:bodyPr anchor="ctr">
            <a:normAutofit/>
          </a:bodyPr>
          <a:lstStyle>
            <a:lvl1pPr marL="0" indent="0" algn="l">
              <a:buNone/>
              <a:defRPr sz="2300">
                <a:solidFill>
                  <a:schemeClr val="bg2">
                    <a:lumMod val="75000"/>
                  </a:schemeClr>
                </a:solidFill>
              </a:defRPr>
            </a:lvl1pPr>
            <a:lvl2pPr marL="5692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38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07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769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461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153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845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538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8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525" y="710459"/>
            <a:ext cx="9136855" cy="3856778"/>
          </a:xfrm>
        </p:spPr>
        <p:txBody>
          <a:bodyPr anchor="ctr">
            <a:normAutofit/>
          </a:bodyPr>
          <a:lstStyle>
            <a:lvl1pPr algn="l">
              <a:defRPr sz="3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0922" y="4567238"/>
            <a:ext cx="8527730" cy="64279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69227" indent="0">
              <a:buFontTx/>
              <a:buNone/>
              <a:defRPr/>
            </a:lvl2pPr>
            <a:lvl3pPr marL="1138455" indent="0">
              <a:buFontTx/>
              <a:buNone/>
              <a:defRPr/>
            </a:lvl3pPr>
            <a:lvl4pPr marL="1707680" indent="0">
              <a:buFontTx/>
              <a:buNone/>
              <a:defRPr/>
            </a:lvl4pPr>
            <a:lvl5pPr marL="227690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463" y="5728785"/>
            <a:ext cx="8500950" cy="2289254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692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38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07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769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461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153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845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538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486" y="946513"/>
            <a:ext cx="609124" cy="778889"/>
          </a:xfrm>
          <a:prstGeom prst="rect">
            <a:avLst/>
          </a:prstGeom>
        </p:spPr>
        <p:txBody>
          <a:bodyPr vert="horz" lIns="113848" tIns="56924" rIns="113848" bIns="56924" rtlCol="0" anchor="ctr">
            <a:noAutofit/>
          </a:bodyPr>
          <a:lstStyle/>
          <a:p>
            <a:pPr lvl="0"/>
            <a:r>
              <a:rPr lang="en-US" sz="99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50914" y="3687624"/>
            <a:ext cx="609124" cy="778889"/>
          </a:xfrm>
          <a:prstGeom prst="rect">
            <a:avLst/>
          </a:prstGeom>
        </p:spPr>
        <p:txBody>
          <a:bodyPr vert="horz" lIns="113848" tIns="56924" rIns="113848" bIns="56924" rtlCol="0" anchor="ctr">
            <a:noAutofit/>
          </a:bodyPr>
          <a:lstStyle/>
          <a:p>
            <a:pPr lvl="0" algn="r"/>
            <a:r>
              <a:rPr lang="en-US" sz="99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21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3" y="4567237"/>
            <a:ext cx="8500950" cy="2260843"/>
          </a:xfrm>
        </p:spPr>
        <p:txBody>
          <a:bodyPr anchor="b">
            <a:normAutofit/>
          </a:bodyPr>
          <a:lstStyle>
            <a:lvl1pPr algn="l">
              <a:defRPr sz="3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459" y="6836845"/>
            <a:ext cx="8502537" cy="1181194"/>
          </a:xfrm>
        </p:spPr>
        <p:txBody>
          <a:bodyPr anchor="t">
            <a:normAutofit/>
          </a:bodyPr>
          <a:lstStyle>
            <a:lvl1pPr marL="0" indent="0" algn="l">
              <a:buNone/>
              <a:defRPr sz="2300">
                <a:solidFill>
                  <a:schemeClr val="bg2">
                    <a:lumMod val="75000"/>
                  </a:schemeClr>
                </a:solidFill>
              </a:defRPr>
            </a:lvl1pPr>
            <a:lvl2pPr marL="5692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38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07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769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461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153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845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538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6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523" y="710459"/>
            <a:ext cx="9136854" cy="3856778"/>
          </a:xfrm>
        </p:spPr>
        <p:txBody>
          <a:bodyPr anchor="ctr">
            <a:normAutofit/>
          </a:bodyPr>
          <a:lstStyle>
            <a:lvl1pPr algn="l">
              <a:defRPr sz="3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0463" y="5176202"/>
            <a:ext cx="8500950" cy="1398363"/>
          </a:xfrm>
        </p:spPr>
        <p:txBody>
          <a:bodyPr vert="horz" lIns="85386" tIns="42693" rIns="85386" bIns="42693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459" y="6597121"/>
            <a:ext cx="8500949" cy="1420918"/>
          </a:xfrm>
        </p:spPr>
        <p:txBody>
          <a:bodyPr anchor="t">
            <a:normAutofit/>
          </a:bodyPr>
          <a:lstStyle>
            <a:lvl1pPr marL="0" indent="0" algn="l">
              <a:buNone/>
              <a:defRPr sz="2300">
                <a:solidFill>
                  <a:schemeClr val="bg2">
                    <a:lumMod val="75000"/>
                  </a:schemeClr>
                </a:solidFill>
              </a:defRPr>
            </a:lvl1pPr>
            <a:lvl2pPr marL="5692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38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07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769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461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153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845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538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486" y="946513"/>
            <a:ext cx="609124" cy="778889"/>
          </a:xfrm>
          <a:prstGeom prst="rect">
            <a:avLst/>
          </a:prstGeom>
        </p:spPr>
        <p:txBody>
          <a:bodyPr vert="horz" lIns="113848" tIns="56924" rIns="113848" bIns="56924" rtlCol="0" anchor="ctr">
            <a:noAutofit/>
          </a:bodyPr>
          <a:lstStyle/>
          <a:p>
            <a:pPr lvl="0"/>
            <a:r>
              <a:rPr lang="en-US" sz="99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50914" y="3687624"/>
            <a:ext cx="609124" cy="778889"/>
          </a:xfrm>
          <a:prstGeom prst="rect">
            <a:avLst/>
          </a:prstGeom>
        </p:spPr>
        <p:txBody>
          <a:bodyPr vert="horz" lIns="113848" tIns="56924" rIns="113848" bIns="56924" rtlCol="0" anchor="ctr">
            <a:noAutofit/>
          </a:bodyPr>
          <a:lstStyle/>
          <a:p>
            <a:pPr lvl="0" algn="r"/>
            <a:r>
              <a:rPr lang="en-US" sz="99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51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59" y="710459"/>
            <a:ext cx="10023758" cy="3856778"/>
          </a:xfrm>
        </p:spPr>
        <p:txBody>
          <a:bodyPr vert="horz" lIns="85386" tIns="42693" rIns="85386" bIns="42693" rtlCol="0" anchor="ctr">
            <a:normAutofit/>
          </a:bodyPr>
          <a:lstStyle>
            <a:lvl1pPr>
              <a:defRPr lang="en-US" sz="34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0463" y="5232588"/>
            <a:ext cx="8500950" cy="1116436"/>
          </a:xfrm>
        </p:spPr>
        <p:txBody>
          <a:bodyPr vert="horz" lIns="85386" tIns="42693" rIns="85386" bIns="42693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459" y="6349030"/>
            <a:ext cx="8500949" cy="1669013"/>
          </a:xfrm>
        </p:spPr>
        <p:txBody>
          <a:bodyPr anchor="t">
            <a:normAutofit/>
          </a:bodyPr>
          <a:lstStyle>
            <a:lvl1pPr marL="0" indent="0" algn="l">
              <a:buNone/>
              <a:defRPr sz="2300">
                <a:solidFill>
                  <a:schemeClr val="bg2">
                    <a:lumMod val="75000"/>
                  </a:schemeClr>
                </a:solidFill>
              </a:defRPr>
            </a:lvl1pPr>
            <a:lvl2pPr marL="5692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38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07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769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461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153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845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538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17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2" y="5988156"/>
            <a:ext cx="8730719" cy="2029883"/>
          </a:xfrm>
        </p:spPr>
        <p:txBody>
          <a:bodyPr>
            <a:normAutofit/>
          </a:bodyPr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0462" y="710459"/>
            <a:ext cx="8730719" cy="501832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30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6088" y="710459"/>
            <a:ext cx="2722753" cy="5886662"/>
          </a:xfrm>
        </p:spPr>
        <p:txBody>
          <a:bodyPr vert="eaVert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0459" y="710459"/>
            <a:ext cx="7791891" cy="730758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5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2" y="5988156"/>
            <a:ext cx="8730719" cy="20298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62" y="710459"/>
            <a:ext cx="8730719" cy="5018329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4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59" y="2638848"/>
            <a:ext cx="8527732" cy="3089933"/>
          </a:xfrm>
        </p:spPr>
        <p:txBody>
          <a:bodyPr anchor="b">
            <a:normAutofit/>
          </a:bodyPr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463" y="5976880"/>
            <a:ext cx="8527730" cy="2041161"/>
          </a:xfrm>
        </p:spPr>
        <p:txBody>
          <a:bodyPr anchor="t">
            <a:normAutofit/>
          </a:bodyPr>
          <a:lstStyle>
            <a:lvl1pPr marL="0" indent="0" algn="l">
              <a:buNone/>
              <a:defRPr sz="2300">
                <a:solidFill>
                  <a:schemeClr val="bg2">
                    <a:lumMod val="75000"/>
                  </a:schemeClr>
                </a:solidFill>
              </a:defRPr>
            </a:lvl1pPr>
            <a:lvl2pPr marL="5692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38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07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769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461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153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845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538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7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2" y="5988156"/>
            <a:ext cx="8730719" cy="202988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0462" y="710461"/>
            <a:ext cx="5261137" cy="50183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0007" y="710460"/>
            <a:ext cx="5258834" cy="5007046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5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2" y="5988156"/>
            <a:ext cx="8730719" cy="202988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943" y="710459"/>
            <a:ext cx="4950659" cy="811953"/>
          </a:xfrm>
        </p:spPr>
        <p:txBody>
          <a:bodyPr anchor="b">
            <a:noAutofit/>
          </a:bodyPr>
          <a:lstStyle>
            <a:lvl1pPr marL="0" indent="0">
              <a:buNone/>
              <a:defRPr sz="3000" b="0" cap="all">
                <a:solidFill>
                  <a:schemeClr val="tx1"/>
                </a:solidFill>
              </a:defRPr>
            </a:lvl1pPr>
            <a:lvl2pPr marL="569227" indent="0">
              <a:buNone/>
              <a:defRPr sz="2400" b="1"/>
            </a:lvl2pPr>
            <a:lvl3pPr marL="1138455" indent="0">
              <a:buNone/>
              <a:defRPr sz="2300" b="1"/>
            </a:lvl3pPr>
            <a:lvl4pPr marL="1707680" indent="0">
              <a:buNone/>
              <a:defRPr sz="2000" b="1"/>
            </a:lvl4pPr>
            <a:lvl5pPr marL="2276908" indent="0">
              <a:buNone/>
              <a:defRPr sz="2000" b="1"/>
            </a:lvl5pPr>
            <a:lvl6pPr marL="2846135" indent="0">
              <a:buNone/>
              <a:defRPr sz="2000" b="1"/>
            </a:lvl6pPr>
            <a:lvl7pPr marL="3415361" indent="0">
              <a:buNone/>
              <a:defRPr sz="2000" b="1"/>
            </a:lvl7pPr>
            <a:lvl8pPr marL="3984588" indent="0">
              <a:buNone/>
              <a:defRPr sz="2000" b="1"/>
            </a:lvl8pPr>
            <a:lvl9pPr marL="455381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460" y="1522414"/>
            <a:ext cx="5255143" cy="420636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6615" y="754864"/>
            <a:ext cx="5013507" cy="767548"/>
          </a:xfrm>
        </p:spPr>
        <p:txBody>
          <a:bodyPr anchor="b">
            <a:noAutofit/>
          </a:bodyPr>
          <a:lstStyle>
            <a:lvl1pPr marL="0" indent="0">
              <a:buNone/>
              <a:defRPr sz="3000" b="0" cap="all">
                <a:solidFill>
                  <a:schemeClr val="tx1"/>
                </a:solidFill>
              </a:defRPr>
            </a:lvl1pPr>
            <a:lvl2pPr marL="569227" indent="0">
              <a:buNone/>
              <a:defRPr sz="2400" b="1"/>
            </a:lvl2pPr>
            <a:lvl3pPr marL="1138455" indent="0">
              <a:buNone/>
              <a:defRPr sz="2300" b="1"/>
            </a:lvl3pPr>
            <a:lvl4pPr marL="1707680" indent="0">
              <a:buNone/>
              <a:defRPr sz="2000" b="1"/>
            </a:lvl4pPr>
            <a:lvl5pPr marL="2276908" indent="0">
              <a:buNone/>
              <a:defRPr sz="2000" b="1"/>
            </a:lvl5pPr>
            <a:lvl6pPr marL="2846135" indent="0">
              <a:buNone/>
              <a:defRPr sz="2000" b="1"/>
            </a:lvl6pPr>
            <a:lvl7pPr marL="3415361" indent="0">
              <a:buNone/>
              <a:defRPr sz="2000" b="1"/>
            </a:lvl7pPr>
            <a:lvl8pPr marL="3984588" indent="0">
              <a:buNone/>
              <a:defRPr sz="2000" b="1"/>
            </a:lvl8pPr>
            <a:lvl9pPr marL="455381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0011" y="1522413"/>
            <a:ext cx="5270111" cy="419509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5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2" y="5988156"/>
            <a:ext cx="8730719" cy="202988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1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363" y="710459"/>
            <a:ext cx="4262755" cy="202988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61" y="710459"/>
            <a:ext cx="5912175" cy="730758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7363" y="2943334"/>
            <a:ext cx="4262755" cy="2785451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569227" indent="0">
              <a:buNone/>
              <a:defRPr sz="1400"/>
            </a:lvl2pPr>
            <a:lvl3pPr marL="1138455" indent="0">
              <a:buNone/>
              <a:defRPr sz="1300"/>
            </a:lvl3pPr>
            <a:lvl4pPr marL="1707680" indent="0">
              <a:buNone/>
              <a:defRPr sz="1100"/>
            </a:lvl4pPr>
            <a:lvl5pPr marL="2276908" indent="0">
              <a:buNone/>
              <a:defRPr sz="1100"/>
            </a:lvl5pPr>
            <a:lvl6pPr marL="2846135" indent="0">
              <a:buNone/>
              <a:defRPr sz="1100"/>
            </a:lvl6pPr>
            <a:lvl7pPr marL="3415361" indent="0">
              <a:buNone/>
              <a:defRPr sz="1100"/>
            </a:lvl7pPr>
            <a:lvl8pPr marL="3984588" indent="0">
              <a:buNone/>
              <a:defRPr sz="1100"/>
            </a:lvl8pPr>
            <a:lvl9pPr marL="455381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4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156" y="1928389"/>
            <a:ext cx="4746062" cy="1522413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4942" y="1217930"/>
            <a:ext cx="4370075" cy="63941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569227" indent="0">
              <a:buNone/>
              <a:defRPr sz="2000"/>
            </a:lvl2pPr>
            <a:lvl3pPr marL="1138455" indent="0">
              <a:buNone/>
              <a:defRPr sz="2000"/>
            </a:lvl3pPr>
            <a:lvl4pPr marL="1707680" indent="0">
              <a:buNone/>
              <a:defRPr sz="2000"/>
            </a:lvl4pPr>
            <a:lvl5pPr marL="2276908" indent="0">
              <a:buNone/>
              <a:defRPr sz="2000"/>
            </a:lvl5pPr>
            <a:lvl6pPr marL="2846135" indent="0">
              <a:buNone/>
              <a:defRPr sz="2000"/>
            </a:lvl6pPr>
            <a:lvl7pPr marL="3415361" indent="0">
              <a:buNone/>
              <a:defRPr sz="2000"/>
            </a:lvl7pPr>
            <a:lvl8pPr marL="3984588" indent="0">
              <a:buNone/>
              <a:defRPr sz="2000"/>
            </a:lvl8pPr>
            <a:lvl9pPr marL="455381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8462" y="3653791"/>
            <a:ext cx="4747347" cy="2774174"/>
          </a:xfrm>
        </p:spPr>
        <p:txBody>
          <a:bodyPr anchor="t">
            <a:normAutofit/>
          </a:bodyPr>
          <a:lstStyle>
            <a:lvl1pPr marL="0" indent="0">
              <a:buNone/>
              <a:defRPr sz="2300"/>
            </a:lvl1pPr>
            <a:lvl2pPr marL="569227" indent="0">
              <a:buNone/>
              <a:defRPr sz="1400"/>
            </a:lvl2pPr>
            <a:lvl3pPr marL="1138455" indent="0">
              <a:buNone/>
              <a:defRPr sz="1300"/>
            </a:lvl3pPr>
            <a:lvl4pPr marL="1707680" indent="0">
              <a:buNone/>
              <a:defRPr sz="1100"/>
            </a:lvl4pPr>
            <a:lvl5pPr marL="2276908" indent="0">
              <a:buNone/>
              <a:defRPr sz="1100"/>
            </a:lvl5pPr>
            <a:lvl6pPr marL="2846135" indent="0">
              <a:buNone/>
              <a:defRPr sz="1100"/>
            </a:lvl6pPr>
            <a:lvl7pPr marL="3415361" indent="0">
              <a:buNone/>
              <a:defRPr sz="1100"/>
            </a:lvl7pPr>
            <a:lvl8pPr marL="3984588" indent="0">
              <a:buNone/>
              <a:defRPr sz="1100"/>
            </a:lvl8pPr>
            <a:lvl9pPr marL="455381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0459" y="8221030"/>
            <a:ext cx="7740893" cy="4863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84969" y="5187482"/>
            <a:ext cx="3290510" cy="3541018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462" y="5988156"/>
            <a:ext cx="8730719" cy="2029883"/>
          </a:xfrm>
          <a:prstGeom prst="rect">
            <a:avLst/>
          </a:prstGeom>
          <a:effectLst/>
        </p:spPr>
        <p:txBody>
          <a:bodyPr vert="horz" lIns="85386" tIns="42693" rIns="85386" bIns="426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462" y="710459"/>
            <a:ext cx="8730719" cy="5018329"/>
          </a:xfrm>
          <a:prstGeom prst="rect">
            <a:avLst/>
          </a:prstGeom>
        </p:spPr>
        <p:txBody>
          <a:bodyPr vert="horz" lIns="85386" tIns="42693" rIns="85386" bIns="42693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96677" y="8221033"/>
            <a:ext cx="1598950" cy="486326"/>
          </a:xfrm>
          <a:prstGeom prst="rect">
            <a:avLst/>
          </a:prstGeom>
        </p:spPr>
        <p:txBody>
          <a:bodyPr vert="horz" lIns="85386" tIns="42693" rIns="85386" bIns="42693" rtlCol="0" anchor="t"/>
          <a:lstStyle>
            <a:lvl1pPr algn="r">
              <a:defRPr sz="13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0459" y="8221030"/>
            <a:ext cx="7740893" cy="486326"/>
          </a:xfrm>
          <a:prstGeom prst="rect">
            <a:avLst/>
          </a:prstGeom>
        </p:spPr>
        <p:txBody>
          <a:bodyPr vert="horz" lIns="85386" tIns="42693" rIns="85386" bIns="42693" rtlCol="0" anchor="t"/>
          <a:lstStyle>
            <a:lvl1pPr algn="l">
              <a:defRPr sz="13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107" y="7430224"/>
            <a:ext cx="1141353" cy="892303"/>
          </a:xfrm>
          <a:prstGeom prst="rect">
            <a:avLst/>
          </a:prstGeom>
        </p:spPr>
        <p:txBody>
          <a:bodyPr vert="horz" lIns="85386" tIns="42693" rIns="85386" bIns="42693" rtlCol="0" anchor="b"/>
          <a:lstStyle>
            <a:lvl1pPr algn="r">
              <a:defRPr sz="3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18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569227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5766" indent="-355766" algn="l" defTabSz="569227" rtl="0" eaLnBrk="1" latinLnBrk="0" hangingPunct="1">
        <a:spcBef>
          <a:spcPct val="20000"/>
        </a:spcBef>
        <a:spcAft>
          <a:spcPts val="74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924993" indent="-355766" algn="l" defTabSz="569227" rtl="0" eaLnBrk="1" latinLnBrk="0" hangingPunct="1">
        <a:spcBef>
          <a:spcPct val="20000"/>
        </a:spcBef>
        <a:spcAft>
          <a:spcPts val="74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3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494220" indent="-355766" algn="l" defTabSz="569227" rtl="0" eaLnBrk="1" latinLnBrk="0" hangingPunct="1">
        <a:spcBef>
          <a:spcPct val="20000"/>
        </a:spcBef>
        <a:spcAft>
          <a:spcPts val="74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921141" indent="-213460" algn="l" defTabSz="569227" rtl="0" eaLnBrk="1" latinLnBrk="0" hangingPunct="1">
        <a:spcBef>
          <a:spcPct val="20000"/>
        </a:spcBef>
        <a:spcAft>
          <a:spcPts val="74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490367" indent="-213460" algn="l" defTabSz="569227" rtl="0" eaLnBrk="1" latinLnBrk="0" hangingPunct="1">
        <a:spcBef>
          <a:spcPct val="20000"/>
        </a:spcBef>
        <a:spcAft>
          <a:spcPts val="74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130747" indent="-284614" algn="l" defTabSz="569227" rtl="0" eaLnBrk="1" latinLnBrk="0" hangingPunct="1">
        <a:spcBef>
          <a:spcPct val="20000"/>
        </a:spcBef>
        <a:spcAft>
          <a:spcPts val="74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699975" indent="-284614" algn="l" defTabSz="569227" rtl="0" eaLnBrk="1" latinLnBrk="0" hangingPunct="1">
        <a:spcBef>
          <a:spcPct val="20000"/>
        </a:spcBef>
        <a:spcAft>
          <a:spcPts val="74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269202" indent="-284614" algn="l" defTabSz="569227" rtl="0" eaLnBrk="1" latinLnBrk="0" hangingPunct="1">
        <a:spcBef>
          <a:spcPct val="20000"/>
        </a:spcBef>
        <a:spcAft>
          <a:spcPts val="74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838428" indent="-284614" algn="l" defTabSz="569227" rtl="0" eaLnBrk="1" latinLnBrk="0" hangingPunct="1">
        <a:spcBef>
          <a:spcPct val="20000"/>
        </a:spcBef>
        <a:spcAft>
          <a:spcPts val="74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92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227" algn="l" defTabSz="5692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455" algn="l" defTabSz="5692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07680" algn="l" defTabSz="5692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6908" algn="l" defTabSz="5692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6135" algn="l" defTabSz="5692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5361" algn="l" defTabSz="5692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84588" algn="l" defTabSz="5692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3814" algn="l" defTabSz="5692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913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999" y="1978477"/>
            <a:ext cx="10529399" cy="2341371"/>
          </a:xfrm>
        </p:spPr>
        <p:txBody>
          <a:bodyPr vert="horz" lIns="85386" tIns="0" rIns="85386" bIns="42693" rtlCol="0" anchor="t" anchorCtr="0">
            <a:noAutofit/>
          </a:bodyPr>
          <a:lstStyle/>
          <a:p>
            <a:pPr algn="ctr"/>
            <a:r>
              <a:rPr lang="en-US" sz="197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197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5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70" y="140534"/>
            <a:ext cx="7873162" cy="6366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05304" y="6503534"/>
            <a:ext cx="9368692" cy="2256045"/>
          </a:xfrm>
          <a:prstGeom prst="rect">
            <a:avLst/>
          </a:prstGeom>
        </p:spPr>
        <p:txBody>
          <a:bodyPr wrap="square" lIns="85386" tIns="42693" rIns="85386" bIns="42693">
            <a:spAutoFit/>
          </a:bodyPr>
          <a:lstStyle/>
          <a:p>
            <a:pPr algn="ctr">
              <a:tabLst>
                <a:tab pos="1850702" algn="l"/>
              </a:tabLst>
            </a:pPr>
            <a:r>
              <a:rPr lang="bn-I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এদিকে পাঁকা আম পারায় টিং আর টং এতই ব্যাস্ত ছিলো যে নীচে কি হচ্ছে তা দেখেই নি।</a:t>
            </a:r>
            <a:endParaRPr lang="bn-BD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56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70" y="140534"/>
            <a:ext cx="7873162" cy="6366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05304" y="6503535"/>
            <a:ext cx="9368692" cy="2256045"/>
          </a:xfrm>
          <a:prstGeom prst="rect">
            <a:avLst/>
          </a:prstGeom>
        </p:spPr>
        <p:txBody>
          <a:bodyPr wrap="square" lIns="85386" tIns="42693" rIns="85386" bIns="42693">
            <a:spAutoFit/>
          </a:bodyPr>
          <a:lstStyle/>
          <a:p>
            <a:pPr algn="ctr">
              <a:tabLst>
                <a:tab pos="1850702" algn="l"/>
              </a:tabLst>
            </a:pPr>
            <a:r>
              <a:rPr lang="bn-I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তখন গরুটা শিয়ালটাকে তাড়া করতে করতে টিং আর টং এর আম গাছের কাছেই চলে এলো।</a:t>
            </a:r>
            <a:endParaRPr lang="bn-BD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10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70" y="140534"/>
            <a:ext cx="7873162" cy="6366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05304" y="6503535"/>
            <a:ext cx="9368692" cy="2979320"/>
          </a:xfrm>
          <a:prstGeom prst="rect">
            <a:avLst/>
          </a:prstGeom>
        </p:spPr>
        <p:txBody>
          <a:bodyPr wrap="square" lIns="85386" tIns="42693" rIns="85386" bIns="42693">
            <a:spAutoFit/>
          </a:bodyPr>
          <a:lstStyle/>
          <a:p>
            <a:pPr algn="ctr">
              <a:tabLst>
                <a:tab pos="1850702" algn="l"/>
              </a:tabLst>
            </a:pPr>
            <a:r>
              <a:rPr lang="bn-I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গরুটা গাছের কাছে এসেই মইয়ে দিলো এক গুঁতো। আর অমনি টিং আর টং গাছে থেকে আম সমেৎ ধপাস করে নীচে পড়ে গেলো।</a:t>
            </a:r>
            <a:endParaRPr lang="bn-BD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94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70" y="140534"/>
            <a:ext cx="7873162" cy="6366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05304" y="6503535"/>
            <a:ext cx="9368692" cy="2256045"/>
          </a:xfrm>
          <a:prstGeom prst="rect">
            <a:avLst/>
          </a:prstGeom>
        </p:spPr>
        <p:txBody>
          <a:bodyPr wrap="square" lIns="85386" tIns="42693" rIns="85386" bIns="42693">
            <a:spAutoFit/>
          </a:bodyPr>
          <a:lstStyle/>
          <a:p>
            <a:pPr algn="ctr">
              <a:tabLst>
                <a:tab pos="1850702" algn="l"/>
              </a:tabLst>
            </a:pPr>
            <a:r>
              <a:rPr lang="bn-I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টিং আর টং গাছের নীচে বসে বসেই আম খেতে শুরু করলো। তারা ২ ভাই অনেক মজা করে আম খেলো।</a:t>
            </a:r>
            <a:endParaRPr lang="bn-BD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55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8" y="140534"/>
            <a:ext cx="11779859" cy="87801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382909" y="7291173"/>
            <a:ext cx="9368692" cy="1517381"/>
          </a:xfrm>
          <a:prstGeom prst="rect">
            <a:avLst/>
          </a:prstGeom>
        </p:spPr>
        <p:txBody>
          <a:bodyPr wrap="square" lIns="85386" tIns="42693" rIns="85386" bIns="42693">
            <a:spAutoFit/>
          </a:bodyPr>
          <a:lstStyle/>
          <a:p>
            <a:pPr algn="ctr">
              <a:tabLst>
                <a:tab pos="1850702" algn="l"/>
              </a:tabLst>
            </a:pPr>
            <a:r>
              <a:rPr lang="bn-IN" sz="9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সমাপ্ত</a:t>
            </a:r>
            <a:endParaRPr lang="bn-BD" sz="93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31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577" y="2845741"/>
            <a:ext cx="8730719" cy="903686"/>
          </a:xfrm>
        </p:spPr>
        <p:txBody>
          <a:bodyPr>
            <a:norm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গল্পটা তোমাদের কেমন লেগেছে?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42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843" y="1491184"/>
            <a:ext cx="8730719" cy="2029883"/>
          </a:xfrm>
        </p:spPr>
        <p:txBody>
          <a:bodyPr/>
          <a:lstStyle/>
          <a:p>
            <a:pPr algn="ctr"/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ভালো থেকো।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9843" y="4740948"/>
            <a:ext cx="8730719" cy="2029883"/>
          </a:xfrm>
          <a:prstGeom prst="rect">
            <a:avLst/>
          </a:prstGeom>
          <a:effectLst/>
        </p:spPr>
        <p:txBody>
          <a:bodyPr vert="horz" lIns="85386" tIns="42693" rIns="85386" bIns="42693" rtlCol="0" anchor="ctr">
            <a:normAutofit fontScale="85000" lnSpcReduction="2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18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8600" dirty="0"/>
          </a:p>
        </p:txBody>
      </p:sp>
    </p:spTree>
    <p:extLst>
      <p:ext uri="{BB962C8B-B14F-4D97-AF65-F5344CB8AC3E}">
        <p14:creationId xmlns:p14="http://schemas.microsoft.com/office/powerpoint/2010/main" val="3252672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62765" y="788259"/>
            <a:ext cx="5535016" cy="104032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85386" tIns="42693" rIns="85386" bIns="42693" rtlCol="0">
            <a:spAutoFit/>
          </a:bodyPr>
          <a:lstStyle/>
          <a:p>
            <a:pPr algn="ctr"/>
            <a:r>
              <a:rPr lang="bn-BD" sz="6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6" y="3201463"/>
            <a:ext cx="3190737" cy="425803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39217" y="3201464"/>
            <a:ext cx="7423779" cy="3887689"/>
            <a:chOff x="4601027" y="3204800"/>
            <a:chExt cx="7803096" cy="3891742"/>
          </a:xfrm>
        </p:grpSpPr>
        <p:sp>
          <p:nvSpPr>
            <p:cNvPr id="18" name="Rounded Rectangle 17"/>
            <p:cNvSpPr/>
            <p:nvPr/>
          </p:nvSpPr>
          <p:spPr>
            <a:xfrm>
              <a:off x="4601027" y="3204800"/>
              <a:ext cx="5626793" cy="3891742"/>
            </a:xfrm>
            <a:prstGeom prst="roundRect">
              <a:avLst>
                <a:gd name="adj" fmla="val 15492"/>
              </a:avLst>
            </a:prstGeom>
            <a:solidFill>
              <a:schemeClr val="accent1"/>
            </a:solidFill>
            <a:effectLst>
              <a:outerShdw blurRad="76200" dist="12700" dir="8100000" sy="-23000" kx="800400" algn="br" rotWithShape="0">
                <a:schemeClr val="accent5">
                  <a:lumMod val="75000"/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dirty="0" err="1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কাজী</a:t>
              </a:r>
              <a:r>
                <a:rPr lang="en-US" sz="3700" dirty="0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 </a:t>
              </a:r>
              <a:r>
                <a:rPr lang="en-US" sz="3700" dirty="0" err="1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ইমরান</a:t>
              </a:r>
              <a:r>
                <a:rPr lang="en-US" sz="3700" dirty="0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 </a:t>
              </a:r>
              <a:r>
                <a:rPr lang="en-US" sz="3700" dirty="0" err="1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হোসেন</a:t>
              </a:r>
              <a:endParaRPr lang="bn-BD" sz="3700" dirty="0">
                <a:solidFill>
                  <a:schemeClr val="tx1"/>
                </a:solidFill>
                <a:latin typeface="Modern No. 20" panose="02070704070505020303" pitchFamily="18" charset="0"/>
                <a:cs typeface="NikoshBAN" pitchFamily="2" charset="0"/>
              </a:endParaRPr>
            </a:p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সহকারী</a:t>
              </a:r>
              <a:r>
                <a:rPr lang="bn-BD" sz="3000" dirty="0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  শিক্ষক</a:t>
              </a:r>
            </a:p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সারোল</a:t>
              </a:r>
              <a:r>
                <a:rPr lang="bn-BD" sz="3000" dirty="0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 সরকারি প্রাথমিক বিদ্যালয়</a:t>
              </a:r>
            </a:p>
            <a:p>
              <a:pPr algn="ctr"/>
              <a:r>
                <a:rPr lang="bn-BD" sz="3000" dirty="0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লোহাগড়া,নড়াইল।</a:t>
              </a:r>
            </a:p>
            <a:p>
              <a:pPr algn="ctr"/>
              <a:r>
                <a:rPr lang="en-US" sz="3000" dirty="0">
                  <a:solidFill>
                    <a:schemeClr val="tx1"/>
                  </a:solidFill>
                  <a:latin typeface="Modern No. 20" panose="02070704070505020303" pitchFamily="18" charset="0"/>
                  <a:cs typeface="NikoshBAN" panose="02000000000000000000" pitchFamily="2" charset="0"/>
                </a:rPr>
                <a:t>01915130754</a:t>
              </a:r>
            </a:p>
            <a:p>
              <a:pPr algn="ctr"/>
              <a:r>
                <a:rPr lang="en-US" sz="3000" dirty="0">
                  <a:solidFill>
                    <a:schemeClr val="tx1"/>
                  </a:solidFill>
                  <a:latin typeface="Modern No. 20" panose="02070704070505020303" pitchFamily="18" charset="0"/>
                  <a:cs typeface="NikoshBAN" panose="02000000000000000000" pitchFamily="2" charset="0"/>
                </a:rPr>
                <a:t>imran05101989@gmail.com</a:t>
              </a:r>
              <a:endParaRPr lang="en-US" sz="3000" dirty="0">
                <a:solidFill>
                  <a:schemeClr val="tx1"/>
                </a:solidFill>
                <a:latin typeface="Modern No. 20" panose="02070704070505020303" pitchFamily="18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820" y="3635334"/>
              <a:ext cx="2176303" cy="2554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2352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79" y="1725456"/>
            <a:ext cx="5167859" cy="1824413"/>
          </a:xfrm>
        </p:spPr>
        <p:txBody>
          <a:bodyPr anchor="t" anchorCtr="0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9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9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081" y="4054979"/>
            <a:ext cx="6495479" cy="1163090"/>
          </a:xfrm>
          <a:prstGeom prst="rect">
            <a:avLst/>
          </a:prstGeom>
        </p:spPr>
        <p:txBody>
          <a:bodyPr vert="horz" lIns="89656" tIns="44828" rIns="89656" bIns="44828" rtlCol="0" anchor="t" anchorCtr="0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6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endParaRPr lang="bn-IN" sz="6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20081" y="5723178"/>
            <a:ext cx="6495479" cy="2138705"/>
          </a:xfrm>
          <a:prstGeom prst="rect">
            <a:avLst/>
          </a:prstGeom>
          <a:noFill/>
          <a:ln w="76200">
            <a:noFill/>
          </a:ln>
        </p:spPr>
        <p:txBody>
          <a:bodyPr wrap="square" lIns="85386" tIns="42693" rIns="85386" bIns="4269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tabLst>
                <a:tab pos="1850702" algn="l"/>
              </a:tabLst>
            </a:pPr>
            <a:r>
              <a:rPr lang="bn-BD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-</a:t>
            </a:r>
            <a:r>
              <a:rPr lang="bn-BD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প্রাক-প্রাথমিক</a:t>
            </a:r>
            <a:endParaRPr lang="bn-BD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4000"/>
              </a:lnSpc>
              <a:tabLst>
                <a:tab pos="1850702" algn="l"/>
              </a:tabLst>
            </a:pPr>
            <a:r>
              <a:rPr lang="bn-IN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 নাম	- টিং টং এর কান্ড</a:t>
            </a:r>
            <a:endParaRPr lang="bn-BD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49" y="1335039"/>
            <a:ext cx="4789369" cy="6978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787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72" y="140534"/>
            <a:ext cx="7873162" cy="6366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05304" y="6503535"/>
            <a:ext cx="9368692" cy="2256045"/>
          </a:xfrm>
          <a:prstGeom prst="rect">
            <a:avLst/>
          </a:prstGeom>
        </p:spPr>
        <p:txBody>
          <a:bodyPr wrap="square" lIns="85386" tIns="42693" rIns="85386" bIns="42693">
            <a:spAutoFit/>
          </a:bodyPr>
          <a:lstStyle/>
          <a:p>
            <a:pPr algn="ctr">
              <a:tabLst>
                <a:tab pos="1850702" algn="l"/>
              </a:tabLst>
            </a:pPr>
            <a:r>
              <a:rPr lang="bn-I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 দেশে ছিলো ২টা ব্যাঙ। একজনের নাম টিং আর অন্যজনের নাম টং। তারা ছিলো ২ ভাই। তারা সমসময় মিলেমিশে থাকতো। </a:t>
            </a:r>
            <a:endParaRPr lang="bn-BD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9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70" y="140534"/>
            <a:ext cx="7873162" cy="6366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05304" y="6503535"/>
            <a:ext cx="9368692" cy="2256045"/>
          </a:xfrm>
          <a:prstGeom prst="rect">
            <a:avLst/>
          </a:prstGeom>
        </p:spPr>
        <p:txBody>
          <a:bodyPr wrap="square" lIns="85386" tIns="42693" rIns="85386" bIns="42693">
            <a:spAutoFit/>
          </a:bodyPr>
          <a:lstStyle/>
          <a:p>
            <a:pPr algn="ctr">
              <a:tabLst>
                <a:tab pos="1850702" algn="l"/>
              </a:tabLst>
            </a:pPr>
            <a:r>
              <a:rPr lang="bn-I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গ্রীষ্ম কাল। সেদিন ছিলো প্রচন্ড গরম। রোদে যেন পুরে যাচ্ছিলো চারিদিক। টিং আর টং ঘেমে ভিজে একাকার হয়ে গেলো। </a:t>
            </a:r>
            <a:endParaRPr lang="bn-BD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89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70" y="140534"/>
            <a:ext cx="7873162" cy="6366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05304" y="6503534"/>
            <a:ext cx="9368692" cy="1532770"/>
          </a:xfrm>
          <a:prstGeom prst="rect">
            <a:avLst/>
          </a:prstGeom>
        </p:spPr>
        <p:txBody>
          <a:bodyPr wrap="square" lIns="85386" tIns="42693" rIns="85386" bIns="42693">
            <a:spAutoFit/>
          </a:bodyPr>
          <a:lstStyle/>
          <a:p>
            <a:pPr algn="ctr">
              <a:tabLst>
                <a:tab pos="1850702" algn="l"/>
              </a:tabLst>
            </a:pPr>
            <a:r>
              <a:rPr lang="bn-I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তাদের বাড়িতে ছিলো একটি বড় আম গাছ। গাছে ছিলো পাঁকা পাঁকা মিষ্টি আম।</a:t>
            </a:r>
            <a:endParaRPr lang="bn-BD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64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70" y="140534"/>
            <a:ext cx="7873162" cy="6366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05304" y="6503534"/>
            <a:ext cx="9368692" cy="1532770"/>
          </a:xfrm>
          <a:prstGeom prst="rect">
            <a:avLst/>
          </a:prstGeom>
        </p:spPr>
        <p:txBody>
          <a:bodyPr wrap="square" lIns="85386" tIns="42693" rIns="85386" bIns="42693">
            <a:spAutoFit/>
          </a:bodyPr>
          <a:lstStyle/>
          <a:p>
            <a:pPr algn="ctr">
              <a:tabLst>
                <a:tab pos="1850702" algn="l"/>
              </a:tabLst>
            </a:pPr>
            <a:r>
              <a:rPr lang="bn-I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গাছটি ছিলো অনেক লম্বা আর ঊঁচু। তারা গাছে চড়তে পারছিলো না।</a:t>
            </a:r>
            <a:endParaRPr lang="bn-BD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07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70" y="140534"/>
            <a:ext cx="7873162" cy="6366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05304" y="6503534"/>
            <a:ext cx="9368692" cy="1532770"/>
          </a:xfrm>
          <a:prstGeom prst="rect">
            <a:avLst/>
          </a:prstGeom>
        </p:spPr>
        <p:txBody>
          <a:bodyPr wrap="square" lIns="85386" tIns="42693" rIns="85386" bIns="42693">
            <a:spAutoFit/>
          </a:bodyPr>
          <a:lstStyle/>
          <a:p>
            <a:pPr algn="ctr">
              <a:tabLst>
                <a:tab pos="1850702" algn="l"/>
              </a:tabLst>
            </a:pPr>
            <a:r>
              <a:rPr lang="bn-I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তাদের বাড়িতেই একটি মই ছিলো। সেই মই নিয়ে আবার তারা গাছের কাছে গেলো।</a:t>
            </a:r>
            <a:endParaRPr lang="bn-BD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97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70" y="140534"/>
            <a:ext cx="7873162" cy="6366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405304" y="6503535"/>
            <a:ext cx="9368692" cy="2256045"/>
          </a:xfrm>
          <a:prstGeom prst="rect">
            <a:avLst/>
          </a:prstGeom>
        </p:spPr>
        <p:txBody>
          <a:bodyPr wrap="square" lIns="85386" tIns="42693" rIns="85386" bIns="42693">
            <a:spAutoFit/>
          </a:bodyPr>
          <a:lstStyle/>
          <a:p>
            <a:pPr algn="ctr">
              <a:tabLst>
                <a:tab pos="1850702" algn="l"/>
              </a:tabLst>
            </a:pPr>
            <a:r>
              <a:rPr lang="bn-I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মই বেয়ে যখন টিং আর টং গাছে চড়লো, ঠিক তখনি একটু দূরে একটি গরু একটি শিয়ালকে তাড়া করছিলো। </a:t>
            </a:r>
            <a:endParaRPr lang="bn-BD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12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224</Words>
  <Application>Microsoft Office PowerPoint</Application>
  <PresentationFormat>Ledger Paper (11x17 in)</PresentationFormat>
  <Paragraphs>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Slice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গল্পটা তোমাদের কেমন লেগেছে?</vt:lpstr>
      <vt:lpstr>তোমরা সবাই ভালো থেকো।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KA</dc:creator>
  <cp:lastModifiedBy>USER</cp:lastModifiedBy>
  <cp:revision>34</cp:revision>
  <dcterms:created xsi:type="dcterms:W3CDTF">2020-04-13T15:06:40Z</dcterms:created>
  <dcterms:modified xsi:type="dcterms:W3CDTF">2020-12-18T14:07:46Z</dcterms:modified>
</cp:coreProperties>
</file>