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29" d="100"/>
          <a:sy n="29" d="100"/>
        </p:scale>
        <p:origin x="-23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A46F-7627-4EF0-AC1F-D1FC771A9CEA}" type="datetimeFigureOut">
              <a:rPr lang="en-US" smtClean="0"/>
              <a:t>18/12/2020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CFF-EAA7-45E5-9CDF-8FA406E6B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A46F-7627-4EF0-AC1F-D1FC771A9CEA}" type="datetimeFigureOut">
              <a:rPr lang="en-US" smtClean="0"/>
              <a:t>18/12/2020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CFF-EAA7-45E5-9CDF-8FA406E6B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A46F-7627-4EF0-AC1F-D1FC771A9CEA}" type="datetimeFigureOut">
              <a:rPr lang="en-US" smtClean="0"/>
              <a:t>18/12/2020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CFF-EAA7-45E5-9CDF-8FA406E6B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9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A46F-7627-4EF0-AC1F-D1FC771A9CEA}" type="datetimeFigureOut">
              <a:rPr lang="en-US" smtClean="0"/>
              <a:t>18/12/2020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CFF-EAA7-45E5-9CDF-8FA406E6B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7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A46F-7627-4EF0-AC1F-D1FC771A9CEA}" type="datetimeFigureOut">
              <a:rPr lang="en-US" smtClean="0"/>
              <a:t>18/12/2020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CFF-EAA7-45E5-9CDF-8FA406E6B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5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A46F-7627-4EF0-AC1F-D1FC771A9CEA}" type="datetimeFigureOut">
              <a:rPr lang="en-US" smtClean="0"/>
              <a:t>18/12/2020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CFF-EAA7-45E5-9CDF-8FA406E6B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A46F-7627-4EF0-AC1F-D1FC771A9CEA}" type="datetimeFigureOut">
              <a:rPr lang="en-US" smtClean="0"/>
              <a:t>18/12/2020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CFF-EAA7-45E5-9CDF-8FA406E6B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2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A46F-7627-4EF0-AC1F-D1FC771A9CEA}" type="datetimeFigureOut">
              <a:rPr lang="en-US" smtClean="0"/>
              <a:t>18/12/2020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CFF-EAA7-45E5-9CDF-8FA406E6B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4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A46F-7627-4EF0-AC1F-D1FC771A9CEA}" type="datetimeFigureOut">
              <a:rPr lang="en-US" smtClean="0"/>
              <a:t>18/12/2020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CFF-EAA7-45E5-9CDF-8FA406E6B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7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A46F-7627-4EF0-AC1F-D1FC771A9CEA}" type="datetimeFigureOut">
              <a:rPr lang="en-US" smtClean="0"/>
              <a:t>18/12/2020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CFF-EAA7-45E5-9CDF-8FA406E6B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8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A46F-7627-4EF0-AC1F-D1FC771A9CEA}" type="datetimeFigureOut">
              <a:rPr lang="en-US" smtClean="0"/>
              <a:t>18/12/2020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CFF-EAA7-45E5-9CDF-8FA406E6B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9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5A46F-7627-4EF0-AC1F-D1FC771A9CEA}" type="datetimeFigureOut">
              <a:rPr lang="en-US" smtClean="0"/>
              <a:t>18/12/2020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EFCFF-EAA7-45E5-9CDF-8FA406E6B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8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49" y="0"/>
            <a:ext cx="9187298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25980" y="726095"/>
            <a:ext cx="914064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3800" b="1" cap="all" dirty="0" err="1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38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cap="all" dirty="0" err="1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49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0943" y="30171"/>
            <a:ext cx="608211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3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8116" y="2967335"/>
            <a:ext cx="8247772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৪টি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ভাগ</a:t>
            </a:r>
            <a:endParaRPr lang="en-US" sz="6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দিব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করে</a:t>
            </a:r>
            <a:endParaRPr lang="en-US" sz="6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সার্কভুক্ত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32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1538" y="44026"/>
            <a:ext cx="506260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কাজ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437" y="2149916"/>
            <a:ext cx="8531503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শিক্ষার্থীদের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জিজ্ঞাসা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ম্যাপে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দক্ষিণে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5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7725" y="44026"/>
            <a:ext cx="310854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2545" y="1999978"/>
            <a:ext cx="8638903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১)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সার্কের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অন্তর্ভুক্ত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৮টি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endParaRPr lang="en-US" sz="6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২)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সার্কের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0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4730" y="0"/>
            <a:ext cx="417454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74608"/>
            <a:ext cx="9180718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6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সার্কভুক্ত</a:t>
            </a:r>
            <a:r>
              <a:rPr lang="en-US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দেশগুলোর</a:t>
            </a:r>
            <a:r>
              <a:rPr lang="en-US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যেকোন</a:t>
            </a:r>
            <a:endParaRPr lang="en-US" sz="6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6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দেশকে</a:t>
            </a:r>
            <a:r>
              <a:rPr 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জানাও</a:t>
            </a:r>
            <a:r>
              <a:rPr 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যে</a:t>
            </a:r>
            <a:endParaRPr lang="en-US" sz="66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6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89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75688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90681" y="2967335"/>
            <a:ext cx="63626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6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8769" y="134915"/>
            <a:ext cx="2890535" cy="1323439"/>
          </a:xfrm>
          <a:prstGeom prst="rect">
            <a:avLst/>
          </a:prstGeom>
          <a:noFill/>
          <a:ln w="57150">
            <a:solidFill>
              <a:srgbClr val="00B05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495191" y="134915"/>
            <a:ext cx="3288592" cy="2777837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1" y="2666291"/>
            <a:ext cx="624562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শারমিন</a:t>
            </a:r>
            <a:r>
              <a:rPr lang="en-US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আক্তার</a:t>
            </a:r>
            <a:endParaRPr lang="en-US" sz="5400" b="1" cap="all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cap="all" spc="0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সহঃশিক্ষক</a:t>
            </a:r>
            <a:endParaRPr lang="en-US" sz="5400" b="1" cap="all" spc="0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ষাইটঘর</a:t>
            </a:r>
            <a:r>
              <a:rPr lang="en-US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তেওতা</a:t>
            </a:r>
            <a:r>
              <a:rPr lang="en-US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সরঃপ্রাঃবিঃ</a:t>
            </a:r>
            <a:endParaRPr lang="en-US" sz="5400" b="1" cap="all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শিবালয়,মানিকগঞ্জ</a:t>
            </a:r>
            <a:r>
              <a:rPr lang="en-US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4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6304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63043" y="554182"/>
            <a:ext cx="3480955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endParaRPr lang="en-US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বিশ্ব</a:t>
            </a:r>
            <a:endParaRPr lang="en-US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পাঠ্যাংশঃসার্ক</a:t>
            </a:r>
            <a:endParaRPr lang="en-US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অধ্যায়ঃ১২</a:t>
            </a:r>
          </a:p>
          <a:p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নং-৯৬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97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7"/>
            <a:ext cx="9143999" cy="691341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42109" y="484909"/>
            <a:ext cx="1149926" cy="7897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শুনি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82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4813" y="0"/>
            <a:ext cx="435728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1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59504"/>
            <a:ext cx="9144000" cy="378565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১৬,২,১।সার্ক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রাষ্ট্রগুলোর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১৬,২,২।সার্ক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64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28" t="10599" r="28628" b="11581"/>
          <a:stretch/>
        </p:blipFill>
        <p:spPr>
          <a:xfrm>
            <a:off x="0" y="0"/>
            <a:ext cx="9144000" cy="67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63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3" y="0"/>
            <a:ext cx="6026214" cy="6858000"/>
          </a:xfrm>
          <a:prstGeom prst="rect">
            <a:avLst/>
          </a:prstGeom>
        </p:spPr>
      </p:pic>
      <p:sp>
        <p:nvSpPr>
          <p:cNvPr id="6" name="5-Point Star 5"/>
          <p:cNvSpPr/>
          <p:nvPr/>
        </p:nvSpPr>
        <p:spPr>
          <a:xfrm>
            <a:off x="886690" y="928254"/>
            <a:ext cx="637310" cy="471055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86942" y="0"/>
            <a:ext cx="2549237" cy="76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আফগানিস্থান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886690" y="1884218"/>
            <a:ext cx="720437" cy="568036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86946" y="942108"/>
            <a:ext cx="2549237" cy="6927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পাকিস্তান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292670" y="2639291"/>
            <a:ext cx="720437" cy="595745"/>
          </a:xfrm>
          <a:prstGeom prst="star5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86947" y="1870362"/>
            <a:ext cx="2549236" cy="6165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ভারত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3449782" y="1995055"/>
            <a:ext cx="457200" cy="290945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4572000" y="2286000"/>
            <a:ext cx="540327" cy="457200"/>
          </a:xfrm>
          <a:prstGeom prst="star5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4350327" y="2937163"/>
            <a:ext cx="637309" cy="491837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188503" y="5888182"/>
            <a:ext cx="457200" cy="4953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338945" y="5666509"/>
            <a:ext cx="339437" cy="651164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86949" y="2639291"/>
            <a:ext cx="2549234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নেপাল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86949" y="4308764"/>
            <a:ext cx="2479960" cy="70658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86951" y="5992091"/>
            <a:ext cx="2479958" cy="71350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মালদ্বীপ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86950" y="5098473"/>
            <a:ext cx="2479960" cy="7897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শ্রীলংকা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86947" y="3574473"/>
            <a:ext cx="2479962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ভুটান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38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01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64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9" y="16317"/>
            <a:ext cx="8895384" cy="66479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সার্ক</a:t>
            </a:r>
            <a:r>
              <a:rPr lang="en-US" sz="6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6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6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উদ্দেশ্যঃ</a:t>
            </a:r>
            <a:endParaRPr lang="en-US" sz="6600" b="1" cap="all" dirty="0" smtClean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১)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দেশগুলোর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অর্থনৈতিক,সামাজিক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সাংস্কৃতিক</a:t>
            </a:r>
            <a:endParaRPr lang="en-US" sz="3600" b="1" cap="all" dirty="0" smtClean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দ্রুত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করা</a:t>
            </a:r>
            <a:endParaRPr lang="en-US" sz="3600" b="1" cap="all" dirty="0" smtClean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২)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দেশগলোকে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আত্মনির্ভরশীল</a:t>
            </a:r>
            <a:r>
              <a:rPr lang="en-US" sz="3600" b="1" cap="all" dirty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৩)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সংস্থার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সহযোগিতাপূর্ণ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সম্পর্ক</a:t>
            </a:r>
            <a:endParaRPr lang="en-US" sz="3600" b="1" cap="all" spc="0" dirty="0" smtClean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দেশগুলোর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৪)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দেশগুলোর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ভ্রাতৃত্ব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মিলেমিশে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চলা</a:t>
            </a:r>
            <a:endParaRPr lang="en-US" sz="3600" b="1" cap="all" spc="0" dirty="0" smtClean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৫)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দেশগুলোর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ভৌগলিক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সীমা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মেনে</a:t>
            </a:r>
            <a:endParaRPr lang="en-US" sz="3600" b="1" cap="all" dirty="0" smtClean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cap="all" spc="0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চলা</a:t>
            </a:r>
            <a:r>
              <a:rPr lang="en-US" sz="3600" b="1" cap="all" spc="0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৬)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রাষ্ট্রের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বিষয়ে</a:t>
            </a:r>
            <a:endParaRPr lang="en-US" sz="3600" b="1" cap="all" dirty="0" smtClean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হস্তক্ষেপ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cap="all" spc="0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5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201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</cp:revision>
  <dcterms:created xsi:type="dcterms:W3CDTF">2020-12-18T09:00:55Z</dcterms:created>
  <dcterms:modified xsi:type="dcterms:W3CDTF">2020-12-18T14:37:45Z</dcterms:modified>
</cp:coreProperties>
</file>