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56" r:id="rId3"/>
    <p:sldId id="289" r:id="rId4"/>
    <p:sldId id="258" r:id="rId5"/>
    <p:sldId id="290" r:id="rId6"/>
    <p:sldId id="276" r:id="rId7"/>
    <p:sldId id="277" r:id="rId8"/>
    <p:sldId id="274" r:id="rId9"/>
    <p:sldId id="280" r:id="rId10"/>
    <p:sldId id="269" r:id="rId11"/>
    <p:sldId id="261" r:id="rId12"/>
    <p:sldId id="265" r:id="rId13"/>
    <p:sldId id="291" r:id="rId14"/>
    <p:sldId id="267" r:id="rId15"/>
    <p:sldId id="272" r:id="rId16"/>
    <p:sldId id="273" r:id="rId17"/>
    <p:sldId id="281" r:id="rId18"/>
    <p:sldId id="282" r:id="rId19"/>
    <p:sldId id="283" r:id="rId20"/>
    <p:sldId id="285" r:id="rId21"/>
    <p:sldId id="286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7E036-7764-4346-9018-82C42187A308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07A5E-D88F-4AF5-B83A-791A69E2298B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1800" dirty="0" smtClean="0">
              <a:latin typeface="NikoshBAN" pitchFamily="2" charset="0"/>
              <a:cs typeface="NikoshBAN" pitchFamily="2" charset="0"/>
            </a:rPr>
            <a:t>ইতিহাসের প্রকারভেদ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B30EF7C4-3FAB-4F18-B2FC-B6AC9291DEEA}" type="parTrans" cxnId="{0EC6E5A1-CCA9-40BC-88EC-AF7F37C8552F}">
      <dgm:prSet/>
      <dgm:spPr/>
      <dgm:t>
        <a:bodyPr/>
        <a:lstStyle/>
        <a:p>
          <a:endParaRPr lang="en-US"/>
        </a:p>
      </dgm:t>
    </dgm:pt>
    <dgm:pt modelId="{2DB7DEBA-1813-4B42-92D8-458C381CB9B4}" type="sibTrans" cxnId="{0EC6E5A1-CCA9-40BC-88EC-AF7F37C8552F}">
      <dgm:prSet/>
      <dgm:spPr/>
      <dgm:t>
        <a:bodyPr/>
        <a:lstStyle/>
        <a:p>
          <a:endParaRPr lang="en-US"/>
        </a:p>
      </dgm:t>
    </dgm:pt>
    <dgm:pt modelId="{914A8540-823E-440D-8940-CEFBD342624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ভৌগোলিক অবস্থানগত 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C9DE509-01C5-400A-9E20-C43EEABF1000}" type="parTrans" cxnId="{956CA4CF-FB9B-4D6F-852E-02472A6B186A}">
      <dgm:prSet/>
      <dgm:spPr/>
      <dgm:t>
        <a:bodyPr/>
        <a:lstStyle/>
        <a:p>
          <a:endParaRPr lang="en-US"/>
        </a:p>
      </dgm:t>
    </dgm:pt>
    <dgm:pt modelId="{303C149B-2472-4A9C-A57B-45911F887EE5}" type="sibTrans" cxnId="{956CA4CF-FB9B-4D6F-852E-02472A6B186A}">
      <dgm:prSet/>
      <dgm:spPr/>
      <dgm:t>
        <a:bodyPr/>
        <a:lstStyle/>
        <a:p>
          <a:endParaRPr lang="en-US"/>
        </a:p>
      </dgm:t>
    </dgm:pt>
    <dgm:pt modelId="{C481483F-D28B-40E8-A593-09EAF1CCF27D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আঞ্চলিক 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5C1D5EC-6D58-4BD9-81DB-E1FEF5BD3C4C}" type="parTrans" cxnId="{8530D9D9-F814-47EB-A764-3F14882EF3EE}">
      <dgm:prSet/>
      <dgm:spPr/>
      <dgm:t>
        <a:bodyPr/>
        <a:lstStyle/>
        <a:p>
          <a:endParaRPr lang="en-US"/>
        </a:p>
      </dgm:t>
    </dgm:pt>
    <dgm:pt modelId="{F2F5F1DA-F9A4-4EC9-B267-26691CB47EBD}" type="sibTrans" cxnId="{8530D9D9-F814-47EB-A764-3F14882EF3EE}">
      <dgm:prSet/>
      <dgm:spPr/>
      <dgm:t>
        <a:bodyPr/>
        <a:lstStyle/>
        <a:p>
          <a:endParaRPr lang="en-US"/>
        </a:p>
      </dgm:t>
    </dgm:pt>
    <dgm:pt modelId="{EBBEEBEC-AC35-4E61-BB60-E6468D342D2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জাতীয় 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6FFC56A-C983-40E4-B858-52A3C058105C}" type="parTrans" cxnId="{C01264FE-E1EC-49B4-9148-11027FF76A2C}">
      <dgm:prSet/>
      <dgm:spPr/>
      <dgm:t>
        <a:bodyPr/>
        <a:lstStyle/>
        <a:p>
          <a:endParaRPr lang="en-US"/>
        </a:p>
      </dgm:t>
    </dgm:pt>
    <dgm:pt modelId="{D1443E46-496E-40B3-9771-543577102015}" type="sibTrans" cxnId="{C01264FE-E1EC-49B4-9148-11027FF76A2C}">
      <dgm:prSet/>
      <dgm:spPr/>
      <dgm:t>
        <a:bodyPr/>
        <a:lstStyle/>
        <a:p>
          <a:endParaRPr lang="en-US"/>
        </a:p>
      </dgm:t>
    </dgm:pt>
    <dgm:pt modelId="{1D23132B-210A-46EB-875E-DA63D1C69BF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বিষয়বস্তুগত 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64040CE-44EF-4F76-A844-ACCBB632E974}" type="parTrans" cxnId="{DF95E119-D45C-46AD-AA6E-23EBD35DB929}">
      <dgm:prSet/>
      <dgm:spPr/>
      <dgm:t>
        <a:bodyPr/>
        <a:lstStyle/>
        <a:p>
          <a:endParaRPr lang="en-US"/>
        </a:p>
      </dgm:t>
    </dgm:pt>
    <dgm:pt modelId="{7C17E5EB-91DF-4774-BCE9-E204189D98BE}" type="sibTrans" cxnId="{DF95E119-D45C-46AD-AA6E-23EBD35DB929}">
      <dgm:prSet/>
      <dgm:spPr/>
      <dgm:t>
        <a:bodyPr/>
        <a:lstStyle/>
        <a:p>
          <a:endParaRPr lang="en-US"/>
        </a:p>
      </dgm:t>
    </dgm:pt>
    <dgm:pt modelId="{C11071FB-F1BA-440E-B7E5-04906DB120D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রাজনৈতিক 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F798D20-898C-432B-B316-0490A4BF52BD}" type="parTrans" cxnId="{D0F437B6-9759-4624-AFBF-3F900F099566}">
      <dgm:prSet/>
      <dgm:spPr/>
      <dgm:t>
        <a:bodyPr/>
        <a:lstStyle/>
        <a:p>
          <a:endParaRPr lang="en-US"/>
        </a:p>
      </dgm:t>
    </dgm:pt>
    <dgm:pt modelId="{CC393381-6B0F-44F5-A33C-0EF491B5FC84}" type="sibTrans" cxnId="{D0F437B6-9759-4624-AFBF-3F900F099566}">
      <dgm:prSet/>
      <dgm:spPr/>
      <dgm:t>
        <a:bodyPr/>
        <a:lstStyle/>
        <a:p>
          <a:endParaRPr lang="en-US"/>
        </a:p>
      </dgm:t>
    </dgm:pt>
    <dgm:pt modelId="{EC402EAF-C602-4B00-9E72-FA8F4E0AB45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সামাজিক 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8966A22-0228-4CC0-AE3C-9802025040DF}" type="parTrans" cxnId="{6E43D4E6-6C3F-4FE1-B707-DFD424F2D3B4}">
      <dgm:prSet/>
      <dgm:spPr/>
      <dgm:t>
        <a:bodyPr/>
        <a:lstStyle/>
        <a:p>
          <a:endParaRPr lang="en-US"/>
        </a:p>
      </dgm:t>
    </dgm:pt>
    <dgm:pt modelId="{D7DC036A-26BE-49D2-882F-4F1200675A7A}" type="sibTrans" cxnId="{6E43D4E6-6C3F-4FE1-B707-DFD424F2D3B4}">
      <dgm:prSet/>
      <dgm:spPr/>
      <dgm:t>
        <a:bodyPr/>
        <a:lstStyle/>
        <a:p>
          <a:endParaRPr lang="en-US"/>
        </a:p>
      </dgm:t>
    </dgm:pt>
    <dgm:pt modelId="{BEE66807-7623-48CA-A313-326CBC3BDB0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অর্থনৈতিক  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433A522-1B72-4DC3-AB2F-79FE948BA747}" type="parTrans" cxnId="{28C86E68-53D2-4A04-B29F-31CA78FA2282}">
      <dgm:prSet/>
      <dgm:spPr/>
      <dgm:t>
        <a:bodyPr/>
        <a:lstStyle/>
        <a:p>
          <a:endParaRPr lang="en-US"/>
        </a:p>
      </dgm:t>
    </dgm:pt>
    <dgm:pt modelId="{9BAD3B1F-6573-4828-B8B2-393DB525F7D7}" type="sibTrans" cxnId="{28C86E68-53D2-4A04-B29F-31CA78FA2282}">
      <dgm:prSet/>
      <dgm:spPr/>
      <dgm:t>
        <a:bodyPr/>
        <a:lstStyle/>
        <a:p>
          <a:endParaRPr lang="en-US"/>
        </a:p>
      </dgm:t>
    </dgm:pt>
    <dgm:pt modelId="{D3CEB8C0-F9AE-4771-93E3-B46DDDF74AD2}">
      <dgm:prSet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আন্তর্জাতিক  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CC96903-0B95-4709-ABFC-1260D34AF7A3}" type="parTrans" cxnId="{F7465127-573D-40D3-8545-6E35569175FC}">
      <dgm:prSet/>
      <dgm:spPr/>
      <dgm:t>
        <a:bodyPr/>
        <a:lstStyle/>
        <a:p>
          <a:endParaRPr lang="en-US"/>
        </a:p>
      </dgm:t>
    </dgm:pt>
    <dgm:pt modelId="{B11F5589-89FC-4BBE-8EB6-D26FB6B54341}" type="sibTrans" cxnId="{F7465127-573D-40D3-8545-6E35569175FC}">
      <dgm:prSet/>
      <dgm:spPr/>
      <dgm:t>
        <a:bodyPr/>
        <a:lstStyle/>
        <a:p>
          <a:endParaRPr lang="en-US"/>
        </a:p>
      </dgm:t>
    </dgm:pt>
    <dgm:pt modelId="{A71CC656-C889-4210-ADDA-9A9A606CC10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সাংস্কৃতিক 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BBD2556-DC17-4C9C-8515-D1BC4BD9A6C7}" type="parTrans" cxnId="{2754FA47-2587-4DF0-9731-D49457AA5923}">
      <dgm:prSet/>
      <dgm:spPr/>
      <dgm:t>
        <a:bodyPr/>
        <a:lstStyle/>
        <a:p>
          <a:endParaRPr lang="en-US"/>
        </a:p>
      </dgm:t>
    </dgm:pt>
    <dgm:pt modelId="{E3C4AB72-FDF0-49D6-8A35-BB12C952F15B}" type="sibTrans" cxnId="{2754FA47-2587-4DF0-9731-D49457AA5923}">
      <dgm:prSet/>
      <dgm:spPr/>
      <dgm:t>
        <a:bodyPr/>
        <a:lstStyle/>
        <a:p>
          <a:endParaRPr lang="en-US"/>
        </a:p>
      </dgm:t>
    </dgm:pt>
    <dgm:pt modelId="{FD7FF951-E198-4479-97F0-8375A931A1E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সাম্প্রতিক  ইতিহাস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162E3A4-153F-4514-8469-67FCC2DA01B0}" type="parTrans" cxnId="{34AE4463-5F53-49F9-A8BF-BB10E8F62913}">
      <dgm:prSet/>
      <dgm:spPr/>
      <dgm:t>
        <a:bodyPr/>
        <a:lstStyle/>
        <a:p>
          <a:endParaRPr lang="en-US"/>
        </a:p>
      </dgm:t>
    </dgm:pt>
    <dgm:pt modelId="{41A9E690-8A2B-4DAA-AD39-24B94E1D8B02}" type="sibTrans" cxnId="{34AE4463-5F53-49F9-A8BF-BB10E8F62913}">
      <dgm:prSet/>
      <dgm:spPr/>
      <dgm:t>
        <a:bodyPr/>
        <a:lstStyle/>
        <a:p>
          <a:endParaRPr lang="en-US"/>
        </a:p>
      </dgm:t>
    </dgm:pt>
    <dgm:pt modelId="{3E6DD70B-82BC-4FFD-9AD5-5B30DCE9990D}" type="pres">
      <dgm:prSet presAssocID="{9ED7E036-7764-4346-9018-82C42187A3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E276F4-613C-409E-945B-5AED1C9F5FCD}" type="pres">
      <dgm:prSet presAssocID="{4D107A5E-D88F-4AF5-B83A-791A69E2298B}" presName="hierRoot1" presStyleCnt="0"/>
      <dgm:spPr/>
    </dgm:pt>
    <dgm:pt modelId="{FBBDF94B-6DE3-44BF-AF0D-58B745A00C80}" type="pres">
      <dgm:prSet presAssocID="{4D107A5E-D88F-4AF5-B83A-791A69E2298B}" presName="composite" presStyleCnt="0"/>
      <dgm:spPr/>
    </dgm:pt>
    <dgm:pt modelId="{22168BE2-6F9E-4952-A9F3-C91D16BC4A6F}" type="pres">
      <dgm:prSet presAssocID="{4D107A5E-D88F-4AF5-B83A-791A69E2298B}" presName="background" presStyleLbl="node0" presStyleIdx="0" presStyleCnt="1"/>
      <dgm:spPr/>
    </dgm:pt>
    <dgm:pt modelId="{9A71C89D-9793-49AC-9B70-ED8A8ADB6BC9}" type="pres">
      <dgm:prSet presAssocID="{4D107A5E-D88F-4AF5-B83A-791A69E2298B}" presName="text" presStyleLbl="fgAcc0" presStyleIdx="0" presStyleCnt="1" custScaleX="126450" custScaleY="197885" custLinFactY="-48372" custLinFactNeighborX="4467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95475B-11BD-4A28-A7F9-C6FE3F3F88D0}" type="pres">
      <dgm:prSet presAssocID="{4D107A5E-D88F-4AF5-B83A-791A69E2298B}" presName="hierChild2" presStyleCnt="0"/>
      <dgm:spPr/>
    </dgm:pt>
    <dgm:pt modelId="{CA797630-B134-414C-BABA-532ACDDB69DE}" type="pres">
      <dgm:prSet presAssocID="{DC9DE509-01C5-400A-9E20-C43EEABF100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A014CF0-DA50-41B7-AD10-C298A79CBC84}" type="pres">
      <dgm:prSet presAssocID="{914A8540-823E-440D-8940-CEFBD3426247}" presName="hierRoot2" presStyleCnt="0"/>
      <dgm:spPr/>
    </dgm:pt>
    <dgm:pt modelId="{5558DB24-F449-4873-9AF8-06F410DE197A}" type="pres">
      <dgm:prSet presAssocID="{914A8540-823E-440D-8940-CEFBD3426247}" presName="composite2" presStyleCnt="0"/>
      <dgm:spPr/>
    </dgm:pt>
    <dgm:pt modelId="{AF742340-5FF1-45D1-8C18-DA3F003D4216}" type="pres">
      <dgm:prSet presAssocID="{914A8540-823E-440D-8940-CEFBD3426247}" presName="background2" presStyleLbl="node2" presStyleIdx="0" presStyleCnt="2"/>
      <dgm:spPr/>
    </dgm:pt>
    <dgm:pt modelId="{34D94AD3-A51B-4D65-A010-776A3DE2253F}" type="pres">
      <dgm:prSet presAssocID="{914A8540-823E-440D-8940-CEFBD3426247}" presName="text2" presStyleLbl="fgAcc2" presStyleIdx="0" presStyleCnt="2" custScaleX="127772" custScaleY="192932" custLinFactY="-33097" custLinFactNeighborX="598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A27DC5-F443-4628-BE36-A4CBA2B1DBB7}" type="pres">
      <dgm:prSet presAssocID="{914A8540-823E-440D-8940-CEFBD3426247}" presName="hierChild3" presStyleCnt="0"/>
      <dgm:spPr/>
    </dgm:pt>
    <dgm:pt modelId="{90A2E842-49D5-4B8F-AD68-4A367B817B53}" type="pres">
      <dgm:prSet presAssocID="{25C1D5EC-6D58-4BD9-81DB-E1FEF5BD3C4C}" presName="Name17" presStyleLbl="parChTrans1D3" presStyleIdx="0" presStyleCnt="8"/>
      <dgm:spPr/>
      <dgm:t>
        <a:bodyPr/>
        <a:lstStyle/>
        <a:p>
          <a:endParaRPr lang="en-US"/>
        </a:p>
      </dgm:t>
    </dgm:pt>
    <dgm:pt modelId="{379334AD-5699-415B-A254-E7F7AE2D2E89}" type="pres">
      <dgm:prSet presAssocID="{C481483F-D28B-40E8-A593-09EAF1CCF27D}" presName="hierRoot3" presStyleCnt="0"/>
      <dgm:spPr/>
    </dgm:pt>
    <dgm:pt modelId="{1A709B48-B270-4D12-8F1C-5806EEE9906C}" type="pres">
      <dgm:prSet presAssocID="{C481483F-D28B-40E8-A593-09EAF1CCF27D}" presName="composite3" presStyleCnt="0"/>
      <dgm:spPr/>
    </dgm:pt>
    <dgm:pt modelId="{AA4E688A-63EA-47A1-80C0-7B9EA07F0440}" type="pres">
      <dgm:prSet presAssocID="{C481483F-D28B-40E8-A593-09EAF1CCF27D}" presName="background3" presStyleLbl="node3" presStyleIdx="0" presStyleCnt="8"/>
      <dgm:spPr/>
    </dgm:pt>
    <dgm:pt modelId="{0276DA4C-3DAB-4F5F-813B-03B7B9CA99F9}" type="pres">
      <dgm:prSet presAssocID="{C481483F-D28B-40E8-A593-09EAF1CCF27D}" presName="text3" presStyleLbl="fgAcc3" presStyleIdx="0" presStyleCnt="8" custLinFactY="-28103" custLinFactNeighborX="1759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6380F-3425-4952-9342-F4839579F52B}" type="pres">
      <dgm:prSet presAssocID="{C481483F-D28B-40E8-A593-09EAF1CCF27D}" presName="hierChild4" presStyleCnt="0"/>
      <dgm:spPr/>
    </dgm:pt>
    <dgm:pt modelId="{7E53AD0D-6AF9-4E79-A225-EB22290AF762}" type="pres">
      <dgm:prSet presAssocID="{46FFC56A-C983-40E4-B858-52A3C058105C}" presName="Name17" presStyleLbl="parChTrans1D3" presStyleIdx="1" presStyleCnt="8"/>
      <dgm:spPr/>
      <dgm:t>
        <a:bodyPr/>
        <a:lstStyle/>
        <a:p>
          <a:endParaRPr lang="en-US"/>
        </a:p>
      </dgm:t>
    </dgm:pt>
    <dgm:pt modelId="{A4D8B204-32DC-404E-8C4B-81507238E1CB}" type="pres">
      <dgm:prSet presAssocID="{EBBEEBEC-AC35-4E61-BB60-E6468D342D24}" presName="hierRoot3" presStyleCnt="0"/>
      <dgm:spPr/>
    </dgm:pt>
    <dgm:pt modelId="{94E10275-2C9B-4E62-AB6A-6A8B9018198C}" type="pres">
      <dgm:prSet presAssocID="{EBBEEBEC-AC35-4E61-BB60-E6468D342D24}" presName="composite3" presStyleCnt="0"/>
      <dgm:spPr/>
    </dgm:pt>
    <dgm:pt modelId="{269E6AC7-F47D-410C-88FD-51AE21ECDC99}" type="pres">
      <dgm:prSet presAssocID="{EBBEEBEC-AC35-4E61-BB60-E6468D342D24}" presName="background3" presStyleLbl="node3" presStyleIdx="1" presStyleCnt="8"/>
      <dgm:spPr/>
    </dgm:pt>
    <dgm:pt modelId="{80FA76CC-345E-4999-850F-18F1DBC2C2EE}" type="pres">
      <dgm:prSet presAssocID="{EBBEEBEC-AC35-4E61-BB60-E6468D342D24}" presName="text3" presStyleLbl="fgAcc3" presStyleIdx="1" presStyleCnt="8" custLinFactY="-28103" custLinFactNeighborX="2112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8EC88C-743F-4EFE-B3C6-AB3B8A5C7376}" type="pres">
      <dgm:prSet presAssocID="{EBBEEBEC-AC35-4E61-BB60-E6468D342D24}" presName="hierChild4" presStyleCnt="0"/>
      <dgm:spPr/>
    </dgm:pt>
    <dgm:pt modelId="{9F3C531D-1197-48E2-8517-82C3430D8103}" type="pres">
      <dgm:prSet presAssocID="{FCC96903-0B95-4709-ABFC-1260D34AF7A3}" presName="Name17" presStyleLbl="parChTrans1D3" presStyleIdx="2" presStyleCnt="8"/>
      <dgm:spPr/>
      <dgm:t>
        <a:bodyPr/>
        <a:lstStyle/>
        <a:p>
          <a:endParaRPr lang="en-US"/>
        </a:p>
      </dgm:t>
    </dgm:pt>
    <dgm:pt modelId="{47FAED3B-4CEE-4D6A-AF68-322225CEEB5A}" type="pres">
      <dgm:prSet presAssocID="{D3CEB8C0-F9AE-4771-93E3-B46DDDF74AD2}" presName="hierRoot3" presStyleCnt="0"/>
      <dgm:spPr/>
    </dgm:pt>
    <dgm:pt modelId="{4E2C3A54-A69C-45A8-85D8-BD2965E2EF1F}" type="pres">
      <dgm:prSet presAssocID="{D3CEB8C0-F9AE-4771-93E3-B46DDDF74AD2}" presName="composite3" presStyleCnt="0"/>
      <dgm:spPr/>
    </dgm:pt>
    <dgm:pt modelId="{0E4AB32C-97AD-4D08-A898-B0F07F7464D3}" type="pres">
      <dgm:prSet presAssocID="{D3CEB8C0-F9AE-4771-93E3-B46DDDF74AD2}" presName="background3" presStyleLbl="node3" presStyleIdx="2" presStyleCnt="8"/>
      <dgm:spPr/>
    </dgm:pt>
    <dgm:pt modelId="{AA5667F4-3101-49FD-929A-AF82649588B5}" type="pres">
      <dgm:prSet presAssocID="{D3CEB8C0-F9AE-4771-93E3-B46DDDF74AD2}" presName="text3" presStyleLbl="fgAcc3" presStyleIdx="2" presStyleCnt="8" custLinFactY="-28103" custLinFactNeighborX="1497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7D5306-967D-4EF9-A693-D6D190E18956}" type="pres">
      <dgm:prSet presAssocID="{D3CEB8C0-F9AE-4771-93E3-B46DDDF74AD2}" presName="hierChild4" presStyleCnt="0"/>
      <dgm:spPr/>
    </dgm:pt>
    <dgm:pt modelId="{952E0CB2-96E5-4F87-B72E-3AE588DDEAD2}" type="pres">
      <dgm:prSet presAssocID="{A64040CE-44EF-4F76-A844-ACCBB632E97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0895838-9B42-4CFA-ACA3-B0A94CAAE2A4}" type="pres">
      <dgm:prSet presAssocID="{1D23132B-210A-46EB-875E-DA63D1C69BFA}" presName="hierRoot2" presStyleCnt="0"/>
      <dgm:spPr/>
    </dgm:pt>
    <dgm:pt modelId="{86B96B6D-7677-4768-A7F9-9776CCF48E61}" type="pres">
      <dgm:prSet presAssocID="{1D23132B-210A-46EB-875E-DA63D1C69BFA}" presName="composite2" presStyleCnt="0"/>
      <dgm:spPr/>
    </dgm:pt>
    <dgm:pt modelId="{E85AFE39-7AC6-4517-A760-32E40A8E927F}" type="pres">
      <dgm:prSet presAssocID="{1D23132B-210A-46EB-875E-DA63D1C69BFA}" presName="background2" presStyleLbl="node2" presStyleIdx="1" presStyleCnt="2"/>
      <dgm:spPr/>
    </dgm:pt>
    <dgm:pt modelId="{B95E04A8-A587-4B80-A0BA-5C484A818AEF}" type="pres">
      <dgm:prSet presAssocID="{1D23132B-210A-46EB-875E-DA63D1C69BFA}" presName="text2" presStyleLbl="fgAcc2" presStyleIdx="1" presStyleCnt="2" custScaleX="114662" custScaleY="213904" custLinFactY="-33097" custLinFactNeighborX="652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754AE5-9FE1-4A61-9520-A93F2E40671D}" type="pres">
      <dgm:prSet presAssocID="{1D23132B-210A-46EB-875E-DA63D1C69BFA}" presName="hierChild3" presStyleCnt="0"/>
      <dgm:spPr/>
    </dgm:pt>
    <dgm:pt modelId="{D2C4F1C0-0345-4FD7-B559-90B68E1377B7}" type="pres">
      <dgm:prSet presAssocID="{CF798D20-898C-432B-B316-0490A4BF52BD}" presName="Name17" presStyleLbl="parChTrans1D3" presStyleIdx="3" presStyleCnt="8"/>
      <dgm:spPr/>
      <dgm:t>
        <a:bodyPr/>
        <a:lstStyle/>
        <a:p>
          <a:endParaRPr lang="en-US"/>
        </a:p>
      </dgm:t>
    </dgm:pt>
    <dgm:pt modelId="{1719321B-C905-424F-A9FD-82ECB08C4DE8}" type="pres">
      <dgm:prSet presAssocID="{C11071FB-F1BA-440E-B7E5-04906DB120DB}" presName="hierRoot3" presStyleCnt="0"/>
      <dgm:spPr/>
    </dgm:pt>
    <dgm:pt modelId="{E730D83C-B876-4A29-A563-D0B5884CC0A4}" type="pres">
      <dgm:prSet presAssocID="{C11071FB-F1BA-440E-B7E5-04906DB120DB}" presName="composite3" presStyleCnt="0"/>
      <dgm:spPr/>
    </dgm:pt>
    <dgm:pt modelId="{B9592C7D-EB76-4508-A901-84A2A07BAFA3}" type="pres">
      <dgm:prSet presAssocID="{C11071FB-F1BA-440E-B7E5-04906DB120DB}" presName="background3" presStyleLbl="node3" presStyleIdx="3" presStyleCnt="8"/>
      <dgm:spPr/>
    </dgm:pt>
    <dgm:pt modelId="{BE045F2A-A440-40AB-9D35-2EB80AABBB94}" type="pres">
      <dgm:prSet presAssocID="{C11071FB-F1BA-440E-B7E5-04906DB120DB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FBCECE-10CB-4AE0-9F10-6767A33F8F62}" type="pres">
      <dgm:prSet presAssocID="{C11071FB-F1BA-440E-B7E5-04906DB120DB}" presName="hierChild4" presStyleCnt="0"/>
      <dgm:spPr/>
    </dgm:pt>
    <dgm:pt modelId="{52BEF317-73CC-4617-B0C5-5C3FED6FCACF}" type="pres">
      <dgm:prSet presAssocID="{28966A22-0228-4CC0-AE3C-9802025040DF}" presName="Name17" presStyleLbl="parChTrans1D3" presStyleIdx="4" presStyleCnt="8"/>
      <dgm:spPr/>
      <dgm:t>
        <a:bodyPr/>
        <a:lstStyle/>
        <a:p>
          <a:endParaRPr lang="en-US"/>
        </a:p>
      </dgm:t>
    </dgm:pt>
    <dgm:pt modelId="{CB70F246-8584-4D62-9C56-2B3DC53591A1}" type="pres">
      <dgm:prSet presAssocID="{EC402EAF-C602-4B00-9E72-FA8F4E0AB458}" presName="hierRoot3" presStyleCnt="0"/>
      <dgm:spPr/>
    </dgm:pt>
    <dgm:pt modelId="{3E5F91B3-BFB9-421F-BC3B-31457EDFD7BF}" type="pres">
      <dgm:prSet presAssocID="{EC402EAF-C602-4B00-9E72-FA8F4E0AB458}" presName="composite3" presStyleCnt="0"/>
      <dgm:spPr/>
    </dgm:pt>
    <dgm:pt modelId="{B7EF48B2-086A-4116-A6F8-B1586858267A}" type="pres">
      <dgm:prSet presAssocID="{EC402EAF-C602-4B00-9E72-FA8F4E0AB458}" presName="background3" presStyleLbl="node3" presStyleIdx="4" presStyleCnt="8"/>
      <dgm:spPr/>
    </dgm:pt>
    <dgm:pt modelId="{E9AD4265-5E99-4982-BED1-1D1EB454AEBB}" type="pres">
      <dgm:prSet presAssocID="{EC402EAF-C602-4B00-9E72-FA8F4E0AB458}" presName="text3" presStyleLbl="fgAcc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B851A7-DA60-4213-B1A0-BFF6EA6CD9B8}" type="pres">
      <dgm:prSet presAssocID="{EC402EAF-C602-4B00-9E72-FA8F4E0AB458}" presName="hierChild4" presStyleCnt="0"/>
      <dgm:spPr/>
    </dgm:pt>
    <dgm:pt modelId="{9AE0AB93-77C2-49C8-A7C5-8C56760801EE}" type="pres">
      <dgm:prSet presAssocID="{8433A522-1B72-4DC3-AB2F-79FE948BA747}" presName="Name17" presStyleLbl="parChTrans1D3" presStyleIdx="5" presStyleCnt="8"/>
      <dgm:spPr/>
      <dgm:t>
        <a:bodyPr/>
        <a:lstStyle/>
        <a:p>
          <a:endParaRPr lang="en-US"/>
        </a:p>
      </dgm:t>
    </dgm:pt>
    <dgm:pt modelId="{0C13E30B-71D1-4A62-80FC-482083822C5E}" type="pres">
      <dgm:prSet presAssocID="{BEE66807-7623-48CA-A313-326CBC3BDB09}" presName="hierRoot3" presStyleCnt="0"/>
      <dgm:spPr/>
    </dgm:pt>
    <dgm:pt modelId="{BAE7C533-2ECC-4E2F-8D50-98A4D1450410}" type="pres">
      <dgm:prSet presAssocID="{BEE66807-7623-48CA-A313-326CBC3BDB09}" presName="composite3" presStyleCnt="0"/>
      <dgm:spPr/>
    </dgm:pt>
    <dgm:pt modelId="{8DA6430E-0D31-4635-94A5-A1B799151BC6}" type="pres">
      <dgm:prSet presAssocID="{BEE66807-7623-48CA-A313-326CBC3BDB09}" presName="background3" presStyleLbl="node3" presStyleIdx="5" presStyleCnt="8"/>
      <dgm:spPr/>
    </dgm:pt>
    <dgm:pt modelId="{E37C70A8-80DC-4B61-89C9-9A667FF58FE5}" type="pres">
      <dgm:prSet presAssocID="{BEE66807-7623-48CA-A313-326CBC3BDB09}" presName="text3" presStyleLbl="fgAcc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5ACCFA-81BC-4E42-9AE3-596B69A05BDE}" type="pres">
      <dgm:prSet presAssocID="{BEE66807-7623-48CA-A313-326CBC3BDB09}" presName="hierChild4" presStyleCnt="0"/>
      <dgm:spPr/>
    </dgm:pt>
    <dgm:pt modelId="{5A353FF9-0804-46E7-ADDC-5813F9700146}" type="pres">
      <dgm:prSet presAssocID="{8BBD2556-DC17-4C9C-8515-D1BC4BD9A6C7}" presName="Name17" presStyleLbl="parChTrans1D3" presStyleIdx="6" presStyleCnt="8"/>
      <dgm:spPr/>
      <dgm:t>
        <a:bodyPr/>
        <a:lstStyle/>
        <a:p>
          <a:endParaRPr lang="en-US"/>
        </a:p>
      </dgm:t>
    </dgm:pt>
    <dgm:pt modelId="{763BB735-64DC-47D7-A62B-9B03AE488228}" type="pres">
      <dgm:prSet presAssocID="{A71CC656-C889-4210-ADDA-9A9A606CC106}" presName="hierRoot3" presStyleCnt="0"/>
      <dgm:spPr/>
    </dgm:pt>
    <dgm:pt modelId="{32EAEA31-A26F-4EF5-8E6E-2805D1D082FA}" type="pres">
      <dgm:prSet presAssocID="{A71CC656-C889-4210-ADDA-9A9A606CC106}" presName="composite3" presStyleCnt="0"/>
      <dgm:spPr/>
    </dgm:pt>
    <dgm:pt modelId="{BE62B0CA-8A2B-44E0-AD2F-53DA7A289AB5}" type="pres">
      <dgm:prSet presAssocID="{A71CC656-C889-4210-ADDA-9A9A606CC106}" presName="background3" presStyleLbl="node3" presStyleIdx="6" presStyleCnt="8"/>
      <dgm:spPr/>
    </dgm:pt>
    <dgm:pt modelId="{6527E50D-4052-41D6-9486-E4D8925CEEDC}" type="pres">
      <dgm:prSet presAssocID="{A71CC656-C889-4210-ADDA-9A9A606CC106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74F34E-413E-4E06-902C-1BFB785488C9}" type="pres">
      <dgm:prSet presAssocID="{A71CC656-C889-4210-ADDA-9A9A606CC106}" presName="hierChild4" presStyleCnt="0"/>
      <dgm:spPr/>
    </dgm:pt>
    <dgm:pt modelId="{3D3840C1-B790-488A-9E40-F3215AA16B04}" type="pres">
      <dgm:prSet presAssocID="{8162E3A4-153F-4514-8469-67FCC2DA01B0}" presName="Name17" presStyleLbl="parChTrans1D3" presStyleIdx="7" presStyleCnt="8"/>
      <dgm:spPr/>
      <dgm:t>
        <a:bodyPr/>
        <a:lstStyle/>
        <a:p>
          <a:endParaRPr lang="en-US"/>
        </a:p>
      </dgm:t>
    </dgm:pt>
    <dgm:pt modelId="{ED908453-5415-48AF-9052-CF2EDD45A010}" type="pres">
      <dgm:prSet presAssocID="{FD7FF951-E198-4479-97F0-8375A931A1E2}" presName="hierRoot3" presStyleCnt="0"/>
      <dgm:spPr/>
    </dgm:pt>
    <dgm:pt modelId="{77876C2B-1A16-4479-9E48-19A7FC52E486}" type="pres">
      <dgm:prSet presAssocID="{FD7FF951-E198-4479-97F0-8375A931A1E2}" presName="composite3" presStyleCnt="0"/>
      <dgm:spPr/>
    </dgm:pt>
    <dgm:pt modelId="{72AAD2BD-5823-4A00-A86D-DC0CE9401491}" type="pres">
      <dgm:prSet presAssocID="{FD7FF951-E198-4479-97F0-8375A931A1E2}" presName="background3" presStyleLbl="node3" presStyleIdx="7" presStyleCnt="8"/>
      <dgm:spPr/>
    </dgm:pt>
    <dgm:pt modelId="{B6239699-0406-43F7-80C1-EB76CD0C13AD}" type="pres">
      <dgm:prSet presAssocID="{FD7FF951-E198-4479-97F0-8375A931A1E2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4B0081-36D8-4530-964B-AEF8D79E78B1}" type="pres">
      <dgm:prSet presAssocID="{FD7FF951-E198-4479-97F0-8375A931A1E2}" presName="hierChild4" presStyleCnt="0"/>
      <dgm:spPr/>
    </dgm:pt>
  </dgm:ptLst>
  <dgm:cxnLst>
    <dgm:cxn modelId="{92577F59-F2EA-4D1E-B713-B8725FE71183}" type="presOf" srcId="{EBBEEBEC-AC35-4E61-BB60-E6468D342D24}" destId="{80FA76CC-345E-4999-850F-18F1DBC2C2EE}" srcOrd="0" destOrd="0" presId="urn:microsoft.com/office/officeart/2005/8/layout/hierarchy1"/>
    <dgm:cxn modelId="{ABABB1E7-0CDC-4455-945B-D769E915FE6F}" type="presOf" srcId="{A71CC656-C889-4210-ADDA-9A9A606CC106}" destId="{6527E50D-4052-41D6-9486-E4D8925CEEDC}" srcOrd="0" destOrd="0" presId="urn:microsoft.com/office/officeart/2005/8/layout/hierarchy1"/>
    <dgm:cxn modelId="{956CA4CF-FB9B-4D6F-852E-02472A6B186A}" srcId="{4D107A5E-D88F-4AF5-B83A-791A69E2298B}" destId="{914A8540-823E-440D-8940-CEFBD3426247}" srcOrd="0" destOrd="0" parTransId="{DC9DE509-01C5-400A-9E20-C43EEABF1000}" sibTransId="{303C149B-2472-4A9C-A57B-45911F887EE5}"/>
    <dgm:cxn modelId="{08ECB35C-2FDE-480D-8811-71D7FC12CEB9}" type="presOf" srcId="{A64040CE-44EF-4F76-A844-ACCBB632E974}" destId="{952E0CB2-96E5-4F87-B72E-3AE588DDEAD2}" srcOrd="0" destOrd="0" presId="urn:microsoft.com/office/officeart/2005/8/layout/hierarchy1"/>
    <dgm:cxn modelId="{E2006E04-D493-4194-9216-C5F11C201F0F}" type="presOf" srcId="{8433A522-1B72-4DC3-AB2F-79FE948BA747}" destId="{9AE0AB93-77C2-49C8-A7C5-8C56760801EE}" srcOrd="0" destOrd="0" presId="urn:microsoft.com/office/officeart/2005/8/layout/hierarchy1"/>
    <dgm:cxn modelId="{CEBE08D3-6D84-4B2E-AF32-9B3E13B2AAEF}" type="presOf" srcId="{FCC96903-0B95-4709-ABFC-1260D34AF7A3}" destId="{9F3C531D-1197-48E2-8517-82C3430D8103}" srcOrd="0" destOrd="0" presId="urn:microsoft.com/office/officeart/2005/8/layout/hierarchy1"/>
    <dgm:cxn modelId="{904E56F4-A137-4E34-95F9-400E58B602ED}" type="presOf" srcId="{46FFC56A-C983-40E4-B858-52A3C058105C}" destId="{7E53AD0D-6AF9-4E79-A225-EB22290AF762}" srcOrd="0" destOrd="0" presId="urn:microsoft.com/office/officeart/2005/8/layout/hierarchy1"/>
    <dgm:cxn modelId="{6E43D4E6-6C3F-4FE1-B707-DFD424F2D3B4}" srcId="{1D23132B-210A-46EB-875E-DA63D1C69BFA}" destId="{EC402EAF-C602-4B00-9E72-FA8F4E0AB458}" srcOrd="1" destOrd="0" parTransId="{28966A22-0228-4CC0-AE3C-9802025040DF}" sibTransId="{D7DC036A-26BE-49D2-882F-4F1200675A7A}"/>
    <dgm:cxn modelId="{8530D9D9-F814-47EB-A764-3F14882EF3EE}" srcId="{914A8540-823E-440D-8940-CEFBD3426247}" destId="{C481483F-D28B-40E8-A593-09EAF1CCF27D}" srcOrd="0" destOrd="0" parTransId="{25C1D5EC-6D58-4BD9-81DB-E1FEF5BD3C4C}" sibTransId="{F2F5F1DA-F9A4-4EC9-B267-26691CB47EBD}"/>
    <dgm:cxn modelId="{B3DD40E1-7441-47D5-B0CD-A52D3E2EB0D0}" type="presOf" srcId="{8BBD2556-DC17-4C9C-8515-D1BC4BD9A6C7}" destId="{5A353FF9-0804-46E7-ADDC-5813F9700146}" srcOrd="0" destOrd="0" presId="urn:microsoft.com/office/officeart/2005/8/layout/hierarchy1"/>
    <dgm:cxn modelId="{C01264FE-E1EC-49B4-9148-11027FF76A2C}" srcId="{914A8540-823E-440D-8940-CEFBD3426247}" destId="{EBBEEBEC-AC35-4E61-BB60-E6468D342D24}" srcOrd="1" destOrd="0" parTransId="{46FFC56A-C983-40E4-B858-52A3C058105C}" sibTransId="{D1443E46-496E-40B3-9771-543577102015}"/>
    <dgm:cxn modelId="{CAFB2629-5156-4038-9E6C-9541B67D3BA7}" type="presOf" srcId="{1D23132B-210A-46EB-875E-DA63D1C69BFA}" destId="{B95E04A8-A587-4B80-A0BA-5C484A818AEF}" srcOrd="0" destOrd="0" presId="urn:microsoft.com/office/officeart/2005/8/layout/hierarchy1"/>
    <dgm:cxn modelId="{0EC6E5A1-CCA9-40BC-88EC-AF7F37C8552F}" srcId="{9ED7E036-7764-4346-9018-82C42187A308}" destId="{4D107A5E-D88F-4AF5-B83A-791A69E2298B}" srcOrd="0" destOrd="0" parTransId="{B30EF7C4-3FAB-4F18-B2FC-B6AC9291DEEA}" sibTransId="{2DB7DEBA-1813-4B42-92D8-458C381CB9B4}"/>
    <dgm:cxn modelId="{593AADB5-7BCF-41D8-BA25-8B6816607CDA}" type="presOf" srcId="{4D107A5E-D88F-4AF5-B83A-791A69E2298B}" destId="{9A71C89D-9793-49AC-9B70-ED8A8ADB6BC9}" srcOrd="0" destOrd="0" presId="urn:microsoft.com/office/officeart/2005/8/layout/hierarchy1"/>
    <dgm:cxn modelId="{D0F437B6-9759-4624-AFBF-3F900F099566}" srcId="{1D23132B-210A-46EB-875E-DA63D1C69BFA}" destId="{C11071FB-F1BA-440E-B7E5-04906DB120DB}" srcOrd="0" destOrd="0" parTransId="{CF798D20-898C-432B-B316-0490A4BF52BD}" sibTransId="{CC393381-6B0F-44F5-A33C-0EF491B5FC84}"/>
    <dgm:cxn modelId="{C150FA72-62D1-4E75-8922-C75640DD28A3}" type="presOf" srcId="{DC9DE509-01C5-400A-9E20-C43EEABF1000}" destId="{CA797630-B134-414C-BABA-532ACDDB69DE}" srcOrd="0" destOrd="0" presId="urn:microsoft.com/office/officeart/2005/8/layout/hierarchy1"/>
    <dgm:cxn modelId="{DFF0DCBD-E2FD-4F94-BCB7-8526A76CE93C}" type="presOf" srcId="{BEE66807-7623-48CA-A313-326CBC3BDB09}" destId="{E37C70A8-80DC-4B61-89C9-9A667FF58FE5}" srcOrd="0" destOrd="0" presId="urn:microsoft.com/office/officeart/2005/8/layout/hierarchy1"/>
    <dgm:cxn modelId="{34AE4463-5F53-49F9-A8BF-BB10E8F62913}" srcId="{1D23132B-210A-46EB-875E-DA63D1C69BFA}" destId="{FD7FF951-E198-4479-97F0-8375A931A1E2}" srcOrd="4" destOrd="0" parTransId="{8162E3A4-153F-4514-8469-67FCC2DA01B0}" sibTransId="{41A9E690-8A2B-4DAA-AD39-24B94E1D8B02}"/>
    <dgm:cxn modelId="{F6FD41CF-0E21-4F9C-9274-EAAD1C4422ED}" type="presOf" srcId="{EC402EAF-C602-4B00-9E72-FA8F4E0AB458}" destId="{E9AD4265-5E99-4982-BED1-1D1EB454AEBB}" srcOrd="0" destOrd="0" presId="urn:microsoft.com/office/officeart/2005/8/layout/hierarchy1"/>
    <dgm:cxn modelId="{1D5FCDD8-7A6E-48D3-8A8A-41E835E4D949}" type="presOf" srcId="{FD7FF951-E198-4479-97F0-8375A931A1E2}" destId="{B6239699-0406-43F7-80C1-EB76CD0C13AD}" srcOrd="0" destOrd="0" presId="urn:microsoft.com/office/officeart/2005/8/layout/hierarchy1"/>
    <dgm:cxn modelId="{D72A6224-C72E-4E02-91D8-CC16A4A3E6C7}" type="presOf" srcId="{8162E3A4-153F-4514-8469-67FCC2DA01B0}" destId="{3D3840C1-B790-488A-9E40-F3215AA16B04}" srcOrd="0" destOrd="0" presId="urn:microsoft.com/office/officeart/2005/8/layout/hierarchy1"/>
    <dgm:cxn modelId="{2754FA47-2587-4DF0-9731-D49457AA5923}" srcId="{1D23132B-210A-46EB-875E-DA63D1C69BFA}" destId="{A71CC656-C889-4210-ADDA-9A9A606CC106}" srcOrd="3" destOrd="0" parTransId="{8BBD2556-DC17-4C9C-8515-D1BC4BD9A6C7}" sibTransId="{E3C4AB72-FDF0-49D6-8A35-BB12C952F15B}"/>
    <dgm:cxn modelId="{DF95E119-D45C-46AD-AA6E-23EBD35DB929}" srcId="{4D107A5E-D88F-4AF5-B83A-791A69E2298B}" destId="{1D23132B-210A-46EB-875E-DA63D1C69BFA}" srcOrd="1" destOrd="0" parTransId="{A64040CE-44EF-4F76-A844-ACCBB632E974}" sibTransId="{7C17E5EB-91DF-4774-BCE9-E204189D98BE}"/>
    <dgm:cxn modelId="{591FD454-21B0-4ADE-8776-70017DD42C61}" type="presOf" srcId="{914A8540-823E-440D-8940-CEFBD3426247}" destId="{34D94AD3-A51B-4D65-A010-776A3DE2253F}" srcOrd="0" destOrd="0" presId="urn:microsoft.com/office/officeart/2005/8/layout/hierarchy1"/>
    <dgm:cxn modelId="{F7465127-573D-40D3-8545-6E35569175FC}" srcId="{914A8540-823E-440D-8940-CEFBD3426247}" destId="{D3CEB8C0-F9AE-4771-93E3-B46DDDF74AD2}" srcOrd="2" destOrd="0" parTransId="{FCC96903-0B95-4709-ABFC-1260D34AF7A3}" sibTransId="{B11F5589-89FC-4BBE-8EB6-D26FB6B54341}"/>
    <dgm:cxn modelId="{28C86E68-53D2-4A04-B29F-31CA78FA2282}" srcId="{1D23132B-210A-46EB-875E-DA63D1C69BFA}" destId="{BEE66807-7623-48CA-A313-326CBC3BDB09}" srcOrd="2" destOrd="0" parTransId="{8433A522-1B72-4DC3-AB2F-79FE948BA747}" sibTransId="{9BAD3B1F-6573-4828-B8B2-393DB525F7D7}"/>
    <dgm:cxn modelId="{A7B8EB9C-E526-4CC4-83EC-9A4B17C977B1}" type="presOf" srcId="{C11071FB-F1BA-440E-B7E5-04906DB120DB}" destId="{BE045F2A-A440-40AB-9D35-2EB80AABBB94}" srcOrd="0" destOrd="0" presId="urn:microsoft.com/office/officeart/2005/8/layout/hierarchy1"/>
    <dgm:cxn modelId="{57A5D51B-E901-45EA-AF35-BBD6061E0A7D}" type="presOf" srcId="{C481483F-D28B-40E8-A593-09EAF1CCF27D}" destId="{0276DA4C-3DAB-4F5F-813B-03B7B9CA99F9}" srcOrd="0" destOrd="0" presId="urn:microsoft.com/office/officeart/2005/8/layout/hierarchy1"/>
    <dgm:cxn modelId="{E2FC1D71-4CA7-42BB-B70E-F0FC4F03D536}" type="presOf" srcId="{25C1D5EC-6D58-4BD9-81DB-E1FEF5BD3C4C}" destId="{90A2E842-49D5-4B8F-AD68-4A367B817B53}" srcOrd="0" destOrd="0" presId="urn:microsoft.com/office/officeart/2005/8/layout/hierarchy1"/>
    <dgm:cxn modelId="{BB7CAE2D-B2B8-4C74-9283-0AE2B851E5CB}" type="presOf" srcId="{9ED7E036-7764-4346-9018-82C42187A308}" destId="{3E6DD70B-82BC-4FFD-9AD5-5B30DCE9990D}" srcOrd="0" destOrd="0" presId="urn:microsoft.com/office/officeart/2005/8/layout/hierarchy1"/>
    <dgm:cxn modelId="{726D6C4A-9C88-4DD0-9666-E2358CA3BB15}" type="presOf" srcId="{D3CEB8C0-F9AE-4771-93E3-B46DDDF74AD2}" destId="{AA5667F4-3101-49FD-929A-AF82649588B5}" srcOrd="0" destOrd="0" presId="urn:microsoft.com/office/officeart/2005/8/layout/hierarchy1"/>
    <dgm:cxn modelId="{813983BD-A636-4E96-83CD-C28AC9F0AB5B}" type="presOf" srcId="{CF798D20-898C-432B-B316-0490A4BF52BD}" destId="{D2C4F1C0-0345-4FD7-B559-90B68E1377B7}" srcOrd="0" destOrd="0" presId="urn:microsoft.com/office/officeart/2005/8/layout/hierarchy1"/>
    <dgm:cxn modelId="{4F86CA0A-2047-4BFB-A0AB-C81F56D56405}" type="presOf" srcId="{28966A22-0228-4CC0-AE3C-9802025040DF}" destId="{52BEF317-73CC-4617-B0C5-5C3FED6FCACF}" srcOrd="0" destOrd="0" presId="urn:microsoft.com/office/officeart/2005/8/layout/hierarchy1"/>
    <dgm:cxn modelId="{854D42AF-D497-4489-98D0-D15265CDE3EC}" type="presParOf" srcId="{3E6DD70B-82BC-4FFD-9AD5-5B30DCE9990D}" destId="{81E276F4-613C-409E-945B-5AED1C9F5FCD}" srcOrd="0" destOrd="0" presId="urn:microsoft.com/office/officeart/2005/8/layout/hierarchy1"/>
    <dgm:cxn modelId="{BD78758D-5E19-40F5-ADA4-6FEAB3FDE71D}" type="presParOf" srcId="{81E276F4-613C-409E-945B-5AED1C9F5FCD}" destId="{FBBDF94B-6DE3-44BF-AF0D-58B745A00C80}" srcOrd="0" destOrd="0" presId="urn:microsoft.com/office/officeart/2005/8/layout/hierarchy1"/>
    <dgm:cxn modelId="{92795497-45D2-402C-BB7C-51A3A00A694F}" type="presParOf" srcId="{FBBDF94B-6DE3-44BF-AF0D-58B745A00C80}" destId="{22168BE2-6F9E-4952-A9F3-C91D16BC4A6F}" srcOrd="0" destOrd="0" presId="urn:microsoft.com/office/officeart/2005/8/layout/hierarchy1"/>
    <dgm:cxn modelId="{AD629B6B-BB04-463D-8D37-04B93D44CB72}" type="presParOf" srcId="{FBBDF94B-6DE3-44BF-AF0D-58B745A00C80}" destId="{9A71C89D-9793-49AC-9B70-ED8A8ADB6BC9}" srcOrd="1" destOrd="0" presId="urn:microsoft.com/office/officeart/2005/8/layout/hierarchy1"/>
    <dgm:cxn modelId="{7F79560C-4096-47D1-A132-9BBA41A65FD9}" type="presParOf" srcId="{81E276F4-613C-409E-945B-5AED1C9F5FCD}" destId="{8795475B-11BD-4A28-A7F9-C6FE3F3F88D0}" srcOrd="1" destOrd="0" presId="urn:microsoft.com/office/officeart/2005/8/layout/hierarchy1"/>
    <dgm:cxn modelId="{A69A7C1D-A8B4-479A-AC1B-2DA0FA389F47}" type="presParOf" srcId="{8795475B-11BD-4A28-A7F9-C6FE3F3F88D0}" destId="{CA797630-B134-414C-BABA-532ACDDB69DE}" srcOrd="0" destOrd="0" presId="urn:microsoft.com/office/officeart/2005/8/layout/hierarchy1"/>
    <dgm:cxn modelId="{5EC0D3BF-A7F7-46EE-99F8-F9B9F12AF551}" type="presParOf" srcId="{8795475B-11BD-4A28-A7F9-C6FE3F3F88D0}" destId="{7A014CF0-DA50-41B7-AD10-C298A79CBC84}" srcOrd="1" destOrd="0" presId="urn:microsoft.com/office/officeart/2005/8/layout/hierarchy1"/>
    <dgm:cxn modelId="{F0D413B6-86AC-457C-BDBE-BEDF1FD78F4F}" type="presParOf" srcId="{7A014CF0-DA50-41B7-AD10-C298A79CBC84}" destId="{5558DB24-F449-4873-9AF8-06F410DE197A}" srcOrd="0" destOrd="0" presId="urn:microsoft.com/office/officeart/2005/8/layout/hierarchy1"/>
    <dgm:cxn modelId="{8B75F70E-FD55-454F-A181-92421C8E7285}" type="presParOf" srcId="{5558DB24-F449-4873-9AF8-06F410DE197A}" destId="{AF742340-5FF1-45D1-8C18-DA3F003D4216}" srcOrd="0" destOrd="0" presId="urn:microsoft.com/office/officeart/2005/8/layout/hierarchy1"/>
    <dgm:cxn modelId="{5A07C384-B544-475A-ADFD-0CD342239E43}" type="presParOf" srcId="{5558DB24-F449-4873-9AF8-06F410DE197A}" destId="{34D94AD3-A51B-4D65-A010-776A3DE2253F}" srcOrd="1" destOrd="0" presId="urn:microsoft.com/office/officeart/2005/8/layout/hierarchy1"/>
    <dgm:cxn modelId="{6B4580B7-65FD-4945-A450-089CC48AA90F}" type="presParOf" srcId="{7A014CF0-DA50-41B7-AD10-C298A79CBC84}" destId="{0EA27DC5-F443-4628-BE36-A4CBA2B1DBB7}" srcOrd="1" destOrd="0" presId="urn:microsoft.com/office/officeart/2005/8/layout/hierarchy1"/>
    <dgm:cxn modelId="{8A537909-4488-479C-B9DF-772B83446B5D}" type="presParOf" srcId="{0EA27DC5-F443-4628-BE36-A4CBA2B1DBB7}" destId="{90A2E842-49D5-4B8F-AD68-4A367B817B53}" srcOrd="0" destOrd="0" presId="urn:microsoft.com/office/officeart/2005/8/layout/hierarchy1"/>
    <dgm:cxn modelId="{FC538CA6-74CD-4DFD-92C9-20803F7E4159}" type="presParOf" srcId="{0EA27DC5-F443-4628-BE36-A4CBA2B1DBB7}" destId="{379334AD-5699-415B-A254-E7F7AE2D2E89}" srcOrd="1" destOrd="0" presId="urn:microsoft.com/office/officeart/2005/8/layout/hierarchy1"/>
    <dgm:cxn modelId="{AAB13ECB-4D1B-4A09-928B-D38D61F3A7C2}" type="presParOf" srcId="{379334AD-5699-415B-A254-E7F7AE2D2E89}" destId="{1A709B48-B270-4D12-8F1C-5806EEE9906C}" srcOrd="0" destOrd="0" presId="urn:microsoft.com/office/officeart/2005/8/layout/hierarchy1"/>
    <dgm:cxn modelId="{092E0CE9-35A3-4B18-80AB-FD21A5FAE258}" type="presParOf" srcId="{1A709B48-B270-4D12-8F1C-5806EEE9906C}" destId="{AA4E688A-63EA-47A1-80C0-7B9EA07F0440}" srcOrd="0" destOrd="0" presId="urn:microsoft.com/office/officeart/2005/8/layout/hierarchy1"/>
    <dgm:cxn modelId="{6CEFF18A-9277-4DB3-9DD0-D11DFD4E3295}" type="presParOf" srcId="{1A709B48-B270-4D12-8F1C-5806EEE9906C}" destId="{0276DA4C-3DAB-4F5F-813B-03B7B9CA99F9}" srcOrd="1" destOrd="0" presId="urn:microsoft.com/office/officeart/2005/8/layout/hierarchy1"/>
    <dgm:cxn modelId="{A6BCE51B-CE48-4D09-AB53-A7E491D26D97}" type="presParOf" srcId="{379334AD-5699-415B-A254-E7F7AE2D2E89}" destId="{1B26380F-3425-4952-9342-F4839579F52B}" srcOrd="1" destOrd="0" presId="urn:microsoft.com/office/officeart/2005/8/layout/hierarchy1"/>
    <dgm:cxn modelId="{C21A9F6B-00E2-4A31-A03B-E8FC627EEBED}" type="presParOf" srcId="{0EA27DC5-F443-4628-BE36-A4CBA2B1DBB7}" destId="{7E53AD0D-6AF9-4E79-A225-EB22290AF762}" srcOrd="2" destOrd="0" presId="urn:microsoft.com/office/officeart/2005/8/layout/hierarchy1"/>
    <dgm:cxn modelId="{E6F53318-951B-4A9F-86FE-045E2B9ADDD7}" type="presParOf" srcId="{0EA27DC5-F443-4628-BE36-A4CBA2B1DBB7}" destId="{A4D8B204-32DC-404E-8C4B-81507238E1CB}" srcOrd="3" destOrd="0" presId="urn:microsoft.com/office/officeart/2005/8/layout/hierarchy1"/>
    <dgm:cxn modelId="{920259CC-3525-4BB6-80D7-09089EECD35B}" type="presParOf" srcId="{A4D8B204-32DC-404E-8C4B-81507238E1CB}" destId="{94E10275-2C9B-4E62-AB6A-6A8B9018198C}" srcOrd="0" destOrd="0" presId="urn:microsoft.com/office/officeart/2005/8/layout/hierarchy1"/>
    <dgm:cxn modelId="{74517A29-4B91-401C-ACBF-0718793BF300}" type="presParOf" srcId="{94E10275-2C9B-4E62-AB6A-6A8B9018198C}" destId="{269E6AC7-F47D-410C-88FD-51AE21ECDC99}" srcOrd="0" destOrd="0" presId="urn:microsoft.com/office/officeart/2005/8/layout/hierarchy1"/>
    <dgm:cxn modelId="{79C85A8D-2D1E-4972-A17A-B6081FD4170D}" type="presParOf" srcId="{94E10275-2C9B-4E62-AB6A-6A8B9018198C}" destId="{80FA76CC-345E-4999-850F-18F1DBC2C2EE}" srcOrd="1" destOrd="0" presId="urn:microsoft.com/office/officeart/2005/8/layout/hierarchy1"/>
    <dgm:cxn modelId="{FDEBECC8-AD5A-439A-9E7F-93291336F36D}" type="presParOf" srcId="{A4D8B204-32DC-404E-8C4B-81507238E1CB}" destId="{238EC88C-743F-4EFE-B3C6-AB3B8A5C7376}" srcOrd="1" destOrd="0" presId="urn:microsoft.com/office/officeart/2005/8/layout/hierarchy1"/>
    <dgm:cxn modelId="{02D61C26-A4F5-4436-B5A1-8ECAA48D6693}" type="presParOf" srcId="{0EA27DC5-F443-4628-BE36-A4CBA2B1DBB7}" destId="{9F3C531D-1197-48E2-8517-82C3430D8103}" srcOrd="4" destOrd="0" presId="urn:microsoft.com/office/officeart/2005/8/layout/hierarchy1"/>
    <dgm:cxn modelId="{C8BDD6AB-B104-4496-9ECA-320F7200B43C}" type="presParOf" srcId="{0EA27DC5-F443-4628-BE36-A4CBA2B1DBB7}" destId="{47FAED3B-4CEE-4D6A-AF68-322225CEEB5A}" srcOrd="5" destOrd="0" presId="urn:microsoft.com/office/officeart/2005/8/layout/hierarchy1"/>
    <dgm:cxn modelId="{F4E92892-A7A2-4AE7-97BE-638B8FF67970}" type="presParOf" srcId="{47FAED3B-4CEE-4D6A-AF68-322225CEEB5A}" destId="{4E2C3A54-A69C-45A8-85D8-BD2965E2EF1F}" srcOrd="0" destOrd="0" presId="urn:microsoft.com/office/officeart/2005/8/layout/hierarchy1"/>
    <dgm:cxn modelId="{9E599FC1-91F3-427D-AD2B-C264DEB56C9F}" type="presParOf" srcId="{4E2C3A54-A69C-45A8-85D8-BD2965E2EF1F}" destId="{0E4AB32C-97AD-4D08-A898-B0F07F7464D3}" srcOrd="0" destOrd="0" presId="urn:microsoft.com/office/officeart/2005/8/layout/hierarchy1"/>
    <dgm:cxn modelId="{0D6D1BE3-8886-48F7-A60D-A6DAB0FA0387}" type="presParOf" srcId="{4E2C3A54-A69C-45A8-85D8-BD2965E2EF1F}" destId="{AA5667F4-3101-49FD-929A-AF82649588B5}" srcOrd="1" destOrd="0" presId="urn:microsoft.com/office/officeart/2005/8/layout/hierarchy1"/>
    <dgm:cxn modelId="{5F6C66CE-4315-4CA8-88EF-F74A2EBE8422}" type="presParOf" srcId="{47FAED3B-4CEE-4D6A-AF68-322225CEEB5A}" destId="{8D7D5306-967D-4EF9-A693-D6D190E18956}" srcOrd="1" destOrd="0" presId="urn:microsoft.com/office/officeart/2005/8/layout/hierarchy1"/>
    <dgm:cxn modelId="{A05F57A6-8D04-4F2F-B62F-40A49DB725C4}" type="presParOf" srcId="{8795475B-11BD-4A28-A7F9-C6FE3F3F88D0}" destId="{952E0CB2-96E5-4F87-B72E-3AE588DDEAD2}" srcOrd="2" destOrd="0" presId="urn:microsoft.com/office/officeart/2005/8/layout/hierarchy1"/>
    <dgm:cxn modelId="{ADD200F4-2EAD-4A35-A278-9BC5B4408324}" type="presParOf" srcId="{8795475B-11BD-4A28-A7F9-C6FE3F3F88D0}" destId="{D0895838-9B42-4CFA-ACA3-B0A94CAAE2A4}" srcOrd="3" destOrd="0" presId="urn:microsoft.com/office/officeart/2005/8/layout/hierarchy1"/>
    <dgm:cxn modelId="{AE43B37A-815A-4452-AAA1-676D931D1942}" type="presParOf" srcId="{D0895838-9B42-4CFA-ACA3-B0A94CAAE2A4}" destId="{86B96B6D-7677-4768-A7F9-9776CCF48E61}" srcOrd="0" destOrd="0" presId="urn:microsoft.com/office/officeart/2005/8/layout/hierarchy1"/>
    <dgm:cxn modelId="{405998BA-0DA9-41AF-96BA-09ABDD505896}" type="presParOf" srcId="{86B96B6D-7677-4768-A7F9-9776CCF48E61}" destId="{E85AFE39-7AC6-4517-A760-32E40A8E927F}" srcOrd="0" destOrd="0" presId="urn:microsoft.com/office/officeart/2005/8/layout/hierarchy1"/>
    <dgm:cxn modelId="{2A3E0076-4AE4-4614-BD30-7336D59810F8}" type="presParOf" srcId="{86B96B6D-7677-4768-A7F9-9776CCF48E61}" destId="{B95E04A8-A587-4B80-A0BA-5C484A818AEF}" srcOrd="1" destOrd="0" presId="urn:microsoft.com/office/officeart/2005/8/layout/hierarchy1"/>
    <dgm:cxn modelId="{8DC60302-375B-4A6F-A409-CED0AA7809F1}" type="presParOf" srcId="{D0895838-9B42-4CFA-ACA3-B0A94CAAE2A4}" destId="{2D754AE5-9FE1-4A61-9520-A93F2E40671D}" srcOrd="1" destOrd="0" presId="urn:microsoft.com/office/officeart/2005/8/layout/hierarchy1"/>
    <dgm:cxn modelId="{1983DB98-89CE-4E03-85F6-459421040D2D}" type="presParOf" srcId="{2D754AE5-9FE1-4A61-9520-A93F2E40671D}" destId="{D2C4F1C0-0345-4FD7-B559-90B68E1377B7}" srcOrd="0" destOrd="0" presId="urn:microsoft.com/office/officeart/2005/8/layout/hierarchy1"/>
    <dgm:cxn modelId="{F6FA9BD0-B8C6-4D46-B21E-7D2702658E06}" type="presParOf" srcId="{2D754AE5-9FE1-4A61-9520-A93F2E40671D}" destId="{1719321B-C905-424F-A9FD-82ECB08C4DE8}" srcOrd="1" destOrd="0" presId="urn:microsoft.com/office/officeart/2005/8/layout/hierarchy1"/>
    <dgm:cxn modelId="{FC3B5D08-9177-449E-A6E7-8741FE445ADD}" type="presParOf" srcId="{1719321B-C905-424F-A9FD-82ECB08C4DE8}" destId="{E730D83C-B876-4A29-A563-D0B5884CC0A4}" srcOrd="0" destOrd="0" presId="urn:microsoft.com/office/officeart/2005/8/layout/hierarchy1"/>
    <dgm:cxn modelId="{9DD1FD74-62DB-4FC5-85DA-D5C60FD0D689}" type="presParOf" srcId="{E730D83C-B876-4A29-A563-D0B5884CC0A4}" destId="{B9592C7D-EB76-4508-A901-84A2A07BAFA3}" srcOrd="0" destOrd="0" presId="urn:microsoft.com/office/officeart/2005/8/layout/hierarchy1"/>
    <dgm:cxn modelId="{B4DAE1C2-4676-4168-A7B8-2147188DF6F9}" type="presParOf" srcId="{E730D83C-B876-4A29-A563-D0B5884CC0A4}" destId="{BE045F2A-A440-40AB-9D35-2EB80AABBB94}" srcOrd="1" destOrd="0" presId="urn:microsoft.com/office/officeart/2005/8/layout/hierarchy1"/>
    <dgm:cxn modelId="{CB8BEF86-A129-498F-B060-DDFE5C38A148}" type="presParOf" srcId="{1719321B-C905-424F-A9FD-82ECB08C4DE8}" destId="{33FBCECE-10CB-4AE0-9F10-6767A33F8F62}" srcOrd="1" destOrd="0" presId="urn:microsoft.com/office/officeart/2005/8/layout/hierarchy1"/>
    <dgm:cxn modelId="{27C26A5A-A944-4E5E-AC95-4EFD88B7E89D}" type="presParOf" srcId="{2D754AE5-9FE1-4A61-9520-A93F2E40671D}" destId="{52BEF317-73CC-4617-B0C5-5C3FED6FCACF}" srcOrd="2" destOrd="0" presId="urn:microsoft.com/office/officeart/2005/8/layout/hierarchy1"/>
    <dgm:cxn modelId="{125AC0D6-619B-48E1-AED4-AB9C29F94727}" type="presParOf" srcId="{2D754AE5-9FE1-4A61-9520-A93F2E40671D}" destId="{CB70F246-8584-4D62-9C56-2B3DC53591A1}" srcOrd="3" destOrd="0" presId="urn:microsoft.com/office/officeart/2005/8/layout/hierarchy1"/>
    <dgm:cxn modelId="{56415991-4FBD-48E7-8A7F-D8ED62D2F5F0}" type="presParOf" srcId="{CB70F246-8584-4D62-9C56-2B3DC53591A1}" destId="{3E5F91B3-BFB9-421F-BC3B-31457EDFD7BF}" srcOrd="0" destOrd="0" presId="urn:microsoft.com/office/officeart/2005/8/layout/hierarchy1"/>
    <dgm:cxn modelId="{2C2AD336-9DF8-4240-9898-9031322A27D4}" type="presParOf" srcId="{3E5F91B3-BFB9-421F-BC3B-31457EDFD7BF}" destId="{B7EF48B2-086A-4116-A6F8-B1586858267A}" srcOrd="0" destOrd="0" presId="urn:microsoft.com/office/officeart/2005/8/layout/hierarchy1"/>
    <dgm:cxn modelId="{DBA45241-AC85-491A-9EEC-07FC3CB1C19D}" type="presParOf" srcId="{3E5F91B3-BFB9-421F-BC3B-31457EDFD7BF}" destId="{E9AD4265-5E99-4982-BED1-1D1EB454AEBB}" srcOrd="1" destOrd="0" presId="urn:microsoft.com/office/officeart/2005/8/layout/hierarchy1"/>
    <dgm:cxn modelId="{105B70F7-1941-4944-9D21-E61121E4E9EC}" type="presParOf" srcId="{CB70F246-8584-4D62-9C56-2B3DC53591A1}" destId="{FDB851A7-DA60-4213-B1A0-BFF6EA6CD9B8}" srcOrd="1" destOrd="0" presId="urn:microsoft.com/office/officeart/2005/8/layout/hierarchy1"/>
    <dgm:cxn modelId="{29DE99BE-B591-4BA4-A59A-52CC4A2F9040}" type="presParOf" srcId="{2D754AE5-9FE1-4A61-9520-A93F2E40671D}" destId="{9AE0AB93-77C2-49C8-A7C5-8C56760801EE}" srcOrd="4" destOrd="0" presId="urn:microsoft.com/office/officeart/2005/8/layout/hierarchy1"/>
    <dgm:cxn modelId="{A24BC47D-961E-4364-95E0-7BEC2F25FE12}" type="presParOf" srcId="{2D754AE5-9FE1-4A61-9520-A93F2E40671D}" destId="{0C13E30B-71D1-4A62-80FC-482083822C5E}" srcOrd="5" destOrd="0" presId="urn:microsoft.com/office/officeart/2005/8/layout/hierarchy1"/>
    <dgm:cxn modelId="{1BFEA049-3120-41F7-9AE9-9A0E2F64BB39}" type="presParOf" srcId="{0C13E30B-71D1-4A62-80FC-482083822C5E}" destId="{BAE7C533-2ECC-4E2F-8D50-98A4D1450410}" srcOrd="0" destOrd="0" presId="urn:microsoft.com/office/officeart/2005/8/layout/hierarchy1"/>
    <dgm:cxn modelId="{364C57F3-0E94-4180-B92D-7B33BC7FD614}" type="presParOf" srcId="{BAE7C533-2ECC-4E2F-8D50-98A4D1450410}" destId="{8DA6430E-0D31-4635-94A5-A1B799151BC6}" srcOrd="0" destOrd="0" presId="urn:microsoft.com/office/officeart/2005/8/layout/hierarchy1"/>
    <dgm:cxn modelId="{7BA7D24C-3351-47BA-B857-7AF74D2FF7FE}" type="presParOf" srcId="{BAE7C533-2ECC-4E2F-8D50-98A4D1450410}" destId="{E37C70A8-80DC-4B61-89C9-9A667FF58FE5}" srcOrd="1" destOrd="0" presId="urn:microsoft.com/office/officeart/2005/8/layout/hierarchy1"/>
    <dgm:cxn modelId="{7D503046-7937-4DD0-9CAF-0555D0625C02}" type="presParOf" srcId="{0C13E30B-71D1-4A62-80FC-482083822C5E}" destId="{675ACCFA-81BC-4E42-9AE3-596B69A05BDE}" srcOrd="1" destOrd="0" presId="urn:microsoft.com/office/officeart/2005/8/layout/hierarchy1"/>
    <dgm:cxn modelId="{395798A8-65C0-4298-9564-DFD47D87A9C4}" type="presParOf" srcId="{2D754AE5-9FE1-4A61-9520-A93F2E40671D}" destId="{5A353FF9-0804-46E7-ADDC-5813F9700146}" srcOrd="6" destOrd="0" presId="urn:microsoft.com/office/officeart/2005/8/layout/hierarchy1"/>
    <dgm:cxn modelId="{2E980CAA-C450-44A6-A6FF-BB8AB0F844D7}" type="presParOf" srcId="{2D754AE5-9FE1-4A61-9520-A93F2E40671D}" destId="{763BB735-64DC-47D7-A62B-9B03AE488228}" srcOrd="7" destOrd="0" presId="urn:microsoft.com/office/officeart/2005/8/layout/hierarchy1"/>
    <dgm:cxn modelId="{013B4D6D-2C15-4283-AA04-2E50A52D460E}" type="presParOf" srcId="{763BB735-64DC-47D7-A62B-9B03AE488228}" destId="{32EAEA31-A26F-4EF5-8E6E-2805D1D082FA}" srcOrd="0" destOrd="0" presId="urn:microsoft.com/office/officeart/2005/8/layout/hierarchy1"/>
    <dgm:cxn modelId="{5DB0CA83-FCBA-487B-A2A3-87075D113319}" type="presParOf" srcId="{32EAEA31-A26F-4EF5-8E6E-2805D1D082FA}" destId="{BE62B0CA-8A2B-44E0-AD2F-53DA7A289AB5}" srcOrd="0" destOrd="0" presId="urn:microsoft.com/office/officeart/2005/8/layout/hierarchy1"/>
    <dgm:cxn modelId="{1E4ADCE6-E874-4FF6-BD87-02772158A137}" type="presParOf" srcId="{32EAEA31-A26F-4EF5-8E6E-2805D1D082FA}" destId="{6527E50D-4052-41D6-9486-E4D8925CEEDC}" srcOrd="1" destOrd="0" presId="urn:microsoft.com/office/officeart/2005/8/layout/hierarchy1"/>
    <dgm:cxn modelId="{C88C9AA3-F693-476E-95B8-6E5DFB6C69DA}" type="presParOf" srcId="{763BB735-64DC-47D7-A62B-9B03AE488228}" destId="{1474F34E-413E-4E06-902C-1BFB785488C9}" srcOrd="1" destOrd="0" presId="urn:microsoft.com/office/officeart/2005/8/layout/hierarchy1"/>
    <dgm:cxn modelId="{23BC900A-C3A3-4BF0-9B59-DE461F48E8EF}" type="presParOf" srcId="{2D754AE5-9FE1-4A61-9520-A93F2E40671D}" destId="{3D3840C1-B790-488A-9E40-F3215AA16B04}" srcOrd="8" destOrd="0" presId="urn:microsoft.com/office/officeart/2005/8/layout/hierarchy1"/>
    <dgm:cxn modelId="{DA27319F-188D-4527-805A-27F46936B6F9}" type="presParOf" srcId="{2D754AE5-9FE1-4A61-9520-A93F2E40671D}" destId="{ED908453-5415-48AF-9052-CF2EDD45A010}" srcOrd="9" destOrd="0" presId="urn:microsoft.com/office/officeart/2005/8/layout/hierarchy1"/>
    <dgm:cxn modelId="{FEBD4204-EF6D-4C12-A4BA-7C8BB56C1579}" type="presParOf" srcId="{ED908453-5415-48AF-9052-CF2EDD45A010}" destId="{77876C2B-1A16-4479-9E48-19A7FC52E486}" srcOrd="0" destOrd="0" presId="urn:microsoft.com/office/officeart/2005/8/layout/hierarchy1"/>
    <dgm:cxn modelId="{F4518020-E006-43D7-AD1D-781A73677665}" type="presParOf" srcId="{77876C2B-1A16-4479-9E48-19A7FC52E486}" destId="{72AAD2BD-5823-4A00-A86D-DC0CE9401491}" srcOrd="0" destOrd="0" presId="urn:microsoft.com/office/officeart/2005/8/layout/hierarchy1"/>
    <dgm:cxn modelId="{AFE6F830-C01A-4A38-A8EC-38DF3916C28B}" type="presParOf" srcId="{77876C2B-1A16-4479-9E48-19A7FC52E486}" destId="{B6239699-0406-43F7-80C1-EB76CD0C13AD}" srcOrd="1" destOrd="0" presId="urn:microsoft.com/office/officeart/2005/8/layout/hierarchy1"/>
    <dgm:cxn modelId="{4E2B9C30-4279-459F-A39F-0E0AA5B21D83}" type="presParOf" srcId="{ED908453-5415-48AF-9052-CF2EDD45A010}" destId="{184B0081-36D8-4530-964B-AEF8D79E78B1}" srcOrd="1" destOrd="0" presId="urn:microsoft.com/office/officeart/2005/8/layout/hierarchy1"/>
  </dgm:cxnLst>
  <dgm:bg>
    <a:solidFill>
      <a:schemeClr val="bg1"/>
    </a:solidFill>
  </dgm:bg>
  <dgm:whole>
    <a:ln w="31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F2EE5-B9D7-43E7-9280-E2AF300597EB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CEFCFA-BE41-4B59-BEB5-8A6C9710FB5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ইতিহাসের স্বরুপ বা বৈশিষ্ট্য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0673D4A-A86E-48EA-BAAD-DEC590E38222}" type="parTrans" cxnId="{A3EA8A0B-D21B-4DD7-9D54-345BA204381E}">
      <dgm:prSet/>
      <dgm:spPr/>
      <dgm:t>
        <a:bodyPr/>
        <a:lstStyle/>
        <a:p>
          <a:endParaRPr lang="en-US"/>
        </a:p>
      </dgm:t>
    </dgm:pt>
    <dgm:pt modelId="{8BD6A71C-F7F0-4178-8B93-1BC6065EF5F3}" type="sibTrans" cxnId="{A3EA8A0B-D21B-4DD7-9D54-345BA204381E}">
      <dgm:prSet/>
      <dgm:spPr/>
      <dgm:t>
        <a:bodyPr/>
        <a:lstStyle/>
        <a:p>
          <a:endParaRPr lang="en-US"/>
        </a:p>
      </dgm:t>
    </dgm:pt>
    <dgm:pt modelId="{5D62693B-B8F3-486F-A331-AF31C367226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600" dirty="0" smtClean="0">
              <a:latin typeface="NikoshBAN" pitchFamily="2" charset="0"/>
              <a:cs typeface="NikoshBAN" pitchFamily="2" charset="0"/>
            </a:rPr>
            <a:t>সত্যনিষ্ঠ তথ্যের সাহায্যে অতীত  পুনর্গঠন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705C5012-BDE7-4277-8F4C-EFFCF13FAE08}" type="parTrans" cxnId="{0710477C-2E9B-4629-8955-F471029650E9}">
      <dgm:prSet/>
      <dgm:spPr/>
      <dgm:t>
        <a:bodyPr/>
        <a:lstStyle/>
        <a:p>
          <a:endParaRPr lang="en-US"/>
        </a:p>
      </dgm:t>
    </dgm:pt>
    <dgm:pt modelId="{1D6A7DD1-9003-415B-934E-EBD014D2EF46}" type="sibTrans" cxnId="{0710477C-2E9B-4629-8955-F471029650E9}">
      <dgm:prSet/>
      <dgm:spPr/>
      <dgm:t>
        <a:bodyPr/>
        <a:lstStyle/>
        <a:p>
          <a:endParaRPr lang="en-US"/>
        </a:p>
      </dgm:t>
    </dgm:pt>
    <dgm:pt modelId="{89A825C0-C0E9-4AA1-860F-1231F5FAA29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600" dirty="0" smtClean="0">
              <a:latin typeface="NikoshBAN" pitchFamily="2" charset="0"/>
              <a:cs typeface="NikoshBAN" pitchFamily="2" charset="0"/>
            </a:rPr>
            <a:t>মানব সভ্যতা ও সভ্যতার অগ্রগতির ধারাবাহিক  বিবরণ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99DE8ED4-FBA3-4338-BD68-72A3306ED46A}" type="parTrans" cxnId="{2EE72328-812D-4286-8575-BBE7BE51EE45}">
      <dgm:prSet/>
      <dgm:spPr/>
      <dgm:t>
        <a:bodyPr/>
        <a:lstStyle/>
        <a:p>
          <a:endParaRPr lang="en-US"/>
        </a:p>
      </dgm:t>
    </dgm:pt>
    <dgm:pt modelId="{FDA8A271-ADF5-4DA4-9C97-90C6B2DF8F59}" type="sibTrans" cxnId="{2EE72328-812D-4286-8575-BBE7BE51EE45}">
      <dgm:prSet/>
      <dgm:spPr/>
      <dgm:t>
        <a:bodyPr/>
        <a:lstStyle/>
        <a:p>
          <a:endParaRPr lang="en-US"/>
        </a:p>
      </dgm:t>
    </dgm:pt>
    <dgm:pt modelId="{1A3B6716-69F6-4BCA-9429-170B9B456D6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ইতিহাস গতিশীল ও বহমান একটি প্রক্রিয়া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E96FFF-D043-4694-AAE2-41D1954162BD}" type="parTrans" cxnId="{1C20FCA3-6CE8-4171-A72A-283AC5FA966F}">
      <dgm:prSet/>
      <dgm:spPr/>
      <dgm:t>
        <a:bodyPr/>
        <a:lstStyle/>
        <a:p>
          <a:endParaRPr lang="en-US"/>
        </a:p>
      </dgm:t>
    </dgm:pt>
    <dgm:pt modelId="{D527BA66-95DC-4035-BF47-2477D895F251}" type="sibTrans" cxnId="{1C20FCA3-6CE8-4171-A72A-283AC5FA966F}">
      <dgm:prSet/>
      <dgm:spPr/>
      <dgm:t>
        <a:bodyPr/>
        <a:lstStyle/>
        <a:p>
          <a:endParaRPr lang="en-US"/>
        </a:p>
      </dgm:t>
    </dgm:pt>
    <dgm:pt modelId="{079A4FC9-8BE0-4BBB-9720-C76AB080EDD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1800" dirty="0" smtClean="0">
              <a:latin typeface="NikoshBAN" pitchFamily="2" charset="0"/>
              <a:cs typeface="NikoshBAN" pitchFamily="2" charset="0"/>
            </a:rPr>
            <a:t>ইতিহাস ঘটে  যাওয়া ঘটনার সঠিক বিবরণ  তুলে ধরে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E240CE7E-D0FE-4AB1-B965-D3950594A509}" type="parTrans" cxnId="{FD2B5012-19F3-4F31-B4E7-08D8436C75AA}">
      <dgm:prSet/>
      <dgm:spPr/>
      <dgm:t>
        <a:bodyPr/>
        <a:lstStyle/>
        <a:p>
          <a:endParaRPr lang="en-US"/>
        </a:p>
      </dgm:t>
    </dgm:pt>
    <dgm:pt modelId="{8D05D27E-E13F-44B4-B883-4A46DE77ED5F}" type="sibTrans" cxnId="{FD2B5012-19F3-4F31-B4E7-08D8436C75AA}">
      <dgm:prSet/>
      <dgm:spPr/>
      <dgm:t>
        <a:bodyPr/>
        <a:lstStyle/>
        <a:p>
          <a:endParaRPr lang="en-US"/>
        </a:p>
      </dgm:t>
    </dgm:pt>
    <dgm:pt modelId="{0E9676E0-11C0-441F-B23D-87CCF57597F5}" type="pres">
      <dgm:prSet presAssocID="{DAEF2EE5-B9D7-43E7-9280-E2AF300597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4078D-E86B-4ADC-A81E-3B0CC00B1E12}" type="pres">
      <dgm:prSet presAssocID="{5CCEFCFA-BE41-4B59-BEB5-8A6C9710FB5E}" presName="centerShape" presStyleLbl="node0" presStyleIdx="0" presStyleCnt="1"/>
      <dgm:spPr/>
      <dgm:t>
        <a:bodyPr/>
        <a:lstStyle/>
        <a:p>
          <a:endParaRPr lang="en-US"/>
        </a:p>
      </dgm:t>
    </dgm:pt>
    <dgm:pt modelId="{7DE68350-1629-49B6-9449-13FBD3787BA3}" type="pres">
      <dgm:prSet presAssocID="{705C5012-BDE7-4277-8F4C-EFFCF13FAE08}" presName="Name9" presStyleLbl="parChTrans1D2" presStyleIdx="0" presStyleCnt="4"/>
      <dgm:spPr/>
      <dgm:t>
        <a:bodyPr/>
        <a:lstStyle/>
        <a:p>
          <a:endParaRPr lang="en-US"/>
        </a:p>
      </dgm:t>
    </dgm:pt>
    <dgm:pt modelId="{1EECF768-4BD9-429E-896B-EB8FE538F9FF}" type="pres">
      <dgm:prSet presAssocID="{705C5012-BDE7-4277-8F4C-EFFCF13FAE0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01A7EBC-30A0-4905-AFB5-055612BA1B41}" type="pres">
      <dgm:prSet presAssocID="{5D62693B-B8F3-486F-A331-AF31C36722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E3E95-7702-4C14-88BE-0F7F44D3C6B9}" type="pres">
      <dgm:prSet presAssocID="{99DE8ED4-FBA3-4338-BD68-72A3306ED46A}" presName="Name9" presStyleLbl="parChTrans1D2" presStyleIdx="1" presStyleCnt="4"/>
      <dgm:spPr/>
      <dgm:t>
        <a:bodyPr/>
        <a:lstStyle/>
        <a:p>
          <a:endParaRPr lang="en-US"/>
        </a:p>
      </dgm:t>
    </dgm:pt>
    <dgm:pt modelId="{4D562ACD-61E0-4163-BD89-E32E55D05F09}" type="pres">
      <dgm:prSet presAssocID="{99DE8ED4-FBA3-4338-BD68-72A3306ED46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9852E38-0B90-45D4-959A-C8E4D8FD735E}" type="pres">
      <dgm:prSet presAssocID="{89A825C0-C0E9-4AA1-860F-1231F5FAA299}" presName="node" presStyleLbl="node1" presStyleIdx="1" presStyleCnt="4" custScaleX="103442" custScaleY="99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0815C-D8CD-4CB9-A66C-E1CE666367B5}" type="pres">
      <dgm:prSet presAssocID="{75E96FFF-D043-4694-AAE2-41D1954162BD}" presName="Name9" presStyleLbl="parChTrans1D2" presStyleIdx="2" presStyleCnt="4"/>
      <dgm:spPr/>
      <dgm:t>
        <a:bodyPr/>
        <a:lstStyle/>
        <a:p>
          <a:endParaRPr lang="en-US"/>
        </a:p>
      </dgm:t>
    </dgm:pt>
    <dgm:pt modelId="{2303A1F4-032E-4C77-A059-AC126C18688B}" type="pres">
      <dgm:prSet presAssocID="{75E96FFF-D043-4694-AAE2-41D1954162B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424A4DF-2C86-4851-A7A6-A1F4A369EDBF}" type="pres">
      <dgm:prSet presAssocID="{1A3B6716-69F6-4BCA-9429-170B9B456D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3EB6B-7D4D-4200-8EB0-995162858461}" type="pres">
      <dgm:prSet presAssocID="{E240CE7E-D0FE-4AB1-B965-D3950594A509}" presName="Name9" presStyleLbl="parChTrans1D2" presStyleIdx="3" presStyleCnt="4"/>
      <dgm:spPr/>
      <dgm:t>
        <a:bodyPr/>
        <a:lstStyle/>
        <a:p>
          <a:endParaRPr lang="en-US"/>
        </a:p>
      </dgm:t>
    </dgm:pt>
    <dgm:pt modelId="{9B5014DE-0682-403A-89E9-4B4ECB6940D9}" type="pres">
      <dgm:prSet presAssocID="{E240CE7E-D0FE-4AB1-B965-D3950594A50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ADEEF63-55E9-4504-87D9-2C1CFFA98049}" type="pres">
      <dgm:prSet presAssocID="{079A4FC9-8BE0-4BBB-9720-C76AB080EDD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5D544-67F3-4272-87BF-21F164C7A68F}" type="presOf" srcId="{5D62693B-B8F3-486F-A331-AF31C367226E}" destId="{A01A7EBC-30A0-4905-AFB5-055612BA1B41}" srcOrd="0" destOrd="0" presId="urn:microsoft.com/office/officeart/2005/8/layout/radial1"/>
    <dgm:cxn modelId="{B6176FD6-986B-49B3-B485-CA222ADC5280}" type="presOf" srcId="{99DE8ED4-FBA3-4338-BD68-72A3306ED46A}" destId="{4D562ACD-61E0-4163-BD89-E32E55D05F09}" srcOrd="1" destOrd="0" presId="urn:microsoft.com/office/officeart/2005/8/layout/radial1"/>
    <dgm:cxn modelId="{2EE72328-812D-4286-8575-BBE7BE51EE45}" srcId="{5CCEFCFA-BE41-4B59-BEB5-8A6C9710FB5E}" destId="{89A825C0-C0E9-4AA1-860F-1231F5FAA299}" srcOrd="1" destOrd="0" parTransId="{99DE8ED4-FBA3-4338-BD68-72A3306ED46A}" sibTransId="{FDA8A271-ADF5-4DA4-9C97-90C6B2DF8F59}"/>
    <dgm:cxn modelId="{A3EA8A0B-D21B-4DD7-9D54-345BA204381E}" srcId="{DAEF2EE5-B9D7-43E7-9280-E2AF300597EB}" destId="{5CCEFCFA-BE41-4B59-BEB5-8A6C9710FB5E}" srcOrd="0" destOrd="0" parTransId="{40673D4A-A86E-48EA-BAAD-DEC590E38222}" sibTransId="{8BD6A71C-F7F0-4178-8B93-1BC6065EF5F3}"/>
    <dgm:cxn modelId="{12128303-C6CC-4174-9085-35FA3413F2D0}" type="presOf" srcId="{DAEF2EE5-B9D7-43E7-9280-E2AF300597EB}" destId="{0E9676E0-11C0-441F-B23D-87CCF57597F5}" srcOrd="0" destOrd="0" presId="urn:microsoft.com/office/officeart/2005/8/layout/radial1"/>
    <dgm:cxn modelId="{F5DCDDCB-7D08-4E71-B7BC-2DD4857F913D}" type="presOf" srcId="{705C5012-BDE7-4277-8F4C-EFFCF13FAE08}" destId="{1EECF768-4BD9-429E-896B-EB8FE538F9FF}" srcOrd="1" destOrd="0" presId="urn:microsoft.com/office/officeart/2005/8/layout/radial1"/>
    <dgm:cxn modelId="{37D344DF-9A40-4059-803D-602B4E379AA8}" type="presOf" srcId="{75E96FFF-D043-4694-AAE2-41D1954162BD}" destId="{2B00815C-D8CD-4CB9-A66C-E1CE666367B5}" srcOrd="0" destOrd="0" presId="urn:microsoft.com/office/officeart/2005/8/layout/radial1"/>
    <dgm:cxn modelId="{468D1363-C170-4CAF-9833-5DF64E71EDDD}" type="presOf" srcId="{E240CE7E-D0FE-4AB1-B965-D3950594A509}" destId="{9B5014DE-0682-403A-89E9-4B4ECB6940D9}" srcOrd="1" destOrd="0" presId="urn:microsoft.com/office/officeart/2005/8/layout/radial1"/>
    <dgm:cxn modelId="{FA63977E-0D6E-4045-8140-46C88B12936D}" type="presOf" srcId="{079A4FC9-8BE0-4BBB-9720-C76AB080EDDB}" destId="{0ADEEF63-55E9-4504-87D9-2C1CFFA98049}" srcOrd="0" destOrd="0" presId="urn:microsoft.com/office/officeart/2005/8/layout/radial1"/>
    <dgm:cxn modelId="{FD2B5012-19F3-4F31-B4E7-08D8436C75AA}" srcId="{5CCEFCFA-BE41-4B59-BEB5-8A6C9710FB5E}" destId="{079A4FC9-8BE0-4BBB-9720-C76AB080EDDB}" srcOrd="3" destOrd="0" parTransId="{E240CE7E-D0FE-4AB1-B965-D3950594A509}" sibTransId="{8D05D27E-E13F-44B4-B883-4A46DE77ED5F}"/>
    <dgm:cxn modelId="{E889C1D9-F5D3-4044-9AFA-C395C1C44D10}" type="presOf" srcId="{E240CE7E-D0FE-4AB1-B965-D3950594A509}" destId="{CD13EB6B-7D4D-4200-8EB0-995162858461}" srcOrd="0" destOrd="0" presId="urn:microsoft.com/office/officeart/2005/8/layout/radial1"/>
    <dgm:cxn modelId="{5151C30D-A8BE-449E-AADF-794666925103}" type="presOf" srcId="{5CCEFCFA-BE41-4B59-BEB5-8A6C9710FB5E}" destId="{6F74078D-E86B-4ADC-A81E-3B0CC00B1E12}" srcOrd="0" destOrd="0" presId="urn:microsoft.com/office/officeart/2005/8/layout/radial1"/>
    <dgm:cxn modelId="{0710477C-2E9B-4629-8955-F471029650E9}" srcId="{5CCEFCFA-BE41-4B59-BEB5-8A6C9710FB5E}" destId="{5D62693B-B8F3-486F-A331-AF31C367226E}" srcOrd="0" destOrd="0" parTransId="{705C5012-BDE7-4277-8F4C-EFFCF13FAE08}" sibTransId="{1D6A7DD1-9003-415B-934E-EBD014D2EF46}"/>
    <dgm:cxn modelId="{C110F4C5-12D0-4C62-BB5F-DEB1383A07E6}" type="presOf" srcId="{89A825C0-C0E9-4AA1-860F-1231F5FAA299}" destId="{E9852E38-0B90-45D4-959A-C8E4D8FD735E}" srcOrd="0" destOrd="0" presId="urn:microsoft.com/office/officeart/2005/8/layout/radial1"/>
    <dgm:cxn modelId="{1C20FCA3-6CE8-4171-A72A-283AC5FA966F}" srcId="{5CCEFCFA-BE41-4B59-BEB5-8A6C9710FB5E}" destId="{1A3B6716-69F6-4BCA-9429-170B9B456D6E}" srcOrd="2" destOrd="0" parTransId="{75E96FFF-D043-4694-AAE2-41D1954162BD}" sibTransId="{D527BA66-95DC-4035-BF47-2477D895F251}"/>
    <dgm:cxn modelId="{64A63AF9-8A4F-4448-9B7A-100C87E8E436}" type="presOf" srcId="{99DE8ED4-FBA3-4338-BD68-72A3306ED46A}" destId="{5CEE3E95-7702-4C14-88BE-0F7F44D3C6B9}" srcOrd="0" destOrd="0" presId="urn:microsoft.com/office/officeart/2005/8/layout/radial1"/>
    <dgm:cxn modelId="{56839777-A04E-4BA9-A024-D29E2EEAC2CC}" type="presOf" srcId="{75E96FFF-D043-4694-AAE2-41D1954162BD}" destId="{2303A1F4-032E-4C77-A059-AC126C18688B}" srcOrd="1" destOrd="0" presId="urn:microsoft.com/office/officeart/2005/8/layout/radial1"/>
    <dgm:cxn modelId="{42A0F97E-FE8C-41CC-BBE2-189D3219B6C1}" type="presOf" srcId="{705C5012-BDE7-4277-8F4C-EFFCF13FAE08}" destId="{7DE68350-1629-49B6-9449-13FBD3787BA3}" srcOrd="0" destOrd="0" presId="urn:microsoft.com/office/officeart/2005/8/layout/radial1"/>
    <dgm:cxn modelId="{845D9171-E41A-482B-BB6D-54A7D61D80DF}" type="presOf" srcId="{1A3B6716-69F6-4BCA-9429-170B9B456D6E}" destId="{8424A4DF-2C86-4851-A7A6-A1F4A369EDBF}" srcOrd="0" destOrd="0" presId="urn:microsoft.com/office/officeart/2005/8/layout/radial1"/>
    <dgm:cxn modelId="{B573BDE9-CAF7-4AEA-9E74-AA49B4225CA3}" type="presParOf" srcId="{0E9676E0-11C0-441F-B23D-87CCF57597F5}" destId="{6F74078D-E86B-4ADC-A81E-3B0CC00B1E12}" srcOrd="0" destOrd="0" presId="urn:microsoft.com/office/officeart/2005/8/layout/radial1"/>
    <dgm:cxn modelId="{E0EAAFB5-2462-45F5-870F-47C5DF8D3A55}" type="presParOf" srcId="{0E9676E0-11C0-441F-B23D-87CCF57597F5}" destId="{7DE68350-1629-49B6-9449-13FBD3787BA3}" srcOrd="1" destOrd="0" presId="urn:microsoft.com/office/officeart/2005/8/layout/radial1"/>
    <dgm:cxn modelId="{F36435D8-440B-4191-B912-B1BE8B3873BF}" type="presParOf" srcId="{7DE68350-1629-49B6-9449-13FBD3787BA3}" destId="{1EECF768-4BD9-429E-896B-EB8FE538F9FF}" srcOrd="0" destOrd="0" presId="urn:microsoft.com/office/officeart/2005/8/layout/radial1"/>
    <dgm:cxn modelId="{1044A165-0137-48F3-BB52-A43C69C4181C}" type="presParOf" srcId="{0E9676E0-11C0-441F-B23D-87CCF57597F5}" destId="{A01A7EBC-30A0-4905-AFB5-055612BA1B41}" srcOrd="2" destOrd="0" presId="urn:microsoft.com/office/officeart/2005/8/layout/radial1"/>
    <dgm:cxn modelId="{56620532-99F8-40E4-AF9D-33929B32468C}" type="presParOf" srcId="{0E9676E0-11C0-441F-B23D-87CCF57597F5}" destId="{5CEE3E95-7702-4C14-88BE-0F7F44D3C6B9}" srcOrd="3" destOrd="0" presId="urn:microsoft.com/office/officeart/2005/8/layout/radial1"/>
    <dgm:cxn modelId="{D8A1753C-6BF8-48B0-948B-666F3A3B3238}" type="presParOf" srcId="{5CEE3E95-7702-4C14-88BE-0F7F44D3C6B9}" destId="{4D562ACD-61E0-4163-BD89-E32E55D05F09}" srcOrd="0" destOrd="0" presId="urn:microsoft.com/office/officeart/2005/8/layout/radial1"/>
    <dgm:cxn modelId="{16B29CD6-8567-4096-9BC6-7626D5378375}" type="presParOf" srcId="{0E9676E0-11C0-441F-B23D-87CCF57597F5}" destId="{E9852E38-0B90-45D4-959A-C8E4D8FD735E}" srcOrd="4" destOrd="0" presId="urn:microsoft.com/office/officeart/2005/8/layout/radial1"/>
    <dgm:cxn modelId="{FCA27DA4-496D-4C15-9E56-42B38F34A3EC}" type="presParOf" srcId="{0E9676E0-11C0-441F-B23D-87CCF57597F5}" destId="{2B00815C-D8CD-4CB9-A66C-E1CE666367B5}" srcOrd="5" destOrd="0" presId="urn:microsoft.com/office/officeart/2005/8/layout/radial1"/>
    <dgm:cxn modelId="{BB28B664-4D31-4AC5-A180-11968FCBABA1}" type="presParOf" srcId="{2B00815C-D8CD-4CB9-A66C-E1CE666367B5}" destId="{2303A1F4-032E-4C77-A059-AC126C18688B}" srcOrd="0" destOrd="0" presId="urn:microsoft.com/office/officeart/2005/8/layout/radial1"/>
    <dgm:cxn modelId="{A52D18CB-FE5F-4744-ACA2-A10E4EC7AA6A}" type="presParOf" srcId="{0E9676E0-11C0-441F-B23D-87CCF57597F5}" destId="{8424A4DF-2C86-4851-A7A6-A1F4A369EDBF}" srcOrd="6" destOrd="0" presId="urn:microsoft.com/office/officeart/2005/8/layout/radial1"/>
    <dgm:cxn modelId="{945CE585-6D49-42C1-952B-AE4CDA803D8E}" type="presParOf" srcId="{0E9676E0-11C0-441F-B23D-87CCF57597F5}" destId="{CD13EB6B-7D4D-4200-8EB0-995162858461}" srcOrd="7" destOrd="0" presId="urn:microsoft.com/office/officeart/2005/8/layout/radial1"/>
    <dgm:cxn modelId="{AF314AFC-2FAF-48C0-8E49-C92035924667}" type="presParOf" srcId="{CD13EB6B-7D4D-4200-8EB0-995162858461}" destId="{9B5014DE-0682-403A-89E9-4B4ECB6940D9}" srcOrd="0" destOrd="0" presId="urn:microsoft.com/office/officeart/2005/8/layout/radial1"/>
    <dgm:cxn modelId="{B6E3A891-4179-4D55-A026-2E418C8E2232}" type="presParOf" srcId="{0E9676E0-11C0-441F-B23D-87CCF57597F5}" destId="{0ADEEF63-55E9-4504-87D9-2C1CFFA98049}" srcOrd="8" destOrd="0" presId="urn:microsoft.com/office/officeart/2005/8/layout/radial1"/>
  </dgm:cxnLst>
  <dgm:bg/>
  <dgm:whole>
    <a:ln w="1270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840C1-B790-488A-9E40-F3215AA16B04}">
      <dsp:nvSpPr>
        <dsp:cNvPr id="0" name=""/>
        <dsp:cNvSpPr/>
      </dsp:nvSpPr>
      <dsp:spPr>
        <a:xfrm>
          <a:off x="5724450" y="2587063"/>
          <a:ext cx="1411672" cy="894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923"/>
              </a:lnTo>
              <a:lnTo>
                <a:pt x="1411672" y="821923"/>
              </a:lnTo>
              <a:lnTo>
                <a:pt x="1411672" y="8949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53FF9-0804-46E7-ADDC-5813F9700146}">
      <dsp:nvSpPr>
        <dsp:cNvPr id="0" name=""/>
        <dsp:cNvSpPr/>
      </dsp:nvSpPr>
      <dsp:spPr>
        <a:xfrm>
          <a:off x="5724450" y="2587063"/>
          <a:ext cx="448847" cy="894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923"/>
              </a:lnTo>
              <a:lnTo>
                <a:pt x="448847" y="821923"/>
              </a:lnTo>
              <a:lnTo>
                <a:pt x="448847" y="8949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0AB93-77C2-49C8-A7C5-8C56760801EE}">
      <dsp:nvSpPr>
        <dsp:cNvPr id="0" name=""/>
        <dsp:cNvSpPr/>
      </dsp:nvSpPr>
      <dsp:spPr>
        <a:xfrm>
          <a:off x="5210472" y="2587063"/>
          <a:ext cx="513977" cy="894901"/>
        </a:xfrm>
        <a:custGeom>
          <a:avLst/>
          <a:gdLst/>
          <a:ahLst/>
          <a:cxnLst/>
          <a:rect l="0" t="0" r="0" b="0"/>
          <a:pathLst>
            <a:path>
              <a:moveTo>
                <a:pt x="513977" y="0"/>
              </a:moveTo>
              <a:lnTo>
                <a:pt x="513977" y="821923"/>
              </a:lnTo>
              <a:lnTo>
                <a:pt x="0" y="821923"/>
              </a:lnTo>
              <a:lnTo>
                <a:pt x="0" y="8949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EF317-73CC-4617-B0C5-5C3FED6FCACF}">
      <dsp:nvSpPr>
        <dsp:cNvPr id="0" name=""/>
        <dsp:cNvSpPr/>
      </dsp:nvSpPr>
      <dsp:spPr>
        <a:xfrm>
          <a:off x="4247647" y="2587063"/>
          <a:ext cx="1476802" cy="894901"/>
        </a:xfrm>
        <a:custGeom>
          <a:avLst/>
          <a:gdLst/>
          <a:ahLst/>
          <a:cxnLst/>
          <a:rect l="0" t="0" r="0" b="0"/>
          <a:pathLst>
            <a:path>
              <a:moveTo>
                <a:pt x="1476802" y="0"/>
              </a:moveTo>
              <a:lnTo>
                <a:pt x="1476802" y="821923"/>
              </a:lnTo>
              <a:lnTo>
                <a:pt x="0" y="821923"/>
              </a:lnTo>
              <a:lnTo>
                <a:pt x="0" y="8949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4F1C0-0345-4FD7-B559-90B68E1377B7}">
      <dsp:nvSpPr>
        <dsp:cNvPr id="0" name=""/>
        <dsp:cNvSpPr/>
      </dsp:nvSpPr>
      <dsp:spPr>
        <a:xfrm>
          <a:off x="3284822" y="2587063"/>
          <a:ext cx="2439627" cy="894901"/>
        </a:xfrm>
        <a:custGeom>
          <a:avLst/>
          <a:gdLst/>
          <a:ahLst/>
          <a:cxnLst/>
          <a:rect l="0" t="0" r="0" b="0"/>
          <a:pathLst>
            <a:path>
              <a:moveTo>
                <a:pt x="2439627" y="0"/>
              </a:moveTo>
              <a:lnTo>
                <a:pt x="2439627" y="821923"/>
              </a:lnTo>
              <a:lnTo>
                <a:pt x="0" y="821923"/>
              </a:lnTo>
              <a:lnTo>
                <a:pt x="0" y="8949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E0CB2-96E5-4F87-B72E-3AE588DDEAD2}">
      <dsp:nvSpPr>
        <dsp:cNvPr id="0" name=""/>
        <dsp:cNvSpPr/>
      </dsp:nvSpPr>
      <dsp:spPr>
        <a:xfrm>
          <a:off x="3610938" y="1211529"/>
          <a:ext cx="2113512" cy="305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41"/>
              </a:lnTo>
              <a:lnTo>
                <a:pt x="2113512" y="232541"/>
              </a:lnTo>
              <a:lnTo>
                <a:pt x="2113512" y="305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C531D-1197-48E2-8517-82C3430D8103}">
      <dsp:nvSpPr>
        <dsp:cNvPr id="0" name=""/>
        <dsp:cNvSpPr/>
      </dsp:nvSpPr>
      <dsp:spPr>
        <a:xfrm>
          <a:off x="1406344" y="2482155"/>
          <a:ext cx="1033605" cy="254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12"/>
              </a:lnTo>
              <a:lnTo>
                <a:pt x="1033605" y="181112"/>
              </a:lnTo>
              <a:lnTo>
                <a:pt x="1033605" y="254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3AD0D-6AF9-4E79-A225-EB22290AF762}">
      <dsp:nvSpPr>
        <dsp:cNvPr id="0" name=""/>
        <dsp:cNvSpPr/>
      </dsp:nvSpPr>
      <dsp:spPr>
        <a:xfrm>
          <a:off x="1406344" y="2482155"/>
          <a:ext cx="119212" cy="254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12"/>
              </a:lnTo>
              <a:lnTo>
                <a:pt x="119212" y="181112"/>
              </a:lnTo>
              <a:lnTo>
                <a:pt x="119212" y="254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2E842-49D5-4B8F-AD68-4A367B817B53}">
      <dsp:nvSpPr>
        <dsp:cNvPr id="0" name=""/>
        <dsp:cNvSpPr/>
      </dsp:nvSpPr>
      <dsp:spPr>
        <a:xfrm>
          <a:off x="534955" y="2482155"/>
          <a:ext cx="871388" cy="254090"/>
        </a:xfrm>
        <a:custGeom>
          <a:avLst/>
          <a:gdLst/>
          <a:ahLst/>
          <a:cxnLst/>
          <a:rect l="0" t="0" r="0" b="0"/>
          <a:pathLst>
            <a:path>
              <a:moveTo>
                <a:pt x="871388" y="0"/>
              </a:moveTo>
              <a:lnTo>
                <a:pt x="871388" y="181112"/>
              </a:lnTo>
              <a:lnTo>
                <a:pt x="0" y="181112"/>
              </a:lnTo>
              <a:lnTo>
                <a:pt x="0" y="254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97630-B134-414C-BABA-532ACDDB69DE}">
      <dsp:nvSpPr>
        <dsp:cNvPr id="0" name=""/>
        <dsp:cNvSpPr/>
      </dsp:nvSpPr>
      <dsp:spPr>
        <a:xfrm>
          <a:off x="1406344" y="1211529"/>
          <a:ext cx="2204593" cy="305518"/>
        </a:xfrm>
        <a:custGeom>
          <a:avLst/>
          <a:gdLst/>
          <a:ahLst/>
          <a:cxnLst/>
          <a:rect l="0" t="0" r="0" b="0"/>
          <a:pathLst>
            <a:path>
              <a:moveTo>
                <a:pt x="2204593" y="0"/>
              </a:moveTo>
              <a:lnTo>
                <a:pt x="2204593" y="232541"/>
              </a:lnTo>
              <a:lnTo>
                <a:pt x="0" y="232541"/>
              </a:lnTo>
              <a:lnTo>
                <a:pt x="0" y="305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68BE2-6F9E-4952-A9F3-C91D16BC4A6F}">
      <dsp:nvSpPr>
        <dsp:cNvPr id="0" name=""/>
        <dsp:cNvSpPr/>
      </dsp:nvSpPr>
      <dsp:spPr>
        <a:xfrm>
          <a:off x="3112873" y="221647"/>
          <a:ext cx="996129" cy="989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71C89D-9793-49AC-9B70-ED8A8ADB6BC9}">
      <dsp:nvSpPr>
        <dsp:cNvPr id="0" name=""/>
        <dsp:cNvSpPr/>
      </dsp:nvSpPr>
      <dsp:spPr>
        <a:xfrm>
          <a:off x="3200402" y="304800"/>
          <a:ext cx="996129" cy="9898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latin typeface="NikoshBAN" pitchFamily="2" charset="0"/>
              <a:cs typeface="NikoshBAN" pitchFamily="2" charset="0"/>
            </a:rPr>
            <a:t>ইতিহাসের প্রকারভেদ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229395" y="333793"/>
        <a:ext cx="938143" cy="931896"/>
      </dsp:txXfrm>
    </dsp:sp>
    <dsp:sp modelId="{AF742340-5FF1-45D1-8C18-DA3F003D4216}">
      <dsp:nvSpPr>
        <dsp:cNvPr id="0" name=""/>
        <dsp:cNvSpPr/>
      </dsp:nvSpPr>
      <dsp:spPr>
        <a:xfrm>
          <a:off x="903072" y="1517048"/>
          <a:ext cx="1006544" cy="965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D94AD3-A51B-4D65-A010-776A3DE2253F}">
      <dsp:nvSpPr>
        <dsp:cNvPr id="0" name=""/>
        <dsp:cNvSpPr/>
      </dsp:nvSpPr>
      <dsp:spPr>
        <a:xfrm>
          <a:off x="990601" y="1600201"/>
          <a:ext cx="1006544" cy="965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ভৌগোলিক অবস্থানগত ইতিহাস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1018868" y="1628468"/>
        <a:ext cx="950010" cy="908572"/>
      </dsp:txXfrm>
    </dsp:sp>
    <dsp:sp modelId="{AA4E688A-63EA-47A1-80C0-7B9EA07F0440}">
      <dsp:nvSpPr>
        <dsp:cNvPr id="0" name=""/>
        <dsp:cNvSpPr/>
      </dsp:nvSpPr>
      <dsp:spPr>
        <a:xfrm>
          <a:off x="141072" y="2736245"/>
          <a:ext cx="787765" cy="500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76DA4C-3DAB-4F5F-813B-03B7B9CA99F9}">
      <dsp:nvSpPr>
        <dsp:cNvPr id="0" name=""/>
        <dsp:cNvSpPr/>
      </dsp:nvSpPr>
      <dsp:spPr>
        <a:xfrm>
          <a:off x="228601" y="2819398"/>
          <a:ext cx="787765" cy="500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আঞ্চলিক ইতিহাস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243252" y="2834049"/>
        <a:ext cx="758463" cy="470929"/>
      </dsp:txXfrm>
    </dsp:sp>
    <dsp:sp modelId="{269E6AC7-F47D-410C-88FD-51AE21ECDC99}">
      <dsp:nvSpPr>
        <dsp:cNvPr id="0" name=""/>
        <dsp:cNvSpPr/>
      </dsp:nvSpPr>
      <dsp:spPr>
        <a:xfrm>
          <a:off x="1131673" y="2736245"/>
          <a:ext cx="787765" cy="500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FA76CC-345E-4999-850F-18F1DBC2C2EE}">
      <dsp:nvSpPr>
        <dsp:cNvPr id="0" name=""/>
        <dsp:cNvSpPr/>
      </dsp:nvSpPr>
      <dsp:spPr>
        <a:xfrm>
          <a:off x="1219203" y="2819398"/>
          <a:ext cx="787765" cy="500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জাতীয় ইতিহাস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1233854" y="2834049"/>
        <a:ext cx="758463" cy="470929"/>
      </dsp:txXfrm>
    </dsp:sp>
    <dsp:sp modelId="{0E4AB32C-97AD-4D08-A898-B0F07F7464D3}">
      <dsp:nvSpPr>
        <dsp:cNvPr id="0" name=""/>
        <dsp:cNvSpPr/>
      </dsp:nvSpPr>
      <dsp:spPr>
        <a:xfrm>
          <a:off x="2046067" y="2736245"/>
          <a:ext cx="787765" cy="500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5667F4-3101-49FD-929A-AF82649588B5}">
      <dsp:nvSpPr>
        <dsp:cNvPr id="0" name=""/>
        <dsp:cNvSpPr/>
      </dsp:nvSpPr>
      <dsp:spPr>
        <a:xfrm>
          <a:off x="2133596" y="2819398"/>
          <a:ext cx="787765" cy="500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আন্তর্জাতিক  ইতিহাস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2148247" y="2834049"/>
        <a:ext cx="758463" cy="470929"/>
      </dsp:txXfrm>
    </dsp:sp>
    <dsp:sp modelId="{E85AFE39-7AC6-4517-A760-32E40A8E927F}">
      <dsp:nvSpPr>
        <dsp:cNvPr id="0" name=""/>
        <dsp:cNvSpPr/>
      </dsp:nvSpPr>
      <dsp:spPr>
        <a:xfrm>
          <a:off x="5272816" y="1517048"/>
          <a:ext cx="903268" cy="1070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5E04A8-A587-4B80-A0BA-5C484A818AEF}">
      <dsp:nvSpPr>
        <dsp:cNvPr id="0" name=""/>
        <dsp:cNvSpPr/>
      </dsp:nvSpPr>
      <dsp:spPr>
        <a:xfrm>
          <a:off x="5360345" y="1600201"/>
          <a:ext cx="903268" cy="10700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বিষয়বস্তুগত ইতিহাস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5386801" y="1626657"/>
        <a:ext cx="850356" cy="1017102"/>
      </dsp:txXfrm>
    </dsp:sp>
    <dsp:sp modelId="{B9592C7D-EB76-4508-A901-84A2A07BAFA3}">
      <dsp:nvSpPr>
        <dsp:cNvPr id="0" name=""/>
        <dsp:cNvSpPr/>
      </dsp:nvSpPr>
      <dsp:spPr>
        <a:xfrm>
          <a:off x="2890939" y="3481965"/>
          <a:ext cx="787765" cy="500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045F2A-A440-40AB-9D35-2EB80AABBB94}">
      <dsp:nvSpPr>
        <dsp:cNvPr id="0" name=""/>
        <dsp:cNvSpPr/>
      </dsp:nvSpPr>
      <dsp:spPr>
        <a:xfrm>
          <a:off x="2978469" y="3565118"/>
          <a:ext cx="787765" cy="50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রাজনৈতিক ইতিহাস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2993120" y="3579769"/>
        <a:ext cx="758463" cy="470929"/>
      </dsp:txXfrm>
    </dsp:sp>
    <dsp:sp modelId="{B7EF48B2-086A-4116-A6F8-B1586858267A}">
      <dsp:nvSpPr>
        <dsp:cNvPr id="0" name=""/>
        <dsp:cNvSpPr/>
      </dsp:nvSpPr>
      <dsp:spPr>
        <a:xfrm>
          <a:off x="3853764" y="3481965"/>
          <a:ext cx="787765" cy="500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AD4265-5E99-4982-BED1-1D1EB454AEBB}">
      <dsp:nvSpPr>
        <dsp:cNvPr id="0" name=""/>
        <dsp:cNvSpPr/>
      </dsp:nvSpPr>
      <dsp:spPr>
        <a:xfrm>
          <a:off x="3941294" y="3565118"/>
          <a:ext cx="787765" cy="50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সামাজিক ইতিহাস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955945" y="3579769"/>
        <a:ext cx="758463" cy="470929"/>
      </dsp:txXfrm>
    </dsp:sp>
    <dsp:sp modelId="{8DA6430E-0D31-4635-94A5-A1B799151BC6}">
      <dsp:nvSpPr>
        <dsp:cNvPr id="0" name=""/>
        <dsp:cNvSpPr/>
      </dsp:nvSpPr>
      <dsp:spPr>
        <a:xfrm>
          <a:off x="4816589" y="3481965"/>
          <a:ext cx="787765" cy="500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7C70A8-80DC-4B61-89C9-9A667FF58FE5}">
      <dsp:nvSpPr>
        <dsp:cNvPr id="0" name=""/>
        <dsp:cNvSpPr/>
      </dsp:nvSpPr>
      <dsp:spPr>
        <a:xfrm>
          <a:off x="4904119" y="3565118"/>
          <a:ext cx="787765" cy="50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অর্থনৈতিক  ইতিহাস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4918770" y="3579769"/>
        <a:ext cx="758463" cy="470929"/>
      </dsp:txXfrm>
    </dsp:sp>
    <dsp:sp modelId="{BE62B0CA-8A2B-44E0-AD2F-53DA7A289AB5}">
      <dsp:nvSpPr>
        <dsp:cNvPr id="0" name=""/>
        <dsp:cNvSpPr/>
      </dsp:nvSpPr>
      <dsp:spPr>
        <a:xfrm>
          <a:off x="5779414" y="3481965"/>
          <a:ext cx="787765" cy="500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27E50D-4052-41D6-9486-E4D8925CEEDC}">
      <dsp:nvSpPr>
        <dsp:cNvPr id="0" name=""/>
        <dsp:cNvSpPr/>
      </dsp:nvSpPr>
      <dsp:spPr>
        <a:xfrm>
          <a:off x="5866944" y="3565118"/>
          <a:ext cx="787765" cy="50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সাংস্কৃতিক ইতিহাস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5881595" y="3579769"/>
        <a:ext cx="758463" cy="470929"/>
      </dsp:txXfrm>
    </dsp:sp>
    <dsp:sp modelId="{72AAD2BD-5823-4A00-A86D-DC0CE9401491}">
      <dsp:nvSpPr>
        <dsp:cNvPr id="0" name=""/>
        <dsp:cNvSpPr/>
      </dsp:nvSpPr>
      <dsp:spPr>
        <a:xfrm>
          <a:off x="6742239" y="3481965"/>
          <a:ext cx="787765" cy="500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239699-0406-43F7-80C1-EB76CD0C13AD}">
      <dsp:nvSpPr>
        <dsp:cNvPr id="0" name=""/>
        <dsp:cNvSpPr/>
      </dsp:nvSpPr>
      <dsp:spPr>
        <a:xfrm>
          <a:off x="6829769" y="3565118"/>
          <a:ext cx="787765" cy="5002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সাম্প্রতিক  ইতিহাস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6844420" y="3579769"/>
        <a:ext cx="758463" cy="470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4078D-E86B-4ADC-A81E-3B0CC00B1E12}">
      <dsp:nvSpPr>
        <dsp:cNvPr id="0" name=""/>
        <dsp:cNvSpPr/>
      </dsp:nvSpPr>
      <dsp:spPr>
        <a:xfrm>
          <a:off x="2956638" y="2209075"/>
          <a:ext cx="1677848" cy="1677848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ইতিহাসের স্বরুপ বা বৈশিষ্ট্য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202353" y="2454790"/>
        <a:ext cx="1186418" cy="1186418"/>
      </dsp:txXfrm>
    </dsp:sp>
    <dsp:sp modelId="{7DE68350-1629-49B6-9449-13FBD3787BA3}">
      <dsp:nvSpPr>
        <dsp:cNvPr id="0" name=""/>
        <dsp:cNvSpPr/>
      </dsp:nvSpPr>
      <dsp:spPr>
        <a:xfrm rot="16200000">
          <a:off x="3542251" y="1935948"/>
          <a:ext cx="506621" cy="39634"/>
        </a:xfrm>
        <a:custGeom>
          <a:avLst/>
          <a:gdLst/>
          <a:ahLst/>
          <a:cxnLst/>
          <a:rect l="0" t="0" r="0" b="0"/>
          <a:pathLst>
            <a:path>
              <a:moveTo>
                <a:pt x="0" y="19817"/>
              </a:moveTo>
              <a:lnTo>
                <a:pt x="506621" y="198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82896" y="1943099"/>
        <a:ext cx="25331" cy="25331"/>
      </dsp:txXfrm>
    </dsp:sp>
    <dsp:sp modelId="{A01A7EBC-30A0-4905-AFB5-055612BA1B41}">
      <dsp:nvSpPr>
        <dsp:cNvPr id="0" name=""/>
        <dsp:cNvSpPr/>
      </dsp:nvSpPr>
      <dsp:spPr>
        <a:xfrm>
          <a:off x="2956638" y="24606"/>
          <a:ext cx="1677848" cy="16778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itchFamily="2" charset="0"/>
              <a:cs typeface="NikoshBAN" pitchFamily="2" charset="0"/>
            </a:rPr>
            <a:t>সত্যনিষ্ঠ তথ্যের সাহায্যে অতীত  পুনর্গঠন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202353" y="270321"/>
        <a:ext cx="1186418" cy="1186418"/>
      </dsp:txXfrm>
    </dsp:sp>
    <dsp:sp modelId="{5CEE3E95-7702-4C14-88BE-0F7F44D3C6B9}">
      <dsp:nvSpPr>
        <dsp:cNvPr id="0" name=""/>
        <dsp:cNvSpPr/>
      </dsp:nvSpPr>
      <dsp:spPr>
        <a:xfrm>
          <a:off x="4634486" y="3028182"/>
          <a:ext cx="477745" cy="39634"/>
        </a:xfrm>
        <a:custGeom>
          <a:avLst/>
          <a:gdLst/>
          <a:ahLst/>
          <a:cxnLst/>
          <a:rect l="0" t="0" r="0" b="0"/>
          <a:pathLst>
            <a:path>
              <a:moveTo>
                <a:pt x="0" y="19817"/>
              </a:moveTo>
              <a:lnTo>
                <a:pt x="477745" y="198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61415" y="3036056"/>
        <a:ext cx="23887" cy="23887"/>
      </dsp:txXfrm>
    </dsp:sp>
    <dsp:sp modelId="{E9852E38-0B90-45D4-959A-C8E4D8FD735E}">
      <dsp:nvSpPr>
        <dsp:cNvPr id="0" name=""/>
        <dsp:cNvSpPr/>
      </dsp:nvSpPr>
      <dsp:spPr>
        <a:xfrm>
          <a:off x="5112231" y="2209797"/>
          <a:ext cx="1735599" cy="167640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itchFamily="2" charset="0"/>
              <a:cs typeface="NikoshBAN" pitchFamily="2" charset="0"/>
            </a:rPr>
            <a:t>মানব সভ্যতা ও সভ্যতার অগ্রগতির ধারাবাহিক  বিবরণ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5366404" y="2455301"/>
        <a:ext cx="1227253" cy="1185397"/>
      </dsp:txXfrm>
    </dsp:sp>
    <dsp:sp modelId="{2B00815C-D8CD-4CB9-A66C-E1CE666367B5}">
      <dsp:nvSpPr>
        <dsp:cNvPr id="0" name=""/>
        <dsp:cNvSpPr/>
      </dsp:nvSpPr>
      <dsp:spPr>
        <a:xfrm rot="5400000">
          <a:off x="3542251" y="4120417"/>
          <a:ext cx="506621" cy="39634"/>
        </a:xfrm>
        <a:custGeom>
          <a:avLst/>
          <a:gdLst/>
          <a:ahLst/>
          <a:cxnLst/>
          <a:rect l="0" t="0" r="0" b="0"/>
          <a:pathLst>
            <a:path>
              <a:moveTo>
                <a:pt x="0" y="19817"/>
              </a:moveTo>
              <a:lnTo>
                <a:pt x="506621" y="198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82896" y="4127569"/>
        <a:ext cx="25331" cy="25331"/>
      </dsp:txXfrm>
    </dsp:sp>
    <dsp:sp modelId="{8424A4DF-2C86-4851-A7A6-A1F4A369EDBF}">
      <dsp:nvSpPr>
        <dsp:cNvPr id="0" name=""/>
        <dsp:cNvSpPr/>
      </dsp:nvSpPr>
      <dsp:spPr>
        <a:xfrm>
          <a:off x="2956638" y="4393545"/>
          <a:ext cx="1677848" cy="167784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latin typeface="NikoshBAN" pitchFamily="2" charset="0"/>
              <a:cs typeface="NikoshBAN" pitchFamily="2" charset="0"/>
            </a:rPr>
            <a:t>ইতিহাস গতিশীল ও বহমান একটি প্রক্রিয়া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3202353" y="4639260"/>
        <a:ext cx="1186418" cy="1186418"/>
      </dsp:txXfrm>
    </dsp:sp>
    <dsp:sp modelId="{CD13EB6B-7D4D-4200-8EB0-995162858461}">
      <dsp:nvSpPr>
        <dsp:cNvPr id="0" name=""/>
        <dsp:cNvSpPr/>
      </dsp:nvSpPr>
      <dsp:spPr>
        <a:xfrm rot="10800000">
          <a:off x="2450017" y="3028182"/>
          <a:ext cx="506621" cy="39634"/>
        </a:xfrm>
        <a:custGeom>
          <a:avLst/>
          <a:gdLst/>
          <a:ahLst/>
          <a:cxnLst/>
          <a:rect l="0" t="0" r="0" b="0"/>
          <a:pathLst>
            <a:path>
              <a:moveTo>
                <a:pt x="0" y="19817"/>
              </a:moveTo>
              <a:lnTo>
                <a:pt x="506621" y="198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90662" y="3035334"/>
        <a:ext cx="25331" cy="25331"/>
      </dsp:txXfrm>
    </dsp:sp>
    <dsp:sp modelId="{0ADEEF63-55E9-4504-87D9-2C1CFFA98049}">
      <dsp:nvSpPr>
        <dsp:cNvPr id="0" name=""/>
        <dsp:cNvSpPr/>
      </dsp:nvSpPr>
      <dsp:spPr>
        <a:xfrm>
          <a:off x="772168" y="2209075"/>
          <a:ext cx="1677848" cy="167784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latin typeface="NikoshBAN" pitchFamily="2" charset="0"/>
              <a:cs typeface="NikoshBAN" pitchFamily="2" charset="0"/>
            </a:rPr>
            <a:t>ইতিহাস ঘটে  যাওয়া ঘটনার সঠিক বিবরণ  তুলে ধরে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1017883" y="2454790"/>
        <a:ext cx="1186418" cy="1186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0439E-71F8-4DC0-BFDD-75AE8307067A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F0EA-FBA3-4423-AE6F-91D322E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EF0EA-FBA3-4423-AE6F-91D322ED5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EF0EA-FBA3-4423-AE6F-91D322ED55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9906000" cy="561159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0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71055"/>
            <a:ext cx="7564582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ইতিহাসের উপাদান কত প্রকার ও কি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00" y="471055"/>
            <a:ext cx="2743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দুই প্রকার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58186"/>
            <a:ext cx="3200400" cy="268041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1" y="4087091"/>
            <a:ext cx="3200400" cy="256991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726382" y="2355492"/>
            <a:ext cx="3352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লিখিত উপাদান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5029150"/>
            <a:ext cx="3352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অলিখিত উপাদান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304800"/>
            <a:ext cx="4419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লিখিত উপাদান সমূহঃ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31" y="1440008"/>
            <a:ext cx="3989338" cy="36653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1440008"/>
            <a:ext cx="4000500" cy="37000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05100" y="5562600"/>
            <a:ext cx="2362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দলিল 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1627" y="5562600"/>
            <a:ext cx="2362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বেদ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95" y="1409649"/>
            <a:ext cx="4023974" cy="372610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1409649"/>
            <a:ext cx="4000500" cy="37303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562705" y="5562600"/>
            <a:ext cx="2743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কৌটিল্যের অর্থশাস্ত্র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5562600"/>
            <a:ext cx="30480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কলহনের রাজতরঙ্গিনী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62" y="1405369"/>
            <a:ext cx="4023974" cy="37303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3" y="1370072"/>
            <a:ext cx="4047307" cy="37716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792686" y="5562600"/>
            <a:ext cx="3037114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আইন-ই-আকবরী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5562600"/>
            <a:ext cx="2791305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তবকাত-ই-নাসিরী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71600"/>
            <a:ext cx="4653648" cy="39624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343400" y="304800"/>
            <a:ext cx="3581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5562600"/>
            <a:ext cx="4953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লিখিত উপাদানের চারটি উপাদান লেখ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155" y="228600"/>
            <a:ext cx="4419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অলিখিত উপাদান সমূহঃ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0" y="1127573"/>
            <a:ext cx="3181351" cy="27432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76" y="2024982"/>
            <a:ext cx="3162301" cy="2846779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0" y="4083946"/>
            <a:ext cx="2230581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মূদ্রা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198" y="5032659"/>
            <a:ext cx="2071256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শিলালিপি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42" y="2847435"/>
            <a:ext cx="3048000" cy="28710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385464" y="5867400"/>
            <a:ext cx="1828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স্তম্ভলিপি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2" y="1127573"/>
            <a:ext cx="3208629" cy="2818169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88" y="2000310"/>
            <a:ext cx="3208629" cy="289612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93" y="2806688"/>
            <a:ext cx="3208629" cy="291177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478747" y="4083946"/>
            <a:ext cx="2275834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চিত্রলিপি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3726" y="5032659"/>
            <a:ext cx="23622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ইমারত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18764" y="5867400"/>
            <a:ext cx="23622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তাম্রলিপি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0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273622"/>
            <a:ext cx="3581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2901" y="38097"/>
            <a:ext cx="3810000" cy="601980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458936" y="5479473"/>
            <a:ext cx="5350329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অলিখিত উপাদানের চারটি উপাদান লেখ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2185448"/>
              </p:ext>
            </p:extLst>
          </p:nvPr>
        </p:nvGraphicFramePr>
        <p:xfrm>
          <a:off x="2286000" y="1143000"/>
          <a:ext cx="762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678382" y="290945"/>
            <a:ext cx="4419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ইতিহাসের কত 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8382" y="290945"/>
            <a:ext cx="4419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দুই 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168BE2-6F9E-4952-A9F3-C91D16BC4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22168BE2-6F9E-4952-A9F3-C91D16BC4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71C89D-9793-49AC-9B70-ED8A8ADB6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9A71C89D-9793-49AC-9B70-ED8A8ADB6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797630-B134-414C-BABA-532ACDDB6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CA797630-B134-414C-BABA-532ACDDB6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742340-5FF1-45D1-8C18-DA3F003D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AF742340-5FF1-45D1-8C18-DA3F003D4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D94AD3-A51B-4D65-A010-776A3DE22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34D94AD3-A51B-4D65-A010-776A3DE22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2E0CB2-96E5-4F87-B72E-3AE588DDE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952E0CB2-96E5-4F87-B72E-3AE588DDE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5AFE39-7AC6-4517-A760-32E40A8E9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E85AFE39-7AC6-4517-A760-32E40A8E9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5E04A8-A587-4B80-A0BA-5C484A818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B95E04A8-A587-4B80-A0BA-5C484A818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A2E842-49D5-4B8F-AD68-4A367B817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3">
                                            <p:graphicEl>
                                              <a:dgm id="{90A2E842-49D5-4B8F-AD68-4A367B817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4E688A-63EA-47A1-80C0-7B9EA07F0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AA4E688A-63EA-47A1-80C0-7B9EA07F0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76DA4C-3DAB-4F5F-813B-03B7B9CA9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0276DA4C-3DAB-4F5F-813B-03B7B9CA9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53AD0D-6AF9-4E79-A225-EB22290AF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7E53AD0D-6AF9-4E79-A225-EB22290AF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9E6AC7-F47D-410C-88FD-51AE21EC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3">
                                            <p:graphicEl>
                                              <a:dgm id="{269E6AC7-F47D-410C-88FD-51AE21ECD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FA76CC-345E-4999-850F-18F1DBC2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3">
                                            <p:graphicEl>
                                              <a:dgm id="{80FA76CC-345E-4999-850F-18F1DBC2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3C531D-1197-48E2-8517-82C3430D8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3">
                                            <p:graphicEl>
                                              <a:dgm id="{9F3C531D-1197-48E2-8517-82C3430D8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4AB32C-97AD-4D08-A898-B0F07F746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0E4AB32C-97AD-4D08-A898-B0F07F746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5667F4-3101-49FD-929A-AF8264958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3">
                                            <p:graphicEl>
                                              <a:dgm id="{AA5667F4-3101-49FD-929A-AF8264958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C4F1C0-0345-4FD7-B559-90B68E13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3">
                                            <p:graphicEl>
                                              <a:dgm id="{D2C4F1C0-0345-4FD7-B559-90B68E137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592C7D-EB76-4508-A901-84A2A07BA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3">
                                            <p:graphicEl>
                                              <a:dgm id="{B9592C7D-EB76-4508-A901-84A2A07BA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045F2A-A440-40AB-9D35-2EB80AABB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3">
                                            <p:graphicEl>
                                              <a:dgm id="{BE045F2A-A440-40AB-9D35-2EB80AABB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BEF317-73CC-4617-B0C5-5C3FED6FC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3">
                                            <p:graphicEl>
                                              <a:dgm id="{52BEF317-73CC-4617-B0C5-5C3FED6FC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EF48B2-086A-4116-A6F8-B15868582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3">
                                            <p:graphicEl>
                                              <a:dgm id="{B7EF48B2-086A-4116-A6F8-B15868582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AD4265-5E99-4982-BED1-1D1EB454A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3">
                                            <p:graphicEl>
                                              <a:dgm id="{E9AD4265-5E99-4982-BED1-1D1EB454A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E0AB93-77C2-49C8-A7C5-8C567608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3">
                                            <p:graphicEl>
                                              <a:dgm id="{9AE0AB93-77C2-49C8-A7C5-8C5676080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A6430E-0D31-4635-94A5-A1B799151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2000"/>
                                        <p:tgtEl>
                                          <p:spTgt spid="3">
                                            <p:graphicEl>
                                              <a:dgm id="{8DA6430E-0D31-4635-94A5-A1B799151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7C70A8-80DC-4B61-89C9-9A667FF58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3">
                                            <p:graphicEl>
                                              <a:dgm id="{E37C70A8-80DC-4B61-89C9-9A667FF58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353FF9-0804-46E7-ADDC-5813F9700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3">
                                            <p:graphicEl>
                                              <a:dgm id="{5A353FF9-0804-46E7-ADDC-5813F9700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62B0CA-8A2B-44E0-AD2F-53DA7A28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3">
                                            <p:graphicEl>
                                              <a:dgm id="{BE62B0CA-8A2B-44E0-AD2F-53DA7A289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7E50D-4052-41D6-9486-E4D8925CE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3">
                                            <p:graphicEl>
                                              <a:dgm id="{6527E50D-4052-41D6-9486-E4D8925CE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3840C1-B790-488A-9E40-F3215AA16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">
                                            <p:graphicEl>
                                              <a:dgm id="{3D3840C1-B790-488A-9E40-F3215AA16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AAD2BD-5823-4A00-A86D-DC0CE9401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2000"/>
                                        <p:tgtEl>
                                          <p:spTgt spid="3">
                                            <p:graphicEl>
                                              <a:dgm id="{72AAD2BD-5823-4A00-A86D-DC0CE9401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239699-0406-43F7-80C1-EB76CD0C1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9" dur="2000"/>
                                        <p:tgtEl>
                                          <p:spTgt spid="3">
                                            <p:graphicEl>
                                              <a:dgm id="{B6239699-0406-43F7-80C1-EB76CD0C1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  <p:bldP spid="4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71798" y="457200"/>
            <a:ext cx="6400800" cy="5867400"/>
            <a:chOff x="1447798" y="457200"/>
            <a:chExt cx="6400800" cy="5867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727959" y="624840"/>
              <a:ext cx="3840480" cy="5486400"/>
            </a:xfrm>
            <a:prstGeom prst="rect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971800" y="457200"/>
              <a:ext cx="3352800" cy="685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47798" y="5638800"/>
              <a:ext cx="6400800" cy="685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বিষয়বস্তুগত ইতিহাসের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টি 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বিভাগ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লেখ।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17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4864027"/>
              </p:ext>
            </p:extLst>
          </p:nvPr>
        </p:nvGraphicFramePr>
        <p:xfrm>
          <a:off x="2286000" y="381000"/>
          <a:ext cx="7620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35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74078D-E86B-4ADC-A81E-3B0CC00B1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F74078D-E86B-4ADC-A81E-3B0CC00B1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E68350-1629-49B6-9449-13FBD3787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DE68350-1629-49B6-9449-13FBD3787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1A7EBC-30A0-4905-AFB5-055612BA1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01A7EBC-30A0-4905-AFB5-055612BA1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EE3E95-7702-4C14-88BE-0F7F44D3C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CEE3E95-7702-4C14-88BE-0F7F44D3C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52E38-0B90-45D4-959A-C8E4D8FD7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E9852E38-0B90-45D4-959A-C8E4D8FD7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00815C-D8CD-4CB9-A66C-E1CE66636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B00815C-D8CD-4CB9-A66C-E1CE66636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4A4DF-2C86-4851-A7A6-A1F4A369E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8424A4DF-2C86-4851-A7A6-A1F4A369E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3EB6B-7D4D-4200-8EB0-995162858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D13EB6B-7D4D-4200-8EB0-995162858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EEF63-55E9-4504-87D9-2C1CFFA9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ADEEF63-55E9-4504-87D9-2C1CFFA98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1798" y="457200"/>
            <a:ext cx="6400800" cy="5867400"/>
            <a:chOff x="1447798" y="457200"/>
            <a:chExt cx="6400800" cy="5867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727959" y="624840"/>
              <a:ext cx="3840480" cy="54864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4" name="Rectangle 3"/>
            <p:cNvSpPr/>
            <p:nvPr/>
          </p:nvSpPr>
          <p:spPr>
            <a:xfrm>
              <a:off x="2971800" y="457200"/>
              <a:ext cx="33528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7798" y="5638800"/>
              <a:ext cx="64008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ইতিহাসের যে কোন একটি স্বরুপ ব্যাখ্যা কর।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4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4600" y="381000"/>
            <a:ext cx="7162800" cy="5638800"/>
            <a:chOff x="990600" y="381000"/>
            <a:chExt cx="7162800" cy="5638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28950" y="552450"/>
              <a:ext cx="3467100" cy="4953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3390900" y="381000"/>
              <a:ext cx="2743200" cy="685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90600" y="5334000"/>
              <a:ext cx="7162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ইতিহাস পাঠের প্রয়োজনীয়তা ব্যাখ্যা কর।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2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676400"/>
            <a:ext cx="5994400" cy="4495800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w="165100" prst="coolSlant"/>
          </a:sp3d>
        </p:spPr>
      </p:pic>
      <p:sp>
        <p:nvSpPr>
          <p:cNvPr id="5" name="Wave 4"/>
          <p:cNvSpPr/>
          <p:nvPr/>
        </p:nvSpPr>
        <p:spPr>
          <a:xfrm>
            <a:off x="2768600" y="304800"/>
            <a:ext cx="6553200" cy="11430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আজকের পাঠে 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6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1309" y="242455"/>
            <a:ext cx="2209800" cy="67194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8236" y="1036253"/>
            <a:ext cx="8001000" cy="5507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আধুনিক ইতিহাসের জনক কে?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8236" y="1690251"/>
            <a:ext cx="3851564" cy="54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 ই,এইচ 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3036" y="1690252"/>
            <a:ext cx="3851564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খ) হেরোডোটাস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8236" y="2313705"/>
            <a:ext cx="3851564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গ) লিওপোন্ড ফন র‍্যাংকে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9963" y="2313705"/>
            <a:ext cx="3851564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ঘ) ডঃ জনসন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8654" y="178927"/>
            <a:ext cx="2209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4800" y="150092"/>
            <a:ext cx="2209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8654" y="176682"/>
            <a:ext cx="2209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উত্তর সঠিক 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155041"/>
            <a:ext cx="2209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8236" y="2971800"/>
            <a:ext cx="7980218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ইতিহাসের অলিখিত উপাদানগুলো হলো-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5624945"/>
            <a:ext cx="3858491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89964" y="5611090"/>
            <a:ext cx="3858491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3601" y="6096000"/>
            <a:ext cx="3858491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গ)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89964" y="6096000"/>
            <a:ext cx="3858491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i,ii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599" y="5077691"/>
            <a:ext cx="3858491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8237" y="3581401"/>
            <a:ext cx="3823853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শিলালিপি 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বৈদেশিক বিবরণ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তাম্রলিপি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38654" y="150092"/>
            <a:ext cx="2209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31727" y="150092"/>
            <a:ext cx="2209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উত্তর সঠিক 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24800" y="157616"/>
            <a:ext cx="2209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17543" y="157880"/>
            <a:ext cx="2209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5241471" cy="366776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609600" y="1859280"/>
            <a:ext cx="4267200" cy="1930400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800600"/>
            <a:ext cx="11125200" cy="868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মধ্যদিয়েই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ভবিষ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তাৎপর্ষ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82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9753600" cy="518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391400" y="1447800"/>
            <a:ext cx="29718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>
            <a:off x="6067693" y="586734"/>
            <a:ext cx="0" cy="5812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1011961" y="572446"/>
            <a:ext cx="10254343" cy="5812972"/>
            <a:chOff x="927459" y="563875"/>
            <a:chExt cx="10254343" cy="5812972"/>
          </a:xfrm>
        </p:grpSpPr>
        <p:sp>
          <p:nvSpPr>
            <p:cNvPr id="75" name="Rectangle 74"/>
            <p:cNvSpPr/>
            <p:nvPr/>
          </p:nvSpPr>
          <p:spPr>
            <a:xfrm>
              <a:off x="927459" y="563875"/>
              <a:ext cx="10254343" cy="5812972"/>
            </a:xfrm>
            <a:prstGeom prst="rect">
              <a:avLst/>
            </a:prstGeom>
            <a:solidFill>
              <a:srgbClr val="66FFCC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132510" y="1080539"/>
              <a:ext cx="2701539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02" y="1842965"/>
              <a:ext cx="1922522" cy="19127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rnd">
              <a:solidFill>
                <a:srgbClr val="FF00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bliqueTopLef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79" name="TextBox 78"/>
            <p:cNvSpPr txBox="1"/>
            <p:nvPr/>
          </p:nvSpPr>
          <p:spPr>
            <a:xfrm>
              <a:off x="1517317" y="3933379"/>
              <a:ext cx="3744291" cy="22159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ফয়জুল কবির</a:t>
              </a:r>
            </a:p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হকারী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শিক্ষক (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বিজ্ঞান)</a:t>
              </a:r>
            </a:p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আমঝুপি মাধ্যমিক বিদ্যালয়</a:t>
              </a:r>
            </a:p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আমঝুপি, মেহেরপুর।</a:t>
              </a:r>
            </a:p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মোবাঃ ০১৭৪০-৯৮০৩৯৫</a:t>
              </a:r>
            </a:p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Email: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fkabir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126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@gmail.com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471952" y="1052829"/>
              <a:ext cx="2773432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709258" y="632409"/>
              <a:ext cx="744581" cy="143692"/>
              <a:chOff x="346166" y="5460274"/>
              <a:chExt cx="744581" cy="143692"/>
            </a:xfrm>
          </p:grpSpPr>
          <p:sp>
            <p:nvSpPr>
              <p:cNvPr id="145" name="Flowchart: Process 144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lowchart: Connector 145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lowchart: Connector 146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5722324" y="1009610"/>
              <a:ext cx="744581" cy="143692"/>
              <a:chOff x="346166" y="5460274"/>
              <a:chExt cx="744581" cy="143692"/>
            </a:xfrm>
          </p:grpSpPr>
          <p:sp>
            <p:nvSpPr>
              <p:cNvPr id="142" name="Flowchart: Process 141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lowchart: Connector 142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lowchart: Connector 143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695403" y="6210258"/>
              <a:ext cx="744581" cy="143692"/>
              <a:chOff x="346166" y="5460274"/>
              <a:chExt cx="744581" cy="143692"/>
            </a:xfrm>
          </p:grpSpPr>
          <p:sp>
            <p:nvSpPr>
              <p:cNvPr id="139" name="Flowchart: Process 138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lowchart: Connector 139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lowchart: Connector 140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747655" y="4089758"/>
              <a:ext cx="744581" cy="143692"/>
              <a:chOff x="346166" y="5460274"/>
              <a:chExt cx="744581" cy="143692"/>
            </a:xfrm>
          </p:grpSpPr>
          <p:sp>
            <p:nvSpPr>
              <p:cNvPr id="136" name="Flowchart: Process 135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lowchart: Connector 136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lowchart: Connector 137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721531" y="4502327"/>
              <a:ext cx="744581" cy="143692"/>
              <a:chOff x="346166" y="5460274"/>
              <a:chExt cx="744581" cy="143692"/>
            </a:xfrm>
          </p:grpSpPr>
          <p:sp>
            <p:nvSpPr>
              <p:cNvPr id="133" name="Flowchart: Process 132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lowchart: Connector 133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lowchart: Connector 134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754189" y="4865911"/>
              <a:ext cx="744581" cy="143692"/>
              <a:chOff x="346166" y="5460274"/>
              <a:chExt cx="744581" cy="143692"/>
            </a:xfrm>
          </p:grpSpPr>
          <p:sp>
            <p:nvSpPr>
              <p:cNvPr id="130" name="Flowchart: Process 129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Connector 130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lowchart: Connector 131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712823" y="5240924"/>
              <a:ext cx="744581" cy="143692"/>
              <a:chOff x="346166" y="5460274"/>
              <a:chExt cx="744581" cy="143692"/>
            </a:xfrm>
          </p:grpSpPr>
          <p:sp>
            <p:nvSpPr>
              <p:cNvPr id="127" name="Flowchart: Process 126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lowchart: Connector 127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Connector 128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5734593" y="5577295"/>
              <a:ext cx="744581" cy="143692"/>
              <a:chOff x="346166" y="5460274"/>
              <a:chExt cx="744581" cy="143692"/>
            </a:xfrm>
          </p:grpSpPr>
          <p:sp>
            <p:nvSpPr>
              <p:cNvPr id="124" name="Flowchart: Process 123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Connector 124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Connector 125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5701937" y="5886448"/>
              <a:ext cx="744581" cy="143692"/>
              <a:chOff x="346166" y="5460274"/>
              <a:chExt cx="744581" cy="143692"/>
            </a:xfrm>
          </p:grpSpPr>
          <p:sp>
            <p:nvSpPr>
              <p:cNvPr id="121" name="Flowchart: Process 120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lowchart: Connector 121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lowchart: Connector 122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728853" y="1446178"/>
              <a:ext cx="744581" cy="143692"/>
              <a:chOff x="346166" y="5460274"/>
              <a:chExt cx="744581" cy="143692"/>
            </a:xfrm>
          </p:grpSpPr>
          <p:sp>
            <p:nvSpPr>
              <p:cNvPr id="118" name="Flowchart: Process 117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lowchart: Connector 118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Connector 119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696196" y="1885908"/>
              <a:ext cx="744581" cy="143692"/>
              <a:chOff x="346166" y="5460274"/>
              <a:chExt cx="744581" cy="143692"/>
            </a:xfrm>
          </p:grpSpPr>
          <p:sp>
            <p:nvSpPr>
              <p:cNvPr id="115" name="Flowchart: Process 114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Connector 115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Connector 116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720146" y="2285937"/>
              <a:ext cx="744581" cy="143692"/>
              <a:chOff x="346166" y="5460274"/>
              <a:chExt cx="744581" cy="143692"/>
            </a:xfrm>
          </p:grpSpPr>
          <p:sp>
            <p:nvSpPr>
              <p:cNvPr id="112" name="Flowchart: Process 111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Connector 112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Connector 113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5728854" y="2672932"/>
              <a:ext cx="744581" cy="143692"/>
              <a:chOff x="346166" y="5460274"/>
              <a:chExt cx="744581" cy="143692"/>
            </a:xfrm>
          </p:grpSpPr>
          <p:sp>
            <p:nvSpPr>
              <p:cNvPr id="109" name="Flowchart: Process 108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Connector 109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Connector 110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711438" y="3061565"/>
              <a:ext cx="744581" cy="143692"/>
              <a:chOff x="346166" y="5460274"/>
              <a:chExt cx="744581" cy="143692"/>
            </a:xfrm>
          </p:grpSpPr>
          <p:sp>
            <p:nvSpPr>
              <p:cNvPr id="106" name="Flowchart: Process 105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Connector 106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lowchart: Connector 107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5719353" y="3421375"/>
              <a:ext cx="744581" cy="143692"/>
              <a:chOff x="346166" y="5460274"/>
              <a:chExt cx="744581" cy="143692"/>
            </a:xfrm>
          </p:grpSpPr>
          <p:sp>
            <p:nvSpPr>
              <p:cNvPr id="103" name="Flowchart: Process 102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Connector 103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Connector 104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5741127" y="3730527"/>
              <a:ext cx="744581" cy="143692"/>
              <a:chOff x="346166" y="5460274"/>
              <a:chExt cx="744581" cy="143692"/>
            </a:xfrm>
          </p:grpSpPr>
          <p:sp>
            <p:nvSpPr>
              <p:cNvPr id="100" name="Flowchart: Process 99"/>
              <p:cNvSpPr/>
              <p:nvPr/>
            </p:nvSpPr>
            <p:spPr>
              <a:xfrm>
                <a:off x="359228" y="5509260"/>
                <a:ext cx="718457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Connector 100"/>
              <p:cNvSpPr/>
              <p:nvPr/>
            </p:nvSpPr>
            <p:spPr>
              <a:xfrm>
                <a:off x="920930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lowchart: Connector 101"/>
              <p:cNvSpPr/>
              <p:nvPr/>
            </p:nvSpPr>
            <p:spPr>
              <a:xfrm>
                <a:off x="346166" y="5460274"/>
                <a:ext cx="169817" cy="143692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TextBox 4"/>
            <p:cNvSpPr txBox="1"/>
            <p:nvPr/>
          </p:nvSpPr>
          <p:spPr>
            <a:xfrm>
              <a:off x="6943203" y="3964086"/>
              <a:ext cx="3685309" cy="1938992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ায়ঃ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 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 পরিচিতি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 ইতিহাস ও ঐতিহ্যের ধারণা, উপাদান ,প্রকারভেদ ও প্রয়োজনীয়তা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৫০</a:t>
              </a:r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িনিট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093" y="1815466"/>
              <a:ext cx="1554307" cy="1964047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9592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381000"/>
            <a:ext cx="5791200" cy="6858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3889772" cy="33528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3810000" cy="33528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247900" y="5257800"/>
            <a:ext cx="3508772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বঙ্গবন্ধুর ৭ই মার্চের ভাষণ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5543" y="5257800"/>
            <a:ext cx="2828114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মহান মুক্তিযুদ্ধ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387927"/>
            <a:ext cx="5791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 দুটি বাঙ্গালীদের কি মনে করিয়ে দেয়?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0996" y="5257800"/>
            <a:ext cx="3190009" cy="6858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স্বাধীনতার ইতিহাস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1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914400"/>
            <a:ext cx="9744726" cy="510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46" y="1638300"/>
            <a:ext cx="4504675" cy="3505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3130" y="2814935"/>
            <a:ext cx="280543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2194" y="991969"/>
            <a:ext cx="272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1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9677400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u="sng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endParaRPr lang="bn-IN" sz="2800" u="sng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ঐতিহ্য কি বলতে পারবে;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ইতিহাসের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বলতে পারবে;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ইতিহাসের উপাদান ও প্রকারভেদ বর্ণনা করতে পারবে;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ইতিহাসের স্বরুপ ও পরিসর ব্যাখ্যা করতে পারবে;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ইতিহাস পাঠের প্রয়োজনীয়তা আলোচনা করতে পারবে;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8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93" y="3436718"/>
            <a:ext cx="2234913" cy="177536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50" y="1219200"/>
            <a:ext cx="2154715" cy="197946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11" y="1219200"/>
            <a:ext cx="2241705" cy="197946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99" y="3429000"/>
            <a:ext cx="2207202" cy="178308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99" y="1219200"/>
            <a:ext cx="2207202" cy="197946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156363" y="304800"/>
            <a:ext cx="4419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ঐতিহ্য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1" y="5708073"/>
            <a:ext cx="789016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ঐতিহ্য হচ্ছে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অতীতের অভ্যাস,শিক্ষা,ভাষা,শিল্প,সাহিত্য, সংস্কৃতি যা ভবিষ্যত প্রজন্মের জন্য সংরক্ষিত থাকে।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613" y="3291840"/>
            <a:ext cx="1960751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5613" y="5479473"/>
            <a:ext cx="1960751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ভাষা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59286" y="3291840"/>
            <a:ext cx="1960751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2108" y="5430289"/>
            <a:ext cx="1960751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9830" y="3291840"/>
            <a:ext cx="1960751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91" y="1295401"/>
            <a:ext cx="3924299" cy="318386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114801" y="249382"/>
            <a:ext cx="3809999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ছবিটি কার বলতে পারবে?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0939" y="5046518"/>
            <a:ext cx="4419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ইতিহাসের জনক হেরোডোটাস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1949" y="252021"/>
            <a:ext cx="4797581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Historia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শব্দটির উৎপত্তি হলো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5939" y="4572000"/>
            <a:ext cx="8229600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গ্রীক শব্দ ‘ হিস্টারিয়া’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Historia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থেকে ইংরেজি হিস্টরি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History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শব্দটি উৎপত্তি,যার বাংলা প্রতিশব্দ হচ্ছে ইতিহাস।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History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শব্দটির অভিধানিক অর্থ হলো সত্যানুসন্ধান বা গবেষণা। খ্রিষ্টপূর্ব পঞ্চম শতকে তিনি ‘হিস্টরিয়া’ শব্দটি প্রথম ব্যবহার করেন।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7129" y="272803"/>
            <a:ext cx="4792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ইতিহাস কাকে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4999" y="4760768"/>
            <a:ext cx="8229600" cy="1257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হেরোডোটাসের মতে ইতিহাস হলো- “যা সত্যিকার অর্থে ছিল বা সংঘটিত হয়েছিল তা অনুসন্ধান করা বা লেখা।”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7129" y="279730"/>
            <a:ext cx="4792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ই,এইচ কারের ভাষায়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89" y="1295400"/>
            <a:ext cx="3924300" cy="318386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891302" y="4904509"/>
            <a:ext cx="8243297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ইতিহাস হলো বর্তমান ও অতীতের মধ্যে এক অন্তহীন সংলাপ।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5999" y="249383"/>
            <a:ext cx="7467600" cy="7257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আধুনিক ইতিহাসের জনক লিওপোন্ড ফন র‍্যাংকে ভাষায়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26089" y="4904510"/>
            <a:ext cx="8234481" cy="11135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প্রকৃতপক্ষে যা ঘটেছিল তার অনুসন্ধান ও সত্য বিবরণই ইতিহাস।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90" y="1295400"/>
            <a:ext cx="3924299" cy="321942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921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90800" y="380997"/>
            <a:ext cx="7391400" cy="5715003"/>
            <a:chOff x="1736271" y="228597"/>
            <a:chExt cx="5442857" cy="5715003"/>
          </a:xfrm>
        </p:grpSpPr>
        <p:sp>
          <p:nvSpPr>
            <p:cNvPr id="2" name="Rectangle 1"/>
            <p:cNvSpPr/>
            <p:nvPr/>
          </p:nvSpPr>
          <p:spPr>
            <a:xfrm>
              <a:off x="3097348" y="5257800"/>
              <a:ext cx="2720701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ইতিহাস কাকে বলে?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351929" y="228597"/>
              <a:ext cx="2211540" cy="685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52700" y="478971"/>
              <a:ext cx="3810000" cy="5442857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559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501</Words>
  <Application>Microsoft Office PowerPoint</Application>
  <PresentationFormat>Widescreen</PresentationFormat>
  <Paragraphs>126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</dc:creator>
  <cp:lastModifiedBy>Kabir</cp:lastModifiedBy>
  <cp:revision>167</cp:revision>
  <dcterms:created xsi:type="dcterms:W3CDTF">2006-08-16T00:00:00Z</dcterms:created>
  <dcterms:modified xsi:type="dcterms:W3CDTF">2020-12-18T18:48:51Z</dcterms:modified>
</cp:coreProperties>
</file>