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495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772400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381000"/>
            <a:ext cx="784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 Reading</a:t>
            </a:r>
            <a:endParaRPr lang="en-GB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533400"/>
            <a:ext cx="5397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Content Placeholder 5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7315200" cy="374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533400"/>
            <a:ext cx="5051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Word meaning</a:t>
            </a:r>
            <a:endParaRPr lang="en-GB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1828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Year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43200" y="21336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886200" y="1905000"/>
            <a:ext cx="3962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Twelve month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200400"/>
            <a:ext cx="1828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Student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343400"/>
            <a:ext cx="1828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class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410200"/>
            <a:ext cx="1828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Primary 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19400" y="46482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819400" y="34290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2895600" y="56388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38600" y="3276600"/>
            <a:ext cx="3962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Pupil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4343400"/>
            <a:ext cx="3962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Category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5486400"/>
            <a:ext cx="3962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Elementary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600200"/>
            <a:ext cx="80010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read the text in a pair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304800"/>
            <a:ext cx="335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GB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83058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152400"/>
            <a:ext cx="3480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GB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38395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GB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Write 4 sentences about yourself.</a:t>
            </a:r>
            <a:endParaRPr lang="en-GB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bv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73152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609600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GB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57400"/>
            <a:ext cx="9144000" cy="3477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Name:Saiyatul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annat.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Hashimpur Mollapara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School.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Chirirbondor,Dinajpur.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685800"/>
            <a:ext cx="5802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Identity of Teacher</a:t>
            </a:r>
            <a:endParaRPr lang="en-GB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143000"/>
            <a:ext cx="5257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 Lesson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362200"/>
            <a:ext cx="5638800" cy="206210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Class:Three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Unit1.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Lesson:4(Introducing a student)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310515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28600"/>
            <a:ext cx="4191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3999" cy="52629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 will be able to-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3.1.1-Understand simple questions about students , family and friends.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6.2.1-Talk about people and objects.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1.5.1-Read simple sentence with proper pronunciation and stress.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3.1.1-Write words , phrases and sentences using non cursive capital letters.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6106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381000"/>
            <a:ext cx="6731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Introducing a student</a:t>
            </a:r>
            <a:endParaRPr lang="en-GB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029200"/>
            <a:ext cx="7620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Hello ! I’m Riya Islam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"/>
            <a:ext cx="518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1"/>
            <a:ext cx="7391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5486400"/>
            <a:ext cx="8001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I’m 8 years old.</a:t>
            </a:r>
            <a:endParaRPr lang="en-GB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q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"/>
            <a:ext cx="68580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334000"/>
            <a:ext cx="65532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I’m a student.</a:t>
            </a:r>
            <a:endParaRPr lang="en-GB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04800"/>
            <a:ext cx="4495800" cy="4191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4572000"/>
            <a:ext cx="76962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I’m in class 3 at Rajbari </a:t>
            </a:r>
          </a:p>
          <a:p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Primary school.</a:t>
            </a:r>
            <a:endParaRPr lang="en-GB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Khagrachari-primary-school-photo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4419600" cy="4191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</TotalTime>
  <Words>150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</dc:creator>
  <cp:lastModifiedBy>RAJ</cp:lastModifiedBy>
  <cp:revision>69</cp:revision>
  <dcterms:created xsi:type="dcterms:W3CDTF">2006-08-16T00:00:00Z</dcterms:created>
  <dcterms:modified xsi:type="dcterms:W3CDTF">2020-12-18T10:22:48Z</dcterms:modified>
</cp:coreProperties>
</file>