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74" r:id="rId8"/>
    <p:sldId id="262" r:id="rId9"/>
    <p:sldId id="264" r:id="rId10"/>
    <p:sldId id="265" r:id="rId11"/>
    <p:sldId id="266" r:id="rId12"/>
    <p:sldId id="267" r:id="rId13"/>
    <p:sldId id="271" r:id="rId14"/>
    <p:sldId id="268" r:id="rId15"/>
    <p:sldId id="282" r:id="rId16"/>
    <p:sldId id="283" r:id="rId17"/>
    <p:sldId id="269" r:id="rId18"/>
    <p:sldId id="270" r:id="rId19"/>
    <p:sldId id="272" r:id="rId20"/>
    <p:sldId id="275" r:id="rId21"/>
    <p:sldId id="276" r:id="rId22"/>
    <p:sldId id="278" r:id="rId23"/>
    <p:sldId id="279" r:id="rId24"/>
    <p:sldId id="280" r:id="rId25"/>
    <p:sldId id="281" r:id="rId26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96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C5B4-4AD0-4FBB-B62E-4ED0B0E2A463}" type="datetimeFigureOut">
              <a:rPr lang="en-US" smtClean="0"/>
              <a:t>18-Dec-20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CFD9-E4B9-4488-98C6-01014B46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7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C5B4-4AD0-4FBB-B62E-4ED0B0E2A463}" type="datetimeFigureOut">
              <a:rPr lang="en-US" smtClean="0"/>
              <a:t>18-Dec-20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CFD9-E4B9-4488-98C6-01014B46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3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C5B4-4AD0-4FBB-B62E-4ED0B0E2A463}" type="datetimeFigureOut">
              <a:rPr lang="en-US" smtClean="0"/>
              <a:t>18-Dec-20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CFD9-E4B9-4488-98C6-01014B46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5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C5B4-4AD0-4FBB-B62E-4ED0B0E2A463}" type="datetimeFigureOut">
              <a:rPr lang="en-US" smtClean="0"/>
              <a:t>18-Dec-20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CFD9-E4B9-4488-98C6-01014B46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9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C5B4-4AD0-4FBB-B62E-4ED0B0E2A463}" type="datetimeFigureOut">
              <a:rPr lang="en-US" smtClean="0"/>
              <a:t>18-Dec-20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CFD9-E4B9-4488-98C6-01014B46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1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C5B4-4AD0-4FBB-B62E-4ED0B0E2A463}" type="datetimeFigureOut">
              <a:rPr lang="en-US" smtClean="0"/>
              <a:t>18-Dec-20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CFD9-E4B9-4488-98C6-01014B46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45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C5B4-4AD0-4FBB-B62E-4ED0B0E2A463}" type="datetimeFigureOut">
              <a:rPr lang="en-US" smtClean="0"/>
              <a:t>18-Dec-20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CFD9-E4B9-4488-98C6-01014B46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1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C5B4-4AD0-4FBB-B62E-4ED0B0E2A463}" type="datetimeFigureOut">
              <a:rPr lang="en-US" smtClean="0"/>
              <a:t>18-Dec-20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CFD9-E4B9-4488-98C6-01014B46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8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C5B4-4AD0-4FBB-B62E-4ED0B0E2A463}" type="datetimeFigureOut">
              <a:rPr lang="en-US" smtClean="0"/>
              <a:t>18-Dec-20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CFD9-E4B9-4488-98C6-01014B46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8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C5B4-4AD0-4FBB-B62E-4ED0B0E2A463}" type="datetimeFigureOut">
              <a:rPr lang="en-US" smtClean="0"/>
              <a:t>18-Dec-20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CFD9-E4B9-4488-98C6-01014B46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C5B4-4AD0-4FBB-B62E-4ED0B0E2A463}" type="datetimeFigureOut">
              <a:rPr lang="en-US" smtClean="0"/>
              <a:t>18-Dec-20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CFD9-E4B9-4488-98C6-01014B46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2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AC5B4-4AD0-4FBB-B62E-4ED0B0E2A463}" type="datetimeFigureOut">
              <a:rPr lang="en-US" smtClean="0"/>
              <a:t>18-Dec-20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DCFD9-E4B9-4488-98C6-01014B46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9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arakunnabi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rak\Desktop\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6400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558" y="4673025"/>
            <a:ext cx="8630889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7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arak\Desktop\21-215564_single-red-rose-with-dew-drops-transparent-sing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0094"/>
            <a:ext cx="945578" cy="126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tarak\Desktop\21-215564_single-red-rose-with-dew-drops-transparent-sing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857" y="530094"/>
            <a:ext cx="945578" cy="126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tarak\Desktop\21-215564_single-red-rose-with-dew-drops-transparent-sing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473" y="530094"/>
            <a:ext cx="945578" cy="126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tarak\Desktop\21-215564_single-red-rose-with-dew-drops-transparent-sing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107" y="530094"/>
            <a:ext cx="945578" cy="126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tarak\Desktop\21-215564_single-red-rose-with-dew-drops-transparent-sing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49" y="530094"/>
            <a:ext cx="945578" cy="126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tarak\Desktop\21-215564_single-red-rose-with-dew-drops-transparent-sing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06" y="530094"/>
            <a:ext cx="945578" cy="126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tarak\Desktop\21-215564_single-red-rose-with-dew-drops-transparent-sing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822" y="530094"/>
            <a:ext cx="945578" cy="126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15106" y="3400869"/>
            <a:ext cx="866427" cy="63442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93291" y="3400869"/>
            <a:ext cx="866427" cy="63442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73573" y="3400869"/>
            <a:ext cx="866427" cy="63442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53855" y="3400869"/>
            <a:ext cx="866427" cy="63442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34137" y="3400869"/>
            <a:ext cx="866427" cy="63442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15746" y="3400869"/>
            <a:ext cx="866427" cy="63442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982173" y="3400869"/>
            <a:ext cx="866427" cy="63442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99472" y="2001560"/>
            <a:ext cx="866427" cy="63442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77657" y="2001560"/>
            <a:ext cx="866427" cy="63442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57939" y="2001560"/>
            <a:ext cx="866427" cy="63442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16745" y="1987705"/>
            <a:ext cx="866427" cy="63442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97027" y="1987705"/>
            <a:ext cx="866427" cy="63442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078636" y="1987705"/>
            <a:ext cx="866427" cy="63442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945063" y="1987705"/>
            <a:ext cx="866427" cy="63442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3091248">
            <a:off x="2513666" y="2830830"/>
            <a:ext cx="730241" cy="381000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7258511">
            <a:off x="6093548" y="2830829"/>
            <a:ext cx="730241" cy="381000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59548" y="5150585"/>
            <a:ext cx="2845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বাক্যেঃ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86200" y="4935140"/>
            <a:ext cx="45352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3   +  4   =    7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16311" y="5950803"/>
            <a:ext cx="4894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6441" y="4191000"/>
            <a:ext cx="6792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3টি ও 4টি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7টি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4884" y="429495"/>
            <a:ext cx="565090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3 + 4 = 7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1245" y="401785"/>
            <a:ext cx="111280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115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22" y="4851737"/>
            <a:ext cx="34355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27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564E-6 2.59259E-6 L 0.11523 0.346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53" y="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114" y="668482"/>
            <a:ext cx="89498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দেখবো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9057" y="2286000"/>
            <a:ext cx="381000" cy="312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4675910" y="2286000"/>
            <a:ext cx="381000" cy="312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6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059" y="304800"/>
            <a:ext cx="565090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3 + 4 = 7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6345" y="277090"/>
            <a:ext cx="110479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129424" y="4851737"/>
            <a:ext cx="3647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1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9231E-7 2.59259E-6 L -0.10048 0.390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2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311" y="1219200"/>
            <a:ext cx="91053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দেখবো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rot="5400000">
            <a:off x="4762500" y="1905000"/>
            <a:ext cx="381000" cy="312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4762500" y="2743200"/>
            <a:ext cx="381000" cy="312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8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6765" y="2093391"/>
            <a:ext cx="2286000" cy="15777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4200" y="2093391"/>
            <a:ext cx="1598365" cy="15777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33605" y="2093391"/>
            <a:ext cx="3276599" cy="15777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156579"/>
            <a:ext cx="5485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1532" y="2374453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ও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9799" y="2374453"/>
            <a:ext cx="16450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3287" y="5017716"/>
            <a:ext cx="6174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3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3327" y="4976153"/>
            <a:ext cx="6687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26762" y="4976153"/>
            <a:ext cx="570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2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0113" y="4976153"/>
            <a:ext cx="6655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05945" y="3622173"/>
            <a:ext cx="37273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আনারস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35797" y="4976153"/>
            <a:ext cx="5693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5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21120" y="304800"/>
            <a:ext cx="2263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4710" y="2098965"/>
            <a:ext cx="2023605" cy="1518672"/>
            <a:chOff x="162317" y="1930629"/>
            <a:chExt cx="2350630" cy="1764098"/>
          </a:xfrm>
        </p:grpSpPr>
        <p:pic>
          <p:nvPicPr>
            <p:cNvPr id="2050" name="Picture 2" descr="C:\Users\tarak\Desktop\Pineapple-Png-Image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80" t="7345" r="27819" b="3981"/>
            <a:stretch/>
          </p:blipFill>
          <p:spPr bwMode="auto">
            <a:xfrm>
              <a:off x="162317" y="1930629"/>
              <a:ext cx="838120" cy="1764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C:\Users\tarak\Desktop\Pineapple-Png-Image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80" t="7345" r="27819" b="3981"/>
            <a:stretch/>
          </p:blipFill>
          <p:spPr bwMode="auto">
            <a:xfrm>
              <a:off x="926771" y="1930629"/>
              <a:ext cx="838120" cy="1764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tarak\Desktop\Pineapple-Png-Image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80" t="7345" r="27819" b="3981"/>
            <a:stretch/>
          </p:blipFill>
          <p:spPr bwMode="auto">
            <a:xfrm>
              <a:off x="1674827" y="1930629"/>
              <a:ext cx="838120" cy="1764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48" name="Group 2047"/>
          <p:cNvGrpSpPr/>
          <p:nvPr/>
        </p:nvGrpSpPr>
        <p:grpSpPr>
          <a:xfrm>
            <a:off x="3223637" y="2080272"/>
            <a:ext cx="1389930" cy="1514983"/>
            <a:chOff x="3155112" y="1916774"/>
            <a:chExt cx="1618483" cy="1764098"/>
          </a:xfrm>
        </p:grpSpPr>
        <p:pic>
          <p:nvPicPr>
            <p:cNvPr id="28" name="Picture 2" descr="C:\Users\tarak\Desktop\Pineapple-Png-Imag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80" t="7345" r="27819" b="3981"/>
            <a:stretch/>
          </p:blipFill>
          <p:spPr bwMode="auto">
            <a:xfrm>
              <a:off x="3155112" y="1916774"/>
              <a:ext cx="838120" cy="1764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tarak\Desktop\Pineapple-Png-Imag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80" t="7345" r="27819" b="3981"/>
            <a:stretch/>
          </p:blipFill>
          <p:spPr bwMode="auto">
            <a:xfrm>
              <a:off x="3935475" y="1916774"/>
              <a:ext cx="838120" cy="1764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49" name="Group 2048"/>
          <p:cNvGrpSpPr/>
          <p:nvPr/>
        </p:nvGrpSpPr>
        <p:grpSpPr>
          <a:xfrm>
            <a:off x="326775" y="3975979"/>
            <a:ext cx="1993830" cy="634425"/>
            <a:chOff x="243645" y="3975979"/>
            <a:chExt cx="1993830" cy="634425"/>
          </a:xfrm>
        </p:grpSpPr>
        <p:sp>
          <p:nvSpPr>
            <p:cNvPr id="9" name="Rectangle 8"/>
            <p:cNvSpPr/>
            <p:nvPr/>
          </p:nvSpPr>
          <p:spPr>
            <a:xfrm>
              <a:off x="243645" y="3975979"/>
              <a:ext cx="670755" cy="63442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10676" y="3975979"/>
              <a:ext cx="670755" cy="63442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566720" y="3975979"/>
              <a:ext cx="670755" cy="63442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1" name="Group 2050"/>
          <p:cNvGrpSpPr/>
          <p:nvPr/>
        </p:nvGrpSpPr>
        <p:grpSpPr>
          <a:xfrm>
            <a:off x="3272596" y="3975979"/>
            <a:ext cx="1326799" cy="634425"/>
            <a:chOff x="3231031" y="3975979"/>
            <a:chExt cx="1326799" cy="634425"/>
          </a:xfrm>
        </p:grpSpPr>
        <p:sp>
          <p:nvSpPr>
            <p:cNvPr id="32" name="Rectangle 31"/>
            <p:cNvSpPr/>
            <p:nvPr/>
          </p:nvSpPr>
          <p:spPr>
            <a:xfrm>
              <a:off x="3231031" y="3975979"/>
              <a:ext cx="670755" cy="63442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887075" y="3975979"/>
              <a:ext cx="670755" cy="63442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2" name="Group 2051"/>
          <p:cNvGrpSpPr/>
          <p:nvPr/>
        </p:nvGrpSpPr>
        <p:grpSpPr>
          <a:xfrm>
            <a:off x="6434453" y="4353863"/>
            <a:ext cx="3316658" cy="634426"/>
            <a:chOff x="880954" y="6040305"/>
            <a:chExt cx="3316658" cy="634426"/>
          </a:xfrm>
        </p:grpSpPr>
        <p:sp>
          <p:nvSpPr>
            <p:cNvPr id="34" name="Rectangle 33"/>
            <p:cNvSpPr/>
            <p:nvPr/>
          </p:nvSpPr>
          <p:spPr>
            <a:xfrm>
              <a:off x="880954" y="6040306"/>
              <a:ext cx="670755" cy="63442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47985" y="6040306"/>
              <a:ext cx="670755" cy="63442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204029" y="6040306"/>
              <a:ext cx="670755" cy="63442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870813" y="6040305"/>
              <a:ext cx="670755" cy="63442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526857" y="6040305"/>
              <a:ext cx="670755" cy="63442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234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3.33333E-6 L 0.61202 -0.0055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9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051E-6 4.44444E-6 L 0.51987 -0.00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12" grpId="0"/>
      <p:bldP spid="13" grpId="0"/>
      <p:bldP spid="14" grpId="0"/>
      <p:bldP spid="15" grpId="0"/>
      <p:bldP spid="16" grpId="0"/>
      <p:bldP spid="21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rak\Desktop\Orange_PNG_Clipart-2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6" y="2420648"/>
            <a:ext cx="952500" cy="94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6766" y="2093391"/>
            <a:ext cx="1075259" cy="15777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85228" y="2093391"/>
            <a:ext cx="2737338" cy="15777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84881" y="1828800"/>
            <a:ext cx="3625323" cy="18423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609600"/>
            <a:ext cx="5485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2374453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ও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2445603"/>
            <a:ext cx="1351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412" y="5156537"/>
            <a:ext cx="5020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7800" y="5156537"/>
            <a:ext cx="6687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42798" y="5166110"/>
            <a:ext cx="6078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40377" y="5156537"/>
            <a:ext cx="6655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58230" y="3622173"/>
            <a:ext cx="34227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65222" y="5156537"/>
            <a:ext cx="5693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5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84865" y="3975979"/>
            <a:ext cx="3316625" cy="634425"/>
            <a:chOff x="1282770" y="3975979"/>
            <a:chExt cx="3316625" cy="634425"/>
          </a:xfrm>
        </p:grpSpPr>
        <p:grpSp>
          <p:nvGrpSpPr>
            <p:cNvPr id="23" name="Group 22"/>
            <p:cNvGrpSpPr/>
            <p:nvPr/>
          </p:nvGrpSpPr>
          <p:grpSpPr>
            <a:xfrm>
              <a:off x="1282770" y="3975979"/>
              <a:ext cx="1993830" cy="634425"/>
              <a:chOff x="243645" y="3975979"/>
              <a:chExt cx="1993830" cy="63442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43645" y="3975979"/>
                <a:ext cx="670755" cy="634425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910676" y="3975979"/>
                <a:ext cx="670755" cy="634425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566720" y="3975979"/>
                <a:ext cx="670755" cy="634425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272596" y="3975979"/>
              <a:ext cx="1326799" cy="634425"/>
              <a:chOff x="3231031" y="3975979"/>
              <a:chExt cx="1326799" cy="63442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3231031" y="3975979"/>
                <a:ext cx="670755" cy="634425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887075" y="3975979"/>
                <a:ext cx="670755" cy="634425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6" name="Picture 2" descr="C:\Users\tarak\Desktop\Orange_PNG_Clipart-2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13" y="2093391"/>
            <a:ext cx="952500" cy="94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tarak\Desktop\Orange_PNG_Clipart-2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443" y="2093391"/>
            <a:ext cx="952500" cy="94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tarak\Desktop\Orange_PNG_Clipart-2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066" y="2093391"/>
            <a:ext cx="952500" cy="94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tarak\Desktop\Orange_PNG_Clipart-2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615" y="2744554"/>
            <a:ext cx="952500" cy="94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tarak\Desktop\Orange_PNG_Clipart-2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744554"/>
            <a:ext cx="952500" cy="94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429017" y="3975978"/>
            <a:ext cx="670755" cy="63442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04800" y="5283369"/>
            <a:ext cx="925286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687273" y="5283369"/>
            <a:ext cx="925286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284085" y="5283369"/>
            <a:ext cx="925286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749503" y="4353863"/>
            <a:ext cx="4001608" cy="634426"/>
            <a:chOff x="5749503" y="4353863"/>
            <a:chExt cx="4001608" cy="634426"/>
          </a:xfrm>
        </p:grpSpPr>
        <p:grpSp>
          <p:nvGrpSpPr>
            <p:cNvPr id="30" name="Group 29"/>
            <p:cNvGrpSpPr/>
            <p:nvPr/>
          </p:nvGrpSpPr>
          <p:grpSpPr>
            <a:xfrm>
              <a:off x="6434453" y="4353863"/>
              <a:ext cx="3316658" cy="634426"/>
              <a:chOff x="880954" y="6040305"/>
              <a:chExt cx="3316658" cy="63442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880954" y="6040306"/>
                <a:ext cx="670755" cy="634425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547985" y="6040306"/>
                <a:ext cx="670755" cy="634425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204029" y="6040306"/>
                <a:ext cx="670755" cy="634425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870813" y="6040305"/>
                <a:ext cx="670755" cy="634425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526857" y="6040305"/>
                <a:ext cx="670755" cy="634425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5749503" y="4353864"/>
              <a:ext cx="670755" cy="63442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" name="Picture 2" descr="C:\Users\tarak\Desktop\Orange_PNG_Clipart-2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96" y="1828800"/>
            <a:ext cx="952500" cy="94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tarak\Desktop\Orange_PNG_Clipart-2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24" y="1828800"/>
            <a:ext cx="952500" cy="94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tarak\Desktop\Orange_PNG_Clipart-2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1828800"/>
            <a:ext cx="952500" cy="94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tarak\Desktop\Orange_PNG_Clipart-2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806" y="2729345"/>
            <a:ext cx="952500" cy="94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tarak\Desktop\Orange_PNG_Clipart-2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134" y="2729345"/>
            <a:ext cx="952500" cy="94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tarak\Desktop\Orange_PNG_Clipart-2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610" y="2729345"/>
            <a:ext cx="952500" cy="94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07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43" grpId="0" animBg="1"/>
      <p:bldP spid="44" grpId="0" animBg="1"/>
      <p:bldP spid="45" grpId="0" animBg="1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6765" y="2093391"/>
            <a:ext cx="2286000" cy="15777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13310" y="2093391"/>
            <a:ext cx="1309255" cy="15777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33605" y="2093391"/>
            <a:ext cx="3276599" cy="15777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2400" y="1156579"/>
            <a:ext cx="5485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88965" y="2374453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ও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39799" y="2374453"/>
            <a:ext cx="16450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2245" y="3975979"/>
            <a:ext cx="866427" cy="63442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50430" y="3975979"/>
            <a:ext cx="866427" cy="63442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634723" y="3975978"/>
            <a:ext cx="866427" cy="63442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16531" y="5017716"/>
            <a:ext cx="570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23327" y="4976153"/>
            <a:ext cx="6687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61227" y="4976153"/>
            <a:ext cx="5020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60113" y="4976153"/>
            <a:ext cx="6655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65419" y="3663738"/>
            <a:ext cx="31101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760505" y="4412397"/>
            <a:ext cx="2629856" cy="634426"/>
            <a:chOff x="6760505" y="3865418"/>
            <a:chExt cx="2629856" cy="634426"/>
          </a:xfrm>
        </p:grpSpPr>
        <p:sp>
          <p:nvSpPr>
            <p:cNvPr id="29" name="Rectangle 28"/>
            <p:cNvSpPr/>
            <p:nvPr/>
          </p:nvSpPr>
          <p:spPr>
            <a:xfrm>
              <a:off x="6760505" y="3865419"/>
              <a:ext cx="866427" cy="63442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638690" y="3865419"/>
              <a:ext cx="866427" cy="63442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523934" y="3865418"/>
              <a:ext cx="866427" cy="63442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811753" y="4976153"/>
            <a:ext cx="6174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3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 descr="C:\Users\tarak\Desktop\41yZQTgT9O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400" l="6607" r="927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4" t="12185" r="5470" b="8106"/>
          <a:stretch/>
        </p:blipFill>
        <p:spPr bwMode="auto">
          <a:xfrm>
            <a:off x="249390" y="2147140"/>
            <a:ext cx="1101040" cy="147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tarak\Desktop\41yZQTgT9O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400" l="6607" r="927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4" t="12185" r="5470" b="8106"/>
          <a:stretch/>
        </p:blipFill>
        <p:spPr bwMode="auto">
          <a:xfrm>
            <a:off x="1307420" y="2147140"/>
            <a:ext cx="1101040" cy="147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tarak\Desktop\41yZQTgT9O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400" l="6607" r="927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4" t="12185" r="5470" b="8106"/>
          <a:stretch/>
        </p:blipFill>
        <p:spPr bwMode="auto">
          <a:xfrm>
            <a:off x="3517615" y="2147140"/>
            <a:ext cx="1101040" cy="147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03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2.96296E-6 L 0.62676 -0.00787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30" y="-394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6 2.96296E-6 L 0.62773 -0.0078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78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7 2.96296E-6 L 0.51218 -0.00787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9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5" grpId="0" animBg="1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76299" y="2057400"/>
            <a:ext cx="8115301" cy="4572000"/>
            <a:chOff x="876299" y="1766455"/>
            <a:chExt cx="8115301" cy="4572000"/>
          </a:xfrm>
        </p:grpSpPr>
        <p:pic>
          <p:nvPicPr>
            <p:cNvPr id="2" name="Picture 5" descr="C:\Users\tarak\Desktop\1 (1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299" y="1766455"/>
              <a:ext cx="8115301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Picture 2" descr="C:\Users\tarak\Desktop\3-2-frog-png-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899" y="2971800"/>
              <a:ext cx="1423988" cy="1258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tarak\Desktop\3-2-frog-png-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499" y="4724400"/>
              <a:ext cx="1423988" cy="1258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tarak\Desktop\3-2-frog-png-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481" y="5066046"/>
              <a:ext cx="1423988" cy="1258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C:\Users\tarak\Desktop\3-2-frog-png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99" y="4052455"/>
            <a:ext cx="1423988" cy="125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1457" y="1371600"/>
            <a:ext cx="5456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ব্যাঙ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0250" y="816114"/>
            <a:ext cx="3709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3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ব্যাঙ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4467090" y="816114"/>
            <a:ext cx="4905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1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ব্যাঙ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আসলো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14282" y="106924"/>
            <a:ext cx="18774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0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rak\Desktop\3-2-frog-png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609600"/>
            <a:ext cx="1423988" cy="125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tarak\Desktop\3-2-frog-png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609600"/>
            <a:ext cx="1423988" cy="125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tarak\Desktop\3-2-frog-png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2" y="609600"/>
            <a:ext cx="1423988" cy="125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tarak\Desktop\3-2-frog-png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2" y="609600"/>
            <a:ext cx="1423988" cy="125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12992" y="2133599"/>
            <a:ext cx="866427" cy="63442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468878" y="2133600"/>
            <a:ext cx="2629856" cy="634426"/>
            <a:chOff x="6760505" y="3865418"/>
            <a:chExt cx="2629856" cy="634426"/>
          </a:xfrm>
        </p:grpSpPr>
        <p:sp>
          <p:nvSpPr>
            <p:cNvPr id="8" name="Rectangle 7"/>
            <p:cNvSpPr/>
            <p:nvPr/>
          </p:nvSpPr>
          <p:spPr>
            <a:xfrm>
              <a:off x="6760505" y="3865419"/>
              <a:ext cx="866427" cy="63442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638690" y="3865419"/>
              <a:ext cx="866427" cy="63442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523934" y="3865418"/>
              <a:ext cx="866427" cy="63442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614860" y="4412670"/>
            <a:ext cx="4676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1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4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967" y="5288341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লিখিঃ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8815" y="5072896"/>
            <a:ext cx="4051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3   + 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1   =    4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70215" y="5943600"/>
            <a:ext cx="44117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7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564E-6 2.59259E-6 L 0.07196 0.1981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564E-6 2.59259E-6 L -0.15112 0.1981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4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562100" y="609600"/>
            <a:ext cx="6019800" cy="1676400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3835007" y="2667000"/>
            <a:ext cx="0" cy="3581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360771" y="953442"/>
            <a:ext cx="2422459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n w="5080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4649" y="2819400"/>
            <a:ext cx="29258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তারেকুন্নবী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1275" y="4137661"/>
            <a:ext cx="43925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খাজুরা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ঝিনাইদহ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E:\Pendrive\Desktop Com\Family Picture\DSC_6721 copy111111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5" y="3048315"/>
            <a:ext cx="2424690" cy="2424690"/>
          </a:xfrm>
          <a:prstGeom prst="rect">
            <a:avLst/>
          </a:prstGeom>
          <a:noFill/>
          <a:ln w="31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83498" y="5105400"/>
            <a:ext cx="5008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hlinkClick r:id="rId3"/>
              </a:rPr>
              <a:t>tarakunnabi@gmail.com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Mobile: </a:t>
            </a:r>
            <a:r>
              <a:rPr lang="en-US" sz="2400" dirty="0" smtClean="0">
                <a:latin typeface="+mj-lt"/>
                <a:cs typeface="NikoshBAN" pitchFamily="2" charset="0"/>
              </a:rPr>
              <a:t>01736424142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63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7893" y="953125"/>
            <a:ext cx="5710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133600" y="2243739"/>
            <a:ext cx="5715000" cy="1446550"/>
            <a:chOff x="1981200" y="1786539"/>
            <a:chExt cx="5715000" cy="1446550"/>
          </a:xfrm>
        </p:grpSpPr>
        <p:sp>
          <p:nvSpPr>
            <p:cNvPr id="3" name="Rectangle 2"/>
            <p:cNvSpPr/>
            <p:nvPr/>
          </p:nvSpPr>
          <p:spPr>
            <a:xfrm>
              <a:off x="1981200" y="1981200"/>
              <a:ext cx="1295400" cy="1066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191000" y="1981200"/>
              <a:ext cx="1295400" cy="1066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400800" y="1981200"/>
              <a:ext cx="1295400" cy="1066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39098" y="2008910"/>
              <a:ext cx="6687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+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96413" y="2001983"/>
              <a:ext cx="6655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>
                  <a:latin typeface="NikoshBAN" pitchFamily="2" charset="0"/>
                  <a:cs typeface="NikoshBAN" pitchFamily="2" charset="0"/>
                </a:rPr>
                <a:t>=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55240" y="1786539"/>
              <a:ext cx="74732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800" dirty="0">
                  <a:latin typeface="NikoshBAN" pitchFamily="2" charset="0"/>
                  <a:cs typeface="NikoshBAN" pitchFamily="2" charset="0"/>
                </a:rPr>
                <a:t>5</a:t>
              </a:r>
              <a:endParaRPr lang="en-US" sz="8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64420" y="1786539"/>
              <a:ext cx="76816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800" dirty="0" smtClean="0">
                  <a:latin typeface="NikoshBAN" pitchFamily="2" charset="0"/>
                  <a:cs typeface="NikoshBAN" pitchFamily="2" charset="0"/>
                </a:rPr>
                <a:t>8</a:t>
              </a:r>
              <a:endParaRPr lang="en-US" sz="8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33600" y="4001125"/>
            <a:ext cx="5715000" cy="1446550"/>
            <a:chOff x="1981200" y="3543925"/>
            <a:chExt cx="5715000" cy="1446550"/>
          </a:xfrm>
        </p:grpSpPr>
        <p:sp>
          <p:nvSpPr>
            <p:cNvPr id="6" name="Rectangle 5"/>
            <p:cNvSpPr/>
            <p:nvPr/>
          </p:nvSpPr>
          <p:spPr>
            <a:xfrm>
              <a:off x="1981200" y="3733800"/>
              <a:ext cx="1295400" cy="1066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91000" y="3733800"/>
              <a:ext cx="1295400" cy="1066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00800" y="3733800"/>
              <a:ext cx="1295400" cy="1066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95800" y="3543925"/>
              <a:ext cx="74732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800" dirty="0">
                  <a:latin typeface="NikoshBAN" pitchFamily="2" charset="0"/>
                  <a:cs typeface="NikoshBAN" pitchFamily="2" charset="0"/>
                </a:rPr>
                <a:t>5</a:t>
              </a:r>
              <a:endParaRPr lang="en-US" sz="8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83427" y="3543925"/>
              <a:ext cx="74090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800" dirty="0">
                  <a:latin typeface="NikoshBAN" pitchFamily="2" charset="0"/>
                  <a:cs typeface="NikoshBAN" pitchFamily="2" charset="0"/>
                </a:rPr>
                <a:t>9</a:t>
              </a:r>
              <a:endParaRPr lang="en-US" sz="8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39098" y="3784938"/>
              <a:ext cx="6687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+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96413" y="3812647"/>
              <a:ext cx="6655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>
                  <a:latin typeface="NikoshBAN" pitchFamily="2" charset="0"/>
                  <a:cs typeface="NikoshBAN" pitchFamily="2" charset="0"/>
                </a:rPr>
                <a:t>=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82173" y="2243739"/>
            <a:ext cx="8178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42104" y="4039850"/>
            <a:ext cx="6783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26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287929" y="1625070"/>
            <a:ext cx="5332071" cy="1446550"/>
            <a:chOff x="2057400" y="1625070"/>
            <a:chExt cx="5332071" cy="1446550"/>
          </a:xfrm>
        </p:grpSpPr>
        <p:sp>
          <p:nvSpPr>
            <p:cNvPr id="2" name="Rectangle 1"/>
            <p:cNvSpPr/>
            <p:nvPr/>
          </p:nvSpPr>
          <p:spPr>
            <a:xfrm>
              <a:off x="2057400" y="1814945"/>
              <a:ext cx="1295400" cy="10668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191000" y="1814945"/>
              <a:ext cx="1295400" cy="1066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80331" y="1625070"/>
              <a:ext cx="64953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800" dirty="0">
                  <a:latin typeface="NikoshBAN" pitchFamily="2" charset="0"/>
                  <a:cs typeface="NikoshBAN" pitchFamily="2" charset="0"/>
                </a:rPr>
                <a:t>1</a:t>
              </a:r>
              <a:endParaRPr lang="en-US" sz="8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78894" y="1625070"/>
              <a:ext cx="74732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800" dirty="0" smtClean="0">
                  <a:latin typeface="NikoshBAN" pitchFamily="2" charset="0"/>
                  <a:cs typeface="NikoshBAN" pitchFamily="2" charset="0"/>
                </a:rPr>
                <a:t>5</a:t>
              </a:r>
              <a:endParaRPr lang="en-US" sz="8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82839" y="1625070"/>
              <a:ext cx="80663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800" dirty="0">
                  <a:latin typeface="NikoshBAN" pitchFamily="2" charset="0"/>
                  <a:cs typeface="NikoshBAN" pitchFamily="2" charset="0"/>
                </a:rPr>
                <a:t>6</a:t>
              </a:r>
              <a:endParaRPr lang="en-US" sz="8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29000" y="1828800"/>
              <a:ext cx="6687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+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76455" y="1838372"/>
              <a:ext cx="6655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>
                  <a:latin typeface="NikoshBAN" pitchFamily="2" charset="0"/>
                  <a:cs typeface="NikoshBAN" pitchFamily="2" charset="0"/>
                </a:rPr>
                <a:t>=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01784" y="3329179"/>
            <a:ext cx="5318216" cy="1446550"/>
            <a:chOff x="2071255" y="3329179"/>
            <a:chExt cx="5318216" cy="1446550"/>
          </a:xfrm>
        </p:grpSpPr>
        <p:sp>
          <p:nvSpPr>
            <p:cNvPr id="5" name="Rectangle 4"/>
            <p:cNvSpPr/>
            <p:nvPr/>
          </p:nvSpPr>
          <p:spPr>
            <a:xfrm>
              <a:off x="2071255" y="3519054"/>
              <a:ext cx="1295400" cy="1066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04855" y="3519054"/>
              <a:ext cx="1295400" cy="10668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45295" y="3329179"/>
              <a:ext cx="74732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800" dirty="0" smtClean="0">
                  <a:latin typeface="NikoshBAN" pitchFamily="2" charset="0"/>
                  <a:cs typeface="NikoshBAN" pitchFamily="2" charset="0"/>
                </a:rPr>
                <a:t>5</a:t>
              </a:r>
              <a:endParaRPr lang="en-US" sz="8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13931" y="3329179"/>
              <a:ext cx="64953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800" dirty="0" smtClean="0">
                  <a:latin typeface="NikoshBAN" pitchFamily="2" charset="0"/>
                  <a:cs typeface="NikoshBAN" pitchFamily="2" charset="0"/>
                </a:rPr>
                <a:t>1</a:t>
              </a:r>
              <a:endParaRPr lang="en-US" sz="8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29000" y="3532908"/>
              <a:ext cx="6687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+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76455" y="3542480"/>
              <a:ext cx="6655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>
                  <a:latin typeface="NikoshBAN" pitchFamily="2" charset="0"/>
                  <a:cs typeface="NikoshBAN" pitchFamily="2" charset="0"/>
                </a:rPr>
                <a:t>=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82839" y="3329179"/>
              <a:ext cx="80663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800" dirty="0">
                  <a:latin typeface="NikoshBAN" pitchFamily="2" charset="0"/>
                  <a:cs typeface="NikoshBAN" pitchFamily="2" charset="0"/>
                </a:rPr>
                <a:t>6</a:t>
              </a:r>
              <a:endParaRPr lang="en-US" sz="8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903401" y="533400"/>
            <a:ext cx="4099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3767" y="5105400"/>
            <a:ext cx="7558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দুইটিতে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511" y="5943324"/>
            <a:ext cx="8905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685800"/>
            <a:ext cx="48768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 আমরা একটি খেলা খেলবো।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447800"/>
            <a:ext cx="48768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 ও 2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4532676"/>
            <a:ext cx="914400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6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0400" y="4532676"/>
            <a:ext cx="965200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8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0000" y="4532676"/>
            <a:ext cx="889000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5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500" y="2411994"/>
            <a:ext cx="1905000" cy="181588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করুন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4355" y="2440496"/>
            <a:ext cx="1905000" cy="175432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0732" y="5560513"/>
            <a:ext cx="3644537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অপশনের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করুন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8" grpId="2" animBg="1"/>
      <p:bldP spid="8" grpId="3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5502" y="1095574"/>
            <a:ext cx="185499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667000" y="2636071"/>
            <a:ext cx="4572000" cy="1019946"/>
            <a:chOff x="2667000" y="1699822"/>
            <a:chExt cx="4572000" cy="1019946"/>
          </a:xfrm>
        </p:grpSpPr>
        <p:sp>
          <p:nvSpPr>
            <p:cNvPr id="3" name="TextBox 2"/>
            <p:cNvSpPr txBox="1"/>
            <p:nvPr/>
          </p:nvSpPr>
          <p:spPr>
            <a:xfrm>
              <a:off x="2667000" y="1828800"/>
              <a:ext cx="914400" cy="76944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NikoshBAN" pitchFamily="2" charset="0"/>
                  <a:cs typeface="NikoshBAN" pitchFamily="2" charset="0"/>
                </a:rPr>
                <a:t>3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70400" y="1828800"/>
              <a:ext cx="965200" cy="76944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NikoshBAN" pitchFamily="2" charset="0"/>
                  <a:cs typeface="NikoshBAN" pitchFamily="2" charset="0"/>
                </a:rPr>
                <a:t>2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50000" y="1828800"/>
              <a:ext cx="889000" cy="76944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87239" y="1704105"/>
              <a:ext cx="6687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+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62600" y="1699822"/>
              <a:ext cx="6655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>
                  <a:latin typeface="NikoshBAN" pitchFamily="2" charset="0"/>
                  <a:cs typeface="NikoshBAN" pitchFamily="2" charset="0"/>
                </a:rPr>
                <a:t>=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67000" y="4085454"/>
            <a:ext cx="4572000" cy="1019946"/>
            <a:chOff x="2667000" y="3149205"/>
            <a:chExt cx="4572000" cy="1019946"/>
          </a:xfrm>
        </p:grpSpPr>
        <p:sp>
          <p:nvSpPr>
            <p:cNvPr id="6" name="TextBox 5"/>
            <p:cNvSpPr txBox="1"/>
            <p:nvPr/>
          </p:nvSpPr>
          <p:spPr>
            <a:xfrm>
              <a:off x="2667000" y="3276600"/>
              <a:ext cx="914400" cy="76944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2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70400" y="3276600"/>
              <a:ext cx="965200" cy="76944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1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50000" y="3276600"/>
              <a:ext cx="889000" cy="76944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87239" y="3153488"/>
              <a:ext cx="6687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+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62600" y="3149205"/>
              <a:ext cx="6655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>
                  <a:latin typeface="NikoshBAN" pitchFamily="2" charset="0"/>
                  <a:cs typeface="NikoshBAN" pitchFamily="2" charset="0"/>
                </a:rPr>
                <a:t>=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514615" y="2636070"/>
            <a:ext cx="5597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14615" y="4088150"/>
            <a:ext cx="5597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61100" y="2765049"/>
            <a:ext cx="4667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5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43468" y="4208564"/>
            <a:ext cx="5020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3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7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7" grpId="1"/>
      <p:bldP spid="17" grpId="2"/>
      <p:bldP spid="18" grpId="0"/>
      <p:bldP spid="18" grpId="1"/>
      <p:bldP spid="18" grpId="2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4909" y="1150203"/>
            <a:ext cx="291618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67000" y="2636071"/>
            <a:ext cx="4572000" cy="1019946"/>
            <a:chOff x="2667000" y="1699822"/>
            <a:chExt cx="4572000" cy="1019946"/>
          </a:xfrm>
        </p:grpSpPr>
        <p:sp>
          <p:nvSpPr>
            <p:cNvPr id="4" name="TextBox 3"/>
            <p:cNvSpPr txBox="1"/>
            <p:nvPr/>
          </p:nvSpPr>
          <p:spPr>
            <a:xfrm>
              <a:off x="2667000" y="1828800"/>
              <a:ext cx="914400" cy="76944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NikoshBAN" pitchFamily="2" charset="0"/>
                  <a:cs typeface="NikoshBAN" pitchFamily="2" charset="0"/>
                </a:rPr>
                <a:t>4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70400" y="1828800"/>
              <a:ext cx="965200" cy="76944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NikoshBAN" pitchFamily="2" charset="0"/>
                  <a:cs typeface="NikoshBAN" pitchFamily="2" charset="0"/>
                </a:rPr>
                <a:t>3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50000" y="1828800"/>
              <a:ext cx="889000" cy="76944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87239" y="1704105"/>
              <a:ext cx="6687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+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62600" y="1699822"/>
              <a:ext cx="6655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>
                  <a:latin typeface="NikoshBAN" pitchFamily="2" charset="0"/>
                  <a:cs typeface="NikoshBAN" pitchFamily="2" charset="0"/>
                </a:rPr>
                <a:t>=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67000" y="4085454"/>
            <a:ext cx="4572000" cy="1019946"/>
            <a:chOff x="2667000" y="3149205"/>
            <a:chExt cx="4572000" cy="1019946"/>
          </a:xfrm>
        </p:grpSpPr>
        <p:sp>
          <p:nvSpPr>
            <p:cNvPr id="10" name="TextBox 9"/>
            <p:cNvSpPr txBox="1"/>
            <p:nvPr/>
          </p:nvSpPr>
          <p:spPr>
            <a:xfrm>
              <a:off x="2667000" y="3276600"/>
              <a:ext cx="914400" cy="76944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3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70400" y="3276600"/>
              <a:ext cx="965200" cy="76944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3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50000" y="3276600"/>
              <a:ext cx="889000" cy="76944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87239" y="3153488"/>
              <a:ext cx="6687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+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62600" y="3149205"/>
              <a:ext cx="6655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>
                  <a:latin typeface="NikoshBAN" pitchFamily="2" charset="0"/>
                  <a:cs typeface="NikoshBAN" pitchFamily="2" charset="0"/>
                </a:rPr>
                <a:t>=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514615" y="2636070"/>
            <a:ext cx="5597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14615" y="4088150"/>
            <a:ext cx="5597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42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tarak\Desktop\1248809_586f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12758"/>
            <a:ext cx="6165850" cy="510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0866" y="5257800"/>
            <a:ext cx="5391220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3841" y="1809453"/>
            <a:ext cx="22220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169" y="2964359"/>
            <a:ext cx="40094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Content Pic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4552950" cy="57626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8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rak\Desktop\15-156087_sharp-pencil-clipart-transparent-background-pencil-clip-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955000"/>
            <a:ext cx="4236803" cy="64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9155" y="3517612"/>
            <a:ext cx="4022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8266" y="4724400"/>
            <a:ext cx="1124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tarak\Desktop\910602979bda92b9f88144d313f527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2750422" cy="13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tarak\Desktop\910602979bda92b9f88144d313f527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178" y="1524000"/>
            <a:ext cx="2750422" cy="13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48865" y="3517612"/>
            <a:ext cx="4171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গাড়ী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6689" y="4724400"/>
            <a:ext cx="955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C:\Users\tarak\Desktop\png-clipart-shoeblackplant-hibiscus-tea-roselle-petal-flower-flower-flower-ge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35" b="95786" l="7000" r="9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15" t="10156" r="14279" b="8040"/>
          <a:stretch/>
        </p:blipFill>
        <p:spPr bwMode="auto">
          <a:xfrm>
            <a:off x="228600" y="1669470"/>
            <a:ext cx="1362620" cy="99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tarak\Desktop\png-clipart-shoeblackplant-hibiscus-tea-roselle-petal-flower-flower-flower-gel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35" b="95786" l="7000" r="9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15" t="10156" r="14279" b="8040"/>
          <a:stretch/>
        </p:blipFill>
        <p:spPr bwMode="auto">
          <a:xfrm>
            <a:off x="1591220" y="1669470"/>
            <a:ext cx="1362620" cy="99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tarak\Desktop\png-clipart-shoeblackplant-hibiscus-tea-roselle-petal-flower-flower-flower-gel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35" b="95786" l="7000" r="9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15" t="10156" r="14279" b="8040"/>
          <a:stretch/>
        </p:blipFill>
        <p:spPr bwMode="auto">
          <a:xfrm>
            <a:off x="2884995" y="1669470"/>
            <a:ext cx="1362620" cy="99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32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52400"/>
            <a:ext cx="1810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দিলেন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0032" y="207818"/>
            <a:ext cx="1874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দিলেন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9901" y="2819400"/>
            <a:ext cx="180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পেন্সিল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2819400"/>
            <a:ext cx="1968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পেন্সিল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6770" y="3657600"/>
            <a:ext cx="5716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পেন্সিল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C:\Users\tarak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34291"/>
            <a:ext cx="685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tarak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34291"/>
            <a:ext cx="685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tarak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34291"/>
            <a:ext cx="685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tarak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45" y="762000"/>
            <a:ext cx="685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tarak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945" y="762000"/>
            <a:ext cx="685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267200" y="6172200"/>
            <a:ext cx="96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60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-0.0294 L 0.07307 0.530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" y="2796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294 L 0.07308 0.5300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" y="2796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-0.0294 L 0.07308 0.5300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" y="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0.02939 L -0.15625 0.5261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21" y="2777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846E-6 -0.02939 L -0.15625 0.5261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21" y="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6365" y="1359694"/>
            <a:ext cx="5633273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পড়বো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8512" y="2920425"/>
            <a:ext cx="6328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7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6496" y="4209871"/>
            <a:ext cx="6773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7.1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(1)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1652" y="1569920"/>
            <a:ext cx="21226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355" y="3034605"/>
            <a:ext cx="92801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9.1.2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উপকরণের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9.1.3 ‘+’ ও ‘=’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93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arak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7315200" cy="402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5050" y="4488873"/>
            <a:ext cx="7035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দিপু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ইমা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0603" y="5410200"/>
            <a:ext cx="5804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দুইজনে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এনেছে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58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arak\Desktop\21-215564_single-red-rose-with-dew-drops-transparent-sing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886" y="304800"/>
            <a:ext cx="945578" cy="126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tarak\Desktop\21-215564_single-red-rose-with-dew-drops-transparent-sing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454">
            <a:off x="1484274" y="396554"/>
            <a:ext cx="945578" cy="126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tarak\Desktop\21-215564_single-red-rose-with-dew-drops-transparent-sing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7639">
            <a:off x="2770802" y="413168"/>
            <a:ext cx="945578" cy="126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tarak\Desktop\21-215564_single-red-rose-with-dew-drops-transparent-sing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222" y="152400"/>
            <a:ext cx="945578" cy="126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tarak\Desktop\21-215564_single-red-rose-with-dew-drops-transparent-sing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3309">
            <a:off x="5706331" y="321463"/>
            <a:ext cx="945578" cy="126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tarak\Desktop\21-215564_single-red-rose-with-dew-drops-transparent-sing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977">
            <a:off x="7024361" y="187843"/>
            <a:ext cx="945578" cy="126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tarak\Desktop\21-215564_single-red-rose-with-dew-drops-transparent-sing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3558">
            <a:off x="6490239" y="879808"/>
            <a:ext cx="945578" cy="126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5388" y="1929825"/>
            <a:ext cx="3023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দিপু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8501" y="1929825"/>
            <a:ext cx="2945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3532" y="2514600"/>
            <a:ext cx="4461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লাইনে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সাজাই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3" descr="C:\Users\tarak\Desktop\21-215564_single-red-rose-with-dew-drops-transparent-sing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667" y="3276600"/>
            <a:ext cx="945578" cy="126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ak\Desktop\21-215564_single-red-rose-with-dew-drops-transparent-sing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524" y="3276600"/>
            <a:ext cx="945578" cy="126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ak\Desktop\21-215564_single-red-rose-with-dew-drops-transparent-sing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40" y="3276600"/>
            <a:ext cx="945578" cy="126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tarak\Desktop\21-215564_single-red-rose-with-dew-drops-transparent-sing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07" y="3276600"/>
            <a:ext cx="945578" cy="126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tarak\Desktop\21-215564_single-red-rose-with-dew-drops-transparent-sing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49" y="3276600"/>
            <a:ext cx="945578" cy="126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tarak\Desktop\21-215564_single-red-rose-with-dew-drops-transparent-sing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06" y="3276600"/>
            <a:ext cx="945578" cy="126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tarak\Desktop\21-215564_single-red-rose-with-dew-drops-transparent-sing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222" y="3276600"/>
            <a:ext cx="945578" cy="126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586204" y="4648200"/>
            <a:ext cx="4176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43706" y="5232975"/>
            <a:ext cx="866427" cy="63442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21891" y="5232975"/>
            <a:ext cx="866427" cy="63442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702173" y="5232975"/>
            <a:ext cx="866427" cy="63442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82455" y="5232975"/>
            <a:ext cx="866427" cy="63442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62737" y="5232975"/>
            <a:ext cx="866427" cy="63442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44346" y="5232975"/>
            <a:ext cx="866427" cy="63442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210773" y="5232975"/>
            <a:ext cx="866427" cy="63442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159007" y="6096000"/>
            <a:ext cx="503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4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7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22" grpId="0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385</Words>
  <Application>Microsoft Office PowerPoint</Application>
  <PresentationFormat>A4 Paper (210x297 mm)</PresentationFormat>
  <Paragraphs>141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Tarakunnabi</dc:creator>
  <cp:lastModifiedBy>Md. Tarakunnabi</cp:lastModifiedBy>
  <cp:revision>60</cp:revision>
  <dcterms:created xsi:type="dcterms:W3CDTF">2020-12-17T16:06:44Z</dcterms:created>
  <dcterms:modified xsi:type="dcterms:W3CDTF">2020-12-18T17:19:17Z</dcterms:modified>
</cp:coreProperties>
</file>