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1AE6-45D6-4DE5-9389-5C6D678E411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3836-058A-43CB-94E9-38719E7BD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4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1AE6-45D6-4DE5-9389-5C6D678E411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3836-058A-43CB-94E9-38719E7BD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0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1AE6-45D6-4DE5-9389-5C6D678E411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3836-058A-43CB-94E9-38719E7BD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3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1AE6-45D6-4DE5-9389-5C6D678E411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3836-058A-43CB-94E9-38719E7BD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5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1AE6-45D6-4DE5-9389-5C6D678E411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3836-058A-43CB-94E9-38719E7BD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8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1AE6-45D6-4DE5-9389-5C6D678E411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3836-058A-43CB-94E9-38719E7BD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9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1AE6-45D6-4DE5-9389-5C6D678E411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3836-058A-43CB-94E9-38719E7BD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1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1AE6-45D6-4DE5-9389-5C6D678E411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3836-058A-43CB-94E9-38719E7BD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0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1AE6-45D6-4DE5-9389-5C6D678E411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3836-058A-43CB-94E9-38719E7BD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1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1AE6-45D6-4DE5-9389-5C6D678E411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3836-058A-43CB-94E9-38719E7BD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5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1AE6-45D6-4DE5-9389-5C6D678E411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3836-058A-43CB-94E9-38719E7BD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21AE6-45D6-4DE5-9389-5C6D678E411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D3836-058A-43CB-94E9-38719E7BD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0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HP COMPUTER\Desktop\Hub and usb\images (1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55" y="304800"/>
            <a:ext cx="84582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53499" y="4488426"/>
            <a:ext cx="2863284" cy="110799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bn-IN" sz="6600" dirty="0" smtClean="0">
                <a:solidFill>
                  <a:schemeClr val="bg1"/>
                </a:solidFill>
              </a:rPr>
              <a:t>স্বাগতম</a:t>
            </a:r>
            <a:endParaRPr lang="bn-IN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75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35150" y="566738"/>
            <a:ext cx="5473700" cy="100647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BD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048000"/>
            <a:ext cx="6994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অপটিক্যাল</a:t>
            </a:r>
            <a:r>
              <a:rPr lang="en-US" dirty="0" smtClean="0"/>
              <a:t> </a:t>
            </a:r>
            <a:r>
              <a:rPr lang="en-US" dirty="0" err="1" smtClean="0"/>
              <a:t>ফাইবার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? </a:t>
            </a:r>
            <a:r>
              <a:rPr lang="en-US" dirty="0" err="1" smtClean="0"/>
              <a:t>এটি</a:t>
            </a:r>
            <a:r>
              <a:rPr lang="en-US" dirty="0" smtClean="0"/>
              <a:t> </a:t>
            </a:r>
            <a:r>
              <a:rPr lang="en-US" dirty="0" err="1" smtClean="0"/>
              <a:t>কিভাবে</a:t>
            </a:r>
            <a:r>
              <a:rPr lang="en-US" dirty="0" smtClean="0"/>
              <a:t> </a:t>
            </a:r>
            <a:r>
              <a:rPr lang="en-US" dirty="0" err="1" smtClean="0"/>
              <a:t>সিগন্যাল</a:t>
            </a:r>
            <a:r>
              <a:rPr lang="en-US" dirty="0" smtClean="0"/>
              <a:t> </a:t>
            </a:r>
            <a:r>
              <a:rPr lang="en-US" dirty="0" err="1" smtClean="0"/>
              <a:t>পাঠাই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বিশ্লেষণ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8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609600"/>
            <a:ext cx="22381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 smtClean="0"/>
              <a:t>মূল্যায়ন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743200"/>
            <a:ext cx="51427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600" dirty="0" smtClean="0"/>
              <a:t>১।জিও স্টেশনারি স্যাটেলাইট কাকে বলে?</a:t>
            </a:r>
          </a:p>
          <a:p>
            <a:r>
              <a:rPr lang="bn-IN" sz="1600" dirty="0" smtClean="0"/>
              <a:t>২।অপটিক্যাল ফাইবার কি?</a:t>
            </a:r>
          </a:p>
          <a:p>
            <a:r>
              <a:rPr lang="bn-IN" sz="1600" dirty="0"/>
              <a:t>৩</a:t>
            </a:r>
            <a:r>
              <a:rPr lang="bn-IN" sz="1600" dirty="0" smtClean="0"/>
              <a:t>।বঙ্গবন্ধু স্যাটেলাইট কত সালে মহাকাশে প্রেরণ করা হয়?</a:t>
            </a:r>
          </a:p>
          <a:p>
            <a:r>
              <a:rPr lang="bn-IN" sz="1600" dirty="0" smtClean="0"/>
              <a:t>৪</a:t>
            </a:r>
            <a:r>
              <a:rPr lang="en-US" sz="1600" dirty="0" smtClean="0"/>
              <a:t>। SEA-ME-WE-4 </a:t>
            </a:r>
            <a:r>
              <a:rPr lang="en-US" sz="1600" dirty="0" err="1" smtClean="0"/>
              <a:t>কি</a:t>
            </a:r>
            <a:r>
              <a:rPr lang="en-US" sz="1600" dirty="0" smtClean="0"/>
              <a:t>?</a:t>
            </a:r>
            <a:endParaRPr lang="bn-IN" sz="1600" dirty="0" smtClean="0"/>
          </a:p>
        </p:txBody>
      </p:sp>
    </p:spTree>
    <p:extLst>
      <p:ext uri="{BB962C8B-B14F-4D97-AF65-F5344CB8AC3E}">
        <p14:creationId xmlns:p14="http://schemas.microsoft.com/office/powerpoint/2010/main" val="3680173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 COMPUTER\Desktop\Hub and usb\images (3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1600200"/>
            <a:ext cx="3054383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71800" y="570253"/>
            <a:ext cx="30543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বাড়ির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কাজ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4648200"/>
            <a:ext cx="5327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স্যাটেলাইট কি?স্যাটেলাইট সম্পর্কে যা জানো তা লিখ।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19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158181"/>
            <a:ext cx="4572000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</a:rPr>
              <a:t>cviwfb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AvKZvi</a:t>
            </a:r>
            <a:endParaRPr lang="en-US" sz="3600" dirty="0" smtClean="0">
              <a:latin typeface="SutonnyMJ" pitchFamily="2" charset="0"/>
            </a:endParaRPr>
          </a:p>
          <a:p>
            <a:pPr algn="ctr"/>
            <a:r>
              <a:rPr lang="en-US" dirty="0" err="1" smtClean="0">
                <a:latin typeface="SutonnyMJ" pitchFamily="2" charset="0"/>
              </a:rPr>
              <a:t>সিনিয়র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শিক্ষক</a:t>
            </a:r>
            <a:r>
              <a:rPr lang="en-US" dirty="0" smtClean="0">
                <a:latin typeface="SutonnyMJ" pitchFamily="2" charset="0"/>
              </a:rPr>
              <a:t> (</a:t>
            </a:r>
            <a:r>
              <a:rPr lang="en-US" dirty="0" err="1" smtClean="0">
                <a:latin typeface="SutonnyMJ" pitchFamily="2" charset="0"/>
              </a:rPr>
              <a:t>আইসিটি</a:t>
            </a:r>
            <a:r>
              <a:rPr lang="en-US" dirty="0" smtClean="0">
                <a:latin typeface="SutonnyMJ" pitchFamily="2" charset="0"/>
              </a:rPr>
              <a:t>)</a:t>
            </a:r>
          </a:p>
          <a:p>
            <a:pPr algn="ctr"/>
            <a:r>
              <a:rPr lang="en-US" dirty="0" err="1" smtClean="0">
                <a:latin typeface="SutonnyMJ" pitchFamily="2" charset="0"/>
              </a:rPr>
              <a:t>ক্যাপ্টেন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শামছুল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হুদা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উচ্চ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বিদ্যালয়</a:t>
            </a:r>
            <a:r>
              <a:rPr lang="en-US" dirty="0" smtClean="0">
                <a:latin typeface="SutonnyMJ" pitchFamily="2" charset="0"/>
              </a:rPr>
              <a:t> </a:t>
            </a:r>
          </a:p>
          <a:p>
            <a:pPr algn="ctr"/>
            <a:r>
              <a:rPr lang="en-US" sz="1600" dirty="0" err="1" smtClean="0">
                <a:latin typeface="SutonnyMJ" pitchFamily="2" charset="0"/>
              </a:rPr>
              <a:t>মুরাদপুর,সীতাকুন্ড,চট্টগ্রাম</a:t>
            </a:r>
            <a:r>
              <a:rPr lang="en-US" sz="1600" dirty="0" smtClean="0">
                <a:latin typeface="SutonnyMJ" pitchFamily="2" charset="0"/>
              </a:rPr>
              <a:t>।</a:t>
            </a:r>
            <a:endParaRPr lang="en-US" sz="1600" dirty="0"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07194" y="2182762"/>
            <a:ext cx="419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bn-BD" sz="2800" u="sng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800" b="1" dirty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bn-IN" sz="2800" b="1" dirty="0" smtClean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৮ম</a:t>
            </a:r>
            <a:endParaRPr lang="en-US" sz="2800" b="1" dirty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2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2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lvl="4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800" b="1" dirty="0" smtClean="0">
                <a:ln/>
                <a:solidFill>
                  <a:srgbClr val="4F032E"/>
                </a:solidFill>
                <a:latin typeface="NikoshBAN" pitchFamily="2" charset="0"/>
                <a:cs typeface="NikoshBAN" pitchFamily="2" charset="0"/>
              </a:rPr>
              <a:t>অধ্যয়-</a:t>
            </a:r>
            <a:r>
              <a:rPr lang="en-US" sz="28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2য়</a:t>
            </a:r>
            <a:endParaRPr lang="bn-BD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n-BD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695754"/>
            <a:ext cx="351787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bn-IN" sz="3200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ও </a:t>
            </a:r>
            <a:r>
              <a:rPr lang="bn-BD" sz="3200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BD" sz="3200" dirty="0">
              <a:solidFill>
                <a:srgbClr val="00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6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 COMPUTER\Desktop\TOPOLOGY\download (2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P COMPUTER\Desktop\TOPOLOGY\download (3)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95300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HP COMPUTER\Desktop\Hub and usb\th (6).jf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918" y="4193458"/>
            <a:ext cx="2543482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2667000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স্যাটেলাইট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2667000"/>
            <a:ext cx="21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অপটিক্যাল ফাইবার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85303" y="6042109"/>
            <a:ext cx="46910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SEA-ME-WE-4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030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97974" y="533400"/>
            <a:ext cx="6477000" cy="441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IN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স্যাটেলাইট ও অপটিক্যাল ফাইবার</a:t>
            </a:r>
            <a:endParaRPr lang="bn-BD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914399"/>
            <a:ext cx="4177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bn-BD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আজকের পাঠের বিষয়</a:t>
            </a:r>
          </a:p>
        </p:txBody>
      </p:sp>
    </p:spTree>
    <p:extLst>
      <p:ext uri="{BB962C8B-B14F-4D97-AF65-F5344CB8AC3E}">
        <p14:creationId xmlns:p14="http://schemas.microsoft.com/office/powerpoint/2010/main" val="11087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03864" y="712053"/>
            <a:ext cx="1917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/>
              <a:t>শিখনফল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954799" y="1752600"/>
            <a:ext cx="36038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bn-IN" sz="36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3352800"/>
            <a:ext cx="48013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১।স্যাটেলাইট কি জানতে পারবে?</a:t>
            </a:r>
          </a:p>
          <a:p>
            <a:r>
              <a:rPr lang="bn-IN" dirty="0" smtClean="0"/>
              <a:t>২।বঙ্গবন্ধু স্যাটেলাইট সম্পর্কে জানতে পারবে?</a:t>
            </a:r>
          </a:p>
          <a:p>
            <a:r>
              <a:rPr lang="bn-IN" dirty="0" smtClean="0"/>
              <a:t>৩।অপটিক্যাল ফাইবার সম্পর্কে জানতে পারবে?</a:t>
            </a:r>
          </a:p>
          <a:p>
            <a:r>
              <a:rPr lang="bn-IN" dirty="0" smtClean="0"/>
              <a:t>৪</a:t>
            </a:r>
            <a:r>
              <a:rPr lang="en-US" dirty="0" smtClean="0"/>
              <a:t>।SEA-ME-WE-4 </a:t>
            </a:r>
            <a:r>
              <a:rPr lang="bn-IN" dirty="0" smtClean="0"/>
              <a:t>সম্পর্কে জানতে পারবে?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3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P COMPUTER\Desktop\TOPOLOGY\download (2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103" y="35273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81400" y="2297668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স্যাটেলাইট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7389" y="3817722"/>
            <a:ext cx="87495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400" dirty="0" smtClean="0"/>
              <a:t>                                                                                            পৃথিবী তার অক্ষে চব্বিশ ঘণ্টাই ঘুরে আসে,</a:t>
            </a:r>
          </a:p>
          <a:p>
            <a:r>
              <a:rPr lang="bn-IN" sz="1400" dirty="0" smtClean="0"/>
              <a:t>স্যাটেলাইটকেও  যদি ঠিক চব্বিশ ঘণ্টায় একবার পৃথিবীকে ঘুরিয়ে আনা যায় তাহলে পৃথিবী থেকে মনে হবে সেটি বুঝি</a:t>
            </a:r>
          </a:p>
          <a:p>
            <a:r>
              <a:rPr lang="bn-IN" sz="1400" dirty="0" smtClean="0"/>
              <a:t> আকাশের কোনো এক জায়গায় স্থির হয়ে আছে।এ ধরনের স্যাটেলাইটকে বলে জিও স্টেশনারি স্যাটেলাইট।     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687961" y="5122117"/>
            <a:ext cx="228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bn-IN" sz="1400" dirty="0" smtClean="0">
                <a:solidFill>
                  <a:prstClr val="black"/>
                </a:solidFill>
              </a:rPr>
              <a:t> </a:t>
            </a:r>
            <a:endParaRPr lang="bn-IN" sz="14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7389" y="3425632"/>
            <a:ext cx="47516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n-IN" sz="1400" dirty="0" smtClean="0"/>
          </a:p>
          <a:p>
            <a:endParaRPr lang="bn-IN" sz="1400" dirty="0"/>
          </a:p>
          <a:p>
            <a:r>
              <a:rPr lang="bn-IN" sz="1400" dirty="0" smtClean="0"/>
              <a:t>স্যাটেলাইট বা উপগ্রহ মহাকাশে থেকে পৃথিবীকে ঘুরতে থাকে।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8300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8555" y="2368292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বঙ্গবন্ধু</a:t>
            </a:r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9716" y="2425799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স্যাটেলাইট</a:t>
            </a:r>
            <a:endParaRPr lang="en-US" dirty="0"/>
          </a:p>
        </p:txBody>
      </p:sp>
      <p:pic>
        <p:nvPicPr>
          <p:cNvPr id="3075" name="Picture 3" descr="C:\Users\HP COMPUTER\Desktop\TOPOLOGY\download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1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3657600"/>
            <a:ext cx="88521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বাংলাদেশও বঙ্গবন্ধু স্যাটেলাইট-১ নামে একটি স্যাটেলাইট ২০১৮সালের ১২মে তারিখে </a:t>
            </a:r>
          </a:p>
          <a:p>
            <a:r>
              <a:rPr lang="bn-IN" dirty="0" smtClean="0"/>
              <a:t>মহাকাশে  প্রেরণ করে।স্যাটেলাইট প্রেরণকারী দেশের তালিকায় বাংলাদেশের অবস্থান ৫৭</a:t>
            </a:r>
          </a:p>
          <a:p>
            <a:r>
              <a:rPr lang="bn-IN" dirty="0" smtClean="0"/>
              <a:t>তম।২০২১সালের মধ্যে ডিজিটাল বাংলাদেশ  গড়ে তুলতে এ স্যাটেলাইট নিংসন্দেহে অনেক </a:t>
            </a:r>
          </a:p>
          <a:p>
            <a:r>
              <a:rPr lang="bn-IN" dirty="0" smtClean="0"/>
              <a:t>বড় ভূমিকা রাখবে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50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HP COMPUTER\Desktop\TOPOLOGY\download (3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11" y="486697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63884" y="2512367"/>
            <a:ext cx="2752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 smtClean="0"/>
              <a:t>অপটিক্যাল ফাইবার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3733800"/>
            <a:ext cx="86966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অপটিক্যাল</a:t>
            </a:r>
            <a:r>
              <a:rPr lang="en-US" dirty="0" smtClean="0"/>
              <a:t> </a:t>
            </a:r>
            <a:r>
              <a:rPr lang="en-US" dirty="0" err="1" smtClean="0"/>
              <a:t>ফাইবার</a:t>
            </a:r>
            <a:r>
              <a:rPr lang="en-US" dirty="0" smtClean="0"/>
              <a:t> </a:t>
            </a:r>
            <a:r>
              <a:rPr lang="en-US" dirty="0" err="1" smtClean="0"/>
              <a:t>অত্যন্ত</a:t>
            </a:r>
            <a:r>
              <a:rPr lang="en-US" dirty="0" smtClean="0"/>
              <a:t> </a:t>
            </a:r>
            <a:r>
              <a:rPr lang="en-US" dirty="0" err="1" smtClean="0"/>
              <a:t>সরু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প্লাস্টিক</a:t>
            </a:r>
            <a:r>
              <a:rPr lang="en-US" dirty="0" smtClean="0"/>
              <a:t> </a:t>
            </a:r>
            <a:r>
              <a:rPr lang="en-US" dirty="0" err="1" smtClean="0"/>
              <a:t>কাঁচের</a:t>
            </a:r>
            <a:r>
              <a:rPr lang="en-US" dirty="0" smtClean="0"/>
              <a:t> </a:t>
            </a:r>
            <a:r>
              <a:rPr lang="en-US" dirty="0" err="1" smtClean="0"/>
              <a:t>তন্তু।বৈদ্যুতিক</a:t>
            </a:r>
            <a:r>
              <a:rPr lang="en-US" dirty="0" smtClean="0"/>
              <a:t> </a:t>
            </a:r>
            <a:r>
              <a:rPr lang="en-US" dirty="0" err="1" smtClean="0"/>
              <a:t>সিগন্যালকে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প্রথমে</a:t>
            </a:r>
            <a:r>
              <a:rPr lang="en-US" dirty="0" smtClean="0"/>
              <a:t> </a:t>
            </a:r>
            <a:r>
              <a:rPr lang="en-US" dirty="0" err="1" smtClean="0"/>
              <a:t>আলোক</a:t>
            </a:r>
            <a:r>
              <a:rPr lang="en-US" dirty="0" smtClean="0"/>
              <a:t> </a:t>
            </a:r>
            <a:r>
              <a:rPr lang="en-US" dirty="0" err="1" smtClean="0"/>
              <a:t>সিগন্যালে</a:t>
            </a:r>
            <a:r>
              <a:rPr lang="en-US" dirty="0" smtClean="0"/>
              <a:t> </a:t>
            </a:r>
            <a:r>
              <a:rPr lang="en-US" dirty="0" err="1" smtClean="0"/>
              <a:t>পরিণত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হয়।এরপর</a:t>
            </a:r>
            <a:r>
              <a:rPr lang="en-US" dirty="0" smtClean="0"/>
              <a:t> </a:t>
            </a:r>
            <a:r>
              <a:rPr lang="en-US" dirty="0" err="1" smtClean="0"/>
              <a:t>আলোক</a:t>
            </a:r>
            <a:r>
              <a:rPr lang="en-US" dirty="0" smtClean="0"/>
              <a:t> </a:t>
            </a:r>
            <a:r>
              <a:rPr lang="en-US" dirty="0" err="1" smtClean="0"/>
              <a:t>সিগন্যাল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অপটিক্যাল</a:t>
            </a:r>
            <a:endParaRPr lang="en-US" dirty="0"/>
          </a:p>
          <a:p>
            <a:r>
              <a:rPr lang="en-US" dirty="0" err="1" smtClean="0"/>
              <a:t>ফাইবারের</a:t>
            </a:r>
            <a:r>
              <a:rPr lang="en-US" dirty="0" smtClean="0"/>
              <a:t> </a:t>
            </a:r>
            <a:r>
              <a:rPr lang="en-US" dirty="0" err="1" smtClean="0"/>
              <a:t>মধ্য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পাঠানো</a:t>
            </a:r>
            <a:r>
              <a:rPr lang="en-US" dirty="0" smtClean="0"/>
              <a:t> </a:t>
            </a:r>
            <a:r>
              <a:rPr lang="en-US" dirty="0" err="1" smtClean="0"/>
              <a:t>হয়।অপরপ্রান্তে</a:t>
            </a:r>
            <a:r>
              <a:rPr lang="en-US" dirty="0" smtClean="0"/>
              <a:t> </a:t>
            </a:r>
            <a:r>
              <a:rPr lang="en-US" dirty="0" err="1" smtClean="0"/>
              <a:t>আলোক</a:t>
            </a:r>
            <a:r>
              <a:rPr lang="en-US" dirty="0" smtClean="0"/>
              <a:t> </a:t>
            </a:r>
            <a:r>
              <a:rPr lang="en-US" dirty="0" err="1" smtClean="0"/>
              <a:t>সিগন্যালকে</a:t>
            </a:r>
            <a:r>
              <a:rPr lang="en-US" dirty="0" smtClean="0"/>
              <a:t> </a:t>
            </a:r>
            <a:r>
              <a:rPr lang="en-US" dirty="0" err="1" smtClean="0"/>
              <a:t>বৈদ্যুতিক</a:t>
            </a:r>
            <a:r>
              <a:rPr lang="en-US" dirty="0" smtClean="0"/>
              <a:t>  </a:t>
            </a:r>
            <a:r>
              <a:rPr lang="en-US" dirty="0" err="1" smtClean="0"/>
              <a:t>সিগন্যালে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পরিণত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হয়।এভাবে</a:t>
            </a:r>
            <a:r>
              <a:rPr lang="en-US" dirty="0" smtClean="0"/>
              <a:t> </a:t>
            </a:r>
            <a:r>
              <a:rPr lang="en-US" dirty="0" err="1" smtClean="0"/>
              <a:t>অপটিক্যাল</a:t>
            </a:r>
            <a:r>
              <a:rPr lang="en-US" dirty="0" smtClean="0"/>
              <a:t> </a:t>
            </a:r>
            <a:r>
              <a:rPr lang="en-US" dirty="0" err="1" smtClean="0"/>
              <a:t>ফাইবারের</a:t>
            </a:r>
            <a:r>
              <a:rPr lang="en-US" dirty="0" smtClean="0"/>
              <a:t> </a:t>
            </a:r>
            <a:r>
              <a:rPr lang="en-US" dirty="0" err="1" smtClean="0"/>
              <a:t>মধ্য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সিগন্যাল</a:t>
            </a:r>
            <a:r>
              <a:rPr lang="en-US" dirty="0" smtClean="0"/>
              <a:t> </a:t>
            </a:r>
            <a:r>
              <a:rPr lang="en-US" dirty="0" err="1" smtClean="0"/>
              <a:t>পাঠানো</a:t>
            </a:r>
            <a:r>
              <a:rPr lang="en-US" dirty="0" smtClean="0"/>
              <a:t> </a:t>
            </a:r>
            <a:r>
              <a:rPr lang="en-US" dirty="0" err="1" smtClean="0"/>
              <a:t>সম্ভব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82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:\Users\HP COMPUTER\Desktop\Hub and usb\th (6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"/>
            <a:ext cx="5029200" cy="188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18099" y="2499726"/>
            <a:ext cx="2507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SEA-ME-WE-4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86200"/>
            <a:ext cx="8299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বাংলাদেশ</a:t>
            </a:r>
            <a:r>
              <a:rPr lang="en-US" dirty="0" smtClean="0"/>
              <a:t> </a:t>
            </a:r>
            <a:r>
              <a:rPr lang="en-US" dirty="0" err="1" smtClean="0"/>
              <a:t>এখন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সাবমেরিন</a:t>
            </a:r>
            <a:r>
              <a:rPr lang="en-US" dirty="0" smtClean="0"/>
              <a:t> </a:t>
            </a:r>
            <a:r>
              <a:rPr lang="en-US" dirty="0" err="1" smtClean="0"/>
              <a:t>ক্যাবলের</a:t>
            </a:r>
            <a:r>
              <a:rPr lang="en-US" dirty="0" smtClean="0"/>
              <a:t> </a:t>
            </a:r>
            <a:r>
              <a:rPr lang="en-US" dirty="0" err="1" smtClean="0"/>
              <a:t>সাহায্যে</a:t>
            </a:r>
            <a:r>
              <a:rPr lang="en-US" dirty="0" smtClean="0"/>
              <a:t> </a:t>
            </a:r>
            <a:r>
              <a:rPr lang="en-US" dirty="0" err="1" smtClean="0"/>
              <a:t>বাইরের</a:t>
            </a:r>
            <a:r>
              <a:rPr lang="en-US" dirty="0" smtClean="0"/>
              <a:t> </a:t>
            </a:r>
            <a:r>
              <a:rPr lang="en-US" dirty="0" err="1" smtClean="0"/>
              <a:t>পৃথিবীর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যুক্ত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SEA-ME-WE-4.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43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288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33</cp:revision>
  <dcterms:created xsi:type="dcterms:W3CDTF">2020-12-17T04:07:02Z</dcterms:created>
  <dcterms:modified xsi:type="dcterms:W3CDTF">2020-12-19T12:17:21Z</dcterms:modified>
</cp:coreProperties>
</file>