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notesMasterIdLst>
    <p:notesMasterId r:id="rId19"/>
  </p:notesMasterIdLst>
  <p:sldIdLst>
    <p:sldId id="256" r:id="rId2"/>
    <p:sldId id="257"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A6C"/>
    <a:srgbClr val="7F46E6"/>
    <a:srgbClr val="DEE977"/>
    <a:srgbClr val="00FFFF"/>
    <a:srgbClr val="4A0218"/>
    <a:srgbClr val="C6FACC"/>
    <a:srgbClr val="0D3F2B"/>
    <a:srgbClr val="99CCFF"/>
    <a:srgbClr val="99FF99"/>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23" autoAdjust="0"/>
    <p:restoredTop sz="94533" autoAdjust="0"/>
  </p:normalViewPr>
  <p:slideViewPr>
    <p:cSldViewPr snapToGrid="0">
      <p:cViewPr varScale="1">
        <p:scale>
          <a:sx n="69" d="100"/>
          <a:sy n="69" d="100"/>
        </p:scale>
        <p:origin x="-696" y="-96"/>
      </p:cViewPr>
      <p:guideLst>
        <p:guide orient="horz" pos="2160"/>
        <p:guide pos="3840"/>
      </p:guideLst>
    </p:cSldViewPr>
  </p:slideViewPr>
  <p:outlineViewPr>
    <p:cViewPr>
      <p:scale>
        <a:sx n="33" d="100"/>
        <a:sy n="33" d="100"/>
      </p:scale>
      <p:origin x="0" y="-370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DB8EA-5482-480B-8A96-F5C2969B5FCB}" type="doc">
      <dgm:prSet loTypeId="urn:microsoft.com/office/officeart/2008/layout/RadialCluster" loCatId="cycle" qsTypeId="urn:microsoft.com/office/officeart/2005/8/quickstyle/simple1" qsCatId="simple" csTypeId="urn:microsoft.com/office/officeart/2005/8/colors/accent1_2" csCatId="accent1" phldr="0"/>
      <dgm:spPr/>
      <dgm:t>
        <a:bodyPr/>
        <a:lstStyle/>
        <a:p>
          <a:endParaRPr lang="en-US"/>
        </a:p>
      </dgm:t>
    </dgm:pt>
    <dgm:pt modelId="{4DF7B30C-5857-4C22-877C-AE082DC2FDDC}" type="pres">
      <dgm:prSet presAssocID="{BD5DB8EA-5482-480B-8A96-F5C2969B5FCB}" presName="Name0" presStyleCnt="0">
        <dgm:presLayoutVars>
          <dgm:chMax val="1"/>
          <dgm:chPref val="1"/>
          <dgm:dir/>
          <dgm:animOne val="branch"/>
          <dgm:animLvl val="lvl"/>
        </dgm:presLayoutVars>
      </dgm:prSet>
      <dgm:spPr/>
      <dgm:t>
        <a:bodyPr/>
        <a:lstStyle/>
        <a:p>
          <a:endParaRPr lang="en-US"/>
        </a:p>
      </dgm:t>
    </dgm:pt>
  </dgm:ptLst>
  <dgm:cxnLst>
    <dgm:cxn modelId="{C322BEF8-475C-4C9E-B42C-931029ACB62F}" type="presOf" srcId="{BD5DB8EA-5482-480B-8A96-F5C2969B5FCB}" destId="{4DF7B30C-5857-4C22-877C-AE082DC2FDDC}" srcOrd="0"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BD1A9B-04DA-48F6-8329-FBFD244AF881}" type="doc">
      <dgm:prSet loTypeId="urn:microsoft.com/office/officeart/2005/8/layout/hierarchy1" loCatId="hierarchy" qsTypeId="urn:microsoft.com/office/officeart/2005/8/quickstyle/3d1" qsCatId="3D" csTypeId="urn:microsoft.com/office/officeart/2005/8/colors/accent4_2" csCatId="accent4" phldr="1"/>
      <dgm:spPr/>
      <dgm:t>
        <a:bodyPr/>
        <a:lstStyle/>
        <a:p>
          <a:endParaRPr lang="en-US"/>
        </a:p>
      </dgm:t>
    </dgm:pt>
    <dgm:pt modelId="{0E6D7EF2-68A7-48BB-9E08-64011EE423C2}">
      <dgm:prSet phldrT="[Text]" custT="1"/>
      <dgm:spPr/>
      <dgm:t>
        <a:bodyPr/>
        <a:lstStyle/>
        <a:p>
          <a:r>
            <a:rPr lang="en-US" sz="2800" dirty="0" smtClean="0">
              <a:solidFill>
                <a:srgbClr val="4A0218"/>
              </a:solidFill>
              <a:latin typeface="NikoshBAN" panose="02000000000000000000" pitchFamily="2" charset="0"/>
              <a:cs typeface="NikoshBAN" panose="02000000000000000000" pitchFamily="2" charset="0"/>
            </a:rPr>
            <a:t>হিসাব</a:t>
          </a:r>
          <a:endParaRPr lang="en-US" sz="2800" dirty="0">
            <a:solidFill>
              <a:srgbClr val="4A0218"/>
            </a:solidFill>
            <a:latin typeface="NikoshBAN" panose="02000000000000000000" pitchFamily="2" charset="0"/>
            <a:cs typeface="NikoshBAN" panose="02000000000000000000" pitchFamily="2" charset="0"/>
          </a:endParaRPr>
        </a:p>
      </dgm:t>
    </dgm:pt>
    <dgm:pt modelId="{2B6DFB8C-069D-48C6-A7A6-994522910227}" type="parTrans" cxnId="{1E4345B7-9834-4D91-8F58-7A1104B473BE}">
      <dgm:prSet/>
      <dgm:spPr/>
      <dgm:t>
        <a:bodyPr/>
        <a:lstStyle/>
        <a:p>
          <a:endParaRPr lang="en-US"/>
        </a:p>
      </dgm:t>
    </dgm:pt>
    <dgm:pt modelId="{D6B9F7DE-DF65-4C37-9D9D-01F2A216C430}" type="sibTrans" cxnId="{1E4345B7-9834-4D91-8F58-7A1104B473BE}">
      <dgm:prSet/>
      <dgm:spPr/>
      <dgm:t>
        <a:bodyPr/>
        <a:lstStyle/>
        <a:p>
          <a:endParaRPr lang="en-US"/>
        </a:p>
      </dgm:t>
    </dgm:pt>
    <dgm:pt modelId="{00A7C25E-C09D-4151-B518-1EEE1D12D2A7}">
      <dgm:prSet phldrT="[Text]" custT="1"/>
      <dgm:spPr/>
      <dgm:t>
        <a:bodyPr/>
        <a:lstStyle/>
        <a:p>
          <a:r>
            <a:rPr lang="en-US" sz="2800" dirty="0" err="1" smtClean="0">
              <a:latin typeface="NikoshBAN" panose="02000000000000000000" pitchFamily="2" charset="0"/>
              <a:cs typeface="NikoshBAN" panose="02000000000000000000" pitchFamily="2" charset="0"/>
            </a:rPr>
            <a:t>ব্যক্তিবাচক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a:t>
          </a:r>
          <a:endParaRPr lang="en-US" sz="2800" dirty="0">
            <a:latin typeface="NikoshBAN" panose="02000000000000000000" pitchFamily="2" charset="0"/>
            <a:cs typeface="NikoshBAN" panose="02000000000000000000" pitchFamily="2" charset="0"/>
          </a:endParaRPr>
        </a:p>
      </dgm:t>
    </dgm:pt>
    <dgm:pt modelId="{51FC2588-C642-4DD1-AC85-FD60EB4DB745}" type="parTrans" cxnId="{FEA87DD6-1FF0-4390-9FC5-4657FD4E7601}">
      <dgm:prSet/>
      <dgm:spPr/>
      <dgm:t>
        <a:bodyPr/>
        <a:lstStyle/>
        <a:p>
          <a:endParaRPr lang="en-US"/>
        </a:p>
      </dgm:t>
    </dgm:pt>
    <dgm:pt modelId="{8612BEF1-472C-41B7-A560-AB4C86259CB9}" type="sibTrans" cxnId="{FEA87DD6-1FF0-4390-9FC5-4657FD4E7601}">
      <dgm:prSet/>
      <dgm:spPr/>
      <dgm:t>
        <a:bodyPr/>
        <a:lstStyle/>
        <a:p>
          <a:endParaRPr lang="en-US"/>
        </a:p>
      </dgm:t>
    </dgm:pt>
    <dgm:pt modelId="{5D8E6DB9-2F63-4F8C-9B4C-0AD1570C3D9D}">
      <dgm:prSet phldrT="[Text]" custT="1"/>
      <dgm:spPr/>
      <dgm:t>
        <a:bodyPr/>
        <a:lstStyle/>
        <a:p>
          <a:r>
            <a:rPr lang="en-US" sz="2800" baseline="0" dirty="0" smtClean="0">
              <a:latin typeface="NikoshBAN" panose="02000000000000000000" pitchFamily="2" charset="0"/>
              <a:cs typeface="NikoshBAN" panose="02000000000000000000" pitchFamily="2" charset="0"/>
            </a:rPr>
            <a:t>অ-</a:t>
          </a:r>
          <a:r>
            <a:rPr lang="en-US" sz="2800" baseline="0" dirty="0" err="1" smtClean="0">
              <a:latin typeface="NikoshBAN" panose="02000000000000000000" pitchFamily="2" charset="0"/>
              <a:cs typeface="NikoshBAN" panose="02000000000000000000" pitchFamily="2" charset="0"/>
            </a:rPr>
            <a:t>ব্যক্তিবাচক</a:t>
          </a:r>
          <a:r>
            <a:rPr lang="en-US" sz="2800" baseline="0" dirty="0" smtClean="0">
              <a:latin typeface="NikoshBAN" panose="02000000000000000000" pitchFamily="2" charset="0"/>
              <a:cs typeface="NikoshBAN" panose="02000000000000000000" pitchFamily="2" charset="0"/>
            </a:rPr>
            <a:t> </a:t>
          </a:r>
          <a:r>
            <a:rPr lang="en-US" sz="2800" baseline="0" dirty="0" err="1" smtClean="0">
              <a:latin typeface="NikoshBAN" panose="02000000000000000000" pitchFamily="2" charset="0"/>
              <a:cs typeface="NikoshBAN" panose="02000000000000000000" pitchFamily="2" charset="0"/>
            </a:rPr>
            <a:t>হিঃ</a:t>
          </a:r>
          <a:endParaRPr lang="en-US" sz="2800" baseline="0" dirty="0">
            <a:latin typeface="NikoshBAN" panose="02000000000000000000" pitchFamily="2" charset="0"/>
            <a:cs typeface="NikoshBAN" panose="02000000000000000000" pitchFamily="2" charset="0"/>
          </a:endParaRPr>
        </a:p>
      </dgm:t>
    </dgm:pt>
    <dgm:pt modelId="{9C3782CB-6A6A-4528-8208-1F64A9C4BD90}" type="parTrans" cxnId="{F7586924-5F27-4CB1-ACBB-F82E03707D65}">
      <dgm:prSet/>
      <dgm:spPr/>
      <dgm:t>
        <a:bodyPr/>
        <a:lstStyle/>
        <a:p>
          <a:endParaRPr lang="en-US"/>
        </a:p>
      </dgm:t>
    </dgm:pt>
    <dgm:pt modelId="{000D21FC-C2DF-49F4-A1D1-0AC2DD829AA6}" type="sibTrans" cxnId="{F7586924-5F27-4CB1-ACBB-F82E03707D65}">
      <dgm:prSet/>
      <dgm:spPr/>
      <dgm:t>
        <a:bodyPr/>
        <a:lstStyle/>
        <a:p>
          <a:endParaRPr lang="en-US"/>
        </a:p>
      </dgm:t>
    </dgm:pt>
    <dgm:pt modelId="{D283F9F5-1D55-43D0-B900-CC28D0215C65}" type="asst">
      <dgm:prSet custT="1"/>
      <dgm:spPr/>
      <dgm:t>
        <a:bodyPr/>
        <a:lstStyle/>
        <a:p>
          <a:r>
            <a:rPr lang="en-US" sz="2000" dirty="0" err="1" smtClean="0">
              <a:latin typeface="NikoshBAN" panose="02000000000000000000" pitchFamily="2" charset="0"/>
              <a:cs typeface="NikoshBAN" panose="02000000000000000000" pitchFamily="2" charset="0"/>
            </a:rPr>
            <a:t>দেনাদার</a:t>
          </a:r>
          <a:r>
            <a:rPr lang="en-US" sz="2000" dirty="0" smtClean="0"/>
            <a:t> </a:t>
          </a:r>
          <a:r>
            <a:rPr lang="en-US" sz="2000" dirty="0" err="1" smtClean="0">
              <a:latin typeface="NikoshBAN" panose="02000000000000000000" pitchFamily="2" charset="0"/>
              <a:cs typeface="NikoshBAN" panose="02000000000000000000" pitchFamily="2" charset="0"/>
            </a:rPr>
            <a:t>হিঃ</a:t>
          </a:r>
          <a:endParaRPr lang="en-US" sz="2000" dirty="0" smtClean="0">
            <a:latin typeface="NikoshBAN" panose="02000000000000000000" pitchFamily="2" charset="0"/>
            <a:cs typeface="NikoshBAN" panose="02000000000000000000" pitchFamily="2" charset="0"/>
          </a:endParaRPr>
        </a:p>
        <a:p>
          <a:r>
            <a:rPr lang="en-US" sz="2000" dirty="0" smtClean="0">
              <a:latin typeface="NikoshBAN" panose="02000000000000000000" pitchFamily="2" charset="0"/>
              <a:cs typeface="NikoshBAN" panose="02000000000000000000" pitchFamily="2" charset="0"/>
            </a:rPr>
            <a:t>ও </a:t>
          </a:r>
          <a:r>
            <a:rPr lang="en-US" sz="2000" dirty="0" err="1" smtClean="0">
              <a:latin typeface="NikoshBAN" panose="02000000000000000000" pitchFamily="2" charset="0"/>
              <a:cs typeface="NikoshBAN" panose="02000000000000000000" pitchFamily="2" charset="0"/>
            </a:rPr>
            <a:t>অন্যান্য</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প্রাপ্য</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হিঃ</a:t>
          </a:r>
          <a:endParaRPr lang="en-US" sz="2000" dirty="0">
            <a:latin typeface="NikoshBAN" panose="02000000000000000000" pitchFamily="2" charset="0"/>
            <a:cs typeface="NikoshBAN" panose="02000000000000000000" pitchFamily="2" charset="0"/>
          </a:endParaRPr>
        </a:p>
      </dgm:t>
    </dgm:pt>
    <dgm:pt modelId="{8BC09B5D-28E2-4EFC-8157-BD022B29B6B0}" type="parTrans" cxnId="{17DFA829-5E2C-45D7-95AE-C656304725D2}">
      <dgm:prSet/>
      <dgm:spPr/>
      <dgm:t>
        <a:bodyPr/>
        <a:lstStyle/>
        <a:p>
          <a:endParaRPr lang="en-US"/>
        </a:p>
      </dgm:t>
    </dgm:pt>
    <dgm:pt modelId="{E5A7E5D8-14BF-485E-8C63-4B02096ABD5E}" type="sibTrans" cxnId="{17DFA829-5E2C-45D7-95AE-C656304725D2}">
      <dgm:prSet/>
      <dgm:spPr/>
      <dgm:t>
        <a:bodyPr/>
        <a:lstStyle/>
        <a:p>
          <a:endParaRPr lang="en-US"/>
        </a:p>
      </dgm:t>
    </dgm:pt>
    <dgm:pt modelId="{97E2AED7-EB64-4708-A0E2-5A0C4530B89D}" type="asst">
      <dgm:prSet custT="1"/>
      <dgm:spPr/>
      <dgm:t>
        <a:bodyPr/>
        <a:lstStyle/>
        <a:p>
          <a:r>
            <a:rPr lang="en-US" sz="1600" baseline="0" smtClean="0">
              <a:latin typeface="NikoshBAN" panose="02000000000000000000" pitchFamily="2" charset="0"/>
            </a:rPr>
            <a:t>পাওনাদার হিঃ</a:t>
          </a:r>
        </a:p>
        <a:p>
          <a:r>
            <a:rPr lang="en-US" sz="1600" baseline="0" smtClean="0">
              <a:latin typeface="NikoshBAN" panose="02000000000000000000" pitchFamily="2" charset="0"/>
            </a:rPr>
            <a:t>অন্যান্য দায় হিঃ</a:t>
          </a:r>
          <a:endParaRPr lang="en-US" sz="1600" baseline="0" dirty="0">
            <a:latin typeface="NikoshBAN" panose="02000000000000000000" pitchFamily="2" charset="0"/>
          </a:endParaRPr>
        </a:p>
      </dgm:t>
    </dgm:pt>
    <dgm:pt modelId="{4FC230F6-5F9B-40FB-BA1F-DC7895B17C23}" type="parTrans" cxnId="{418D38C6-28B0-4499-ABEA-AE713717D036}">
      <dgm:prSet/>
      <dgm:spPr/>
      <dgm:t>
        <a:bodyPr/>
        <a:lstStyle/>
        <a:p>
          <a:endParaRPr lang="en-US"/>
        </a:p>
      </dgm:t>
    </dgm:pt>
    <dgm:pt modelId="{511D1508-09BC-45AB-BC05-5CD1F76F9CA6}" type="sibTrans" cxnId="{418D38C6-28B0-4499-ABEA-AE713717D036}">
      <dgm:prSet/>
      <dgm:spPr/>
      <dgm:t>
        <a:bodyPr/>
        <a:lstStyle/>
        <a:p>
          <a:endParaRPr lang="en-US"/>
        </a:p>
      </dgm:t>
    </dgm:pt>
    <dgm:pt modelId="{0AA4F808-51DF-44A5-8637-29BAE5CD18D8}" type="asst">
      <dgm:prSet custT="1"/>
      <dgm:spPr/>
      <dgm:t>
        <a:bodyPr/>
        <a:lstStyle/>
        <a:p>
          <a:r>
            <a:rPr lang="en-US" sz="2000" dirty="0" err="1" smtClean="0">
              <a:latin typeface="NikoshBAN" panose="02000000000000000000" pitchFamily="2" charset="0"/>
              <a:cs typeface="NikoshBAN" panose="02000000000000000000" pitchFamily="2" charset="0"/>
            </a:rPr>
            <a:t>মালিকানাস্বত্ত্ব</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হিঃ</a:t>
          </a:r>
          <a:endParaRPr lang="en-US" sz="2000" dirty="0">
            <a:latin typeface="NikoshBAN" panose="02000000000000000000" pitchFamily="2" charset="0"/>
            <a:cs typeface="NikoshBAN" panose="02000000000000000000" pitchFamily="2" charset="0"/>
          </a:endParaRPr>
        </a:p>
      </dgm:t>
    </dgm:pt>
    <dgm:pt modelId="{84ADE114-A552-439C-9A93-B36F18FE2060}" type="parTrans" cxnId="{CC98659D-3AEB-4C28-AF24-5CD007E29940}">
      <dgm:prSet/>
      <dgm:spPr/>
      <dgm:t>
        <a:bodyPr/>
        <a:lstStyle/>
        <a:p>
          <a:endParaRPr lang="en-US"/>
        </a:p>
      </dgm:t>
    </dgm:pt>
    <dgm:pt modelId="{F33AB6FD-711B-481F-94DB-00A36DB8C134}" type="sibTrans" cxnId="{CC98659D-3AEB-4C28-AF24-5CD007E29940}">
      <dgm:prSet/>
      <dgm:spPr/>
      <dgm:t>
        <a:bodyPr/>
        <a:lstStyle/>
        <a:p>
          <a:endParaRPr lang="en-US"/>
        </a:p>
      </dgm:t>
    </dgm:pt>
    <dgm:pt modelId="{D05B8960-EBA2-4181-B4B3-251E4A1B681B}" type="asst">
      <dgm:prSet custT="1"/>
      <dgm:spPr/>
      <dgm:t>
        <a:bodyPr/>
        <a:lstStyle/>
        <a:p>
          <a:r>
            <a:rPr lang="en-US" sz="2400" dirty="0" err="1" smtClean="0">
              <a:latin typeface="NikoshBAN" panose="02000000000000000000" pitchFamily="2" charset="0"/>
              <a:cs typeface="NikoshBAN" panose="02000000000000000000" pitchFamily="2" charset="0"/>
            </a:rPr>
            <a:t>সম্পত্তিবাচক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a:t>
          </a:r>
          <a:endParaRPr lang="en-US" sz="2400" dirty="0">
            <a:latin typeface="NikoshBAN" panose="02000000000000000000" pitchFamily="2" charset="0"/>
            <a:cs typeface="NikoshBAN" panose="02000000000000000000" pitchFamily="2" charset="0"/>
          </a:endParaRPr>
        </a:p>
      </dgm:t>
    </dgm:pt>
    <dgm:pt modelId="{CF22A347-D498-4BD5-9688-6CB00C6D6C42}" type="parTrans" cxnId="{6232655B-3B40-4789-8184-B16F6B27DB6C}">
      <dgm:prSet/>
      <dgm:spPr/>
      <dgm:t>
        <a:bodyPr/>
        <a:lstStyle/>
        <a:p>
          <a:endParaRPr lang="en-US"/>
        </a:p>
      </dgm:t>
    </dgm:pt>
    <dgm:pt modelId="{4442B90A-0E4F-4B87-BE2F-F804BAF614BF}" type="sibTrans" cxnId="{6232655B-3B40-4789-8184-B16F6B27DB6C}">
      <dgm:prSet/>
      <dgm:spPr/>
      <dgm:t>
        <a:bodyPr/>
        <a:lstStyle/>
        <a:p>
          <a:endParaRPr lang="en-US"/>
        </a:p>
      </dgm:t>
    </dgm:pt>
    <dgm:pt modelId="{2E40A2B9-7881-4265-A18A-0CEEB106F7C6}" type="asst">
      <dgm:prSet custT="1"/>
      <dgm:spPr/>
      <dgm:t>
        <a:bodyPr/>
        <a:lstStyle/>
        <a:p>
          <a:r>
            <a:rPr lang="en-US" sz="2000" dirty="0" err="1" smtClean="0">
              <a:latin typeface="NikoshBAN" panose="02000000000000000000" pitchFamily="2" charset="0"/>
              <a:cs typeface="NikoshBAN" panose="02000000000000000000" pitchFamily="2" charset="0"/>
            </a:rPr>
            <a:t>নামিক</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হিঃ</a:t>
          </a:r>
          <a:endParaRPr lang="en-US" sz="2000" dirty="0" smtClean="0">
            <a:latin typeface="NikoshBAN" panose="02000000000000000000" pitchFamily="2" charset="0"/>
            <a:cs typeface="NikoshBAN" panose="02000000000000000000" pitchFamily="2" charset="0"/>
          </a:endParaRPr>
        </a:p>
        <a:p>
          <a:r>
            <a:rPr lang="en-US" sz="2000" dirty="0" err="1" smtClean="0">
              <a:latin typeface="NikoshBAN" panose="02000000000000000000" pitchFamily="2" charset="0"/>
              <a:cs typeface="NikoshBAN" panose="02000000000000000000" pitchFamily="2" charset="0"/>
            </a:rPr>
            <a:t>বা</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আয়-ব্যয়বাচক</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হিঃ</a:t>
          </a:r>
          <a:endParaRPr lang="en-US" sz="2000" dirty="0">
            <a:latin typeface="NikoshBAN" panose="02000000000000000000" pitchFamily="2" charset="0"/>
            <a:cs typeface="NikoshBAN" panose="02000000000000000000" pitchFamily="2" charset="0"/>
          </a:endParaRPr>
        </a:p>
      </dgm:t>
    </dgm:pt>
    <dgm:pt modelId="{50F3DAE7-C1A5-46CC-8C49-A4E63AFAEFD3}" type="parTrans" cxnId="{07557B12-9FA4-4B98-8622-A75A9A3BB5E2}">
      <dgm:prSet/>
      <dgm:spPr/>
      <dgm:t>
        <a:bodyPr/>
        <a:lstStyle/>
        <a:p>
          <a:endParaRPr lang="en-US"/>
        </a:p>
      </dgm:t>
    </dgm:pt>
    <dgm:pt modelId="{E5D2F737-B589-41F7-BC9F-1A6F04ABEEC5}" type="sibTrans" cxnId="{07557B12-9FA4-4B98-8622-A75A9A3BB5E2}">
      <dgm:prSet/>
      <dgm:spPr/>
      <dgm:t>
        <a:bodyPr/>
        <a:lstStyle/>
        <a:p>
          <a:endParaRPr lang="en-US"/>
        </a:p>
      </dgm:t>
    </dgm:pt>
    <dgm:pt modelId="{12836EE3-BAB3-4D23-AA47-5C21CACE6E29}" type="pres">
      <dgm:prSet presAssocID="{CDBD1A9B-04DA-48F6-8329-FBFD244AF881}" presName="hierChild1" presStyleCnt="0">
        <dgm:presLayoutVars>
          <dgm:chPref val="1"/>
          <dgm:dir/>
          <dgm:animOne val="branch"/>
          <dgm:animLvl val="lvl"/>
          <dgm:resizeHandles/>
        </dgm:presLayoutVars>
      </dgm:prSet>
      <dgm:spPr/>
      <dgm:t>
        <a:bodyPr/>
        <a:lstStyle/>
        <a:p>
          <a:endParaRPr lang="en-US"/>
        </a:p>
      </dgm:t>
    </dgm:pt>
    <dgm:pt modelId="{D0FFD444-AB7F-48B6-BBF3-C01E43C885BA}" type="pres">
      <dgm:prSet presAssocID="{0E6D7EF2-68A7-48BB-9E08-64011EE423C2}" presName="hierRoot1" presStyleCnt="0"/>
      <dgm:spPr/>
    </dgm:pt>
    <dgm:pt modelId="{C4A8BBD3-2F01-47C3-AA38-E67F05409630}" type="pres">
      <dgm:prSet presAssocID="{0E6D7EF2-68A7-48BB-9E08-64011EE423C2}" presName="composite" presStyleCnt="0"/>
      <dgm:spPr/>
    </dgm:pt>
    <dgm:pt modelId="{75BB2894-2CC1-4DCC-A3D4-666D05EF58D5}" type="pres">
      <dgm:prSet presAssocID="{0E6D7EF2-68A7-48BB-9E08-64011EE423C2}" presName="background" presStyleLbl="node0" presStyleIdx="0" presStyleCnt="1"/>
      <dgm:spPr/>
    </dgm:pt>
    <dgm:pt modelId="{B5444E70-C837-48F5-8A24-CEA185B56D1E}" type="pres">
      <dgm:prSet presAssocID="{0E6D7EF2-68A7-48BB-9E08-64011EE423C2}" presName="text" presStyleLbl="fgAcc0" presStyleIdx="0" presStyleCnt="1">
        <dgm:presLayoutVars>
          <dgm:chPref val="3"/>
        </dgm:presLayoutVars>
      </dgm:prSet>
      <dgm:spPr/>
      <dgm:t>
        <a:bodyPr/>
        <a:lstStyle/>
        <a:p>
          <a:endParaRPr lang="en-US"/>
        </a:p>
      </dgm:t>
    </dgm:pt>
    <dgm:pt modelId="{CF86DE2C-8F4C-493D-ABD6-6AEBFA77D58F}" type="pres">
      <dgm:prSet presAssocID="{0E6D7EF2-68A7-48BB-9E08-64011EE423C2}" presName="hierChild2" presStyleCnt="0"/>
      <dgm:spPr/>
    </dgm:pt>
    <dgm:pt modelId="{5B5AC208-A1E2-43DD-9F94-1D4BF4F5E651}" type="pres">
      <dgm:prSet presAssocID="{51FC2588-C642-4DD1-AC85-FD60EB4DB745}" presName="Name10" presStyleLbl="parChTrans1D2" presStyleIdx="0" presStyleCnt="2"/>
      <dgm:spPr/>
      <dgm:t>
        <a:bodyPr/>
        <a:lstStyle/>
        <a:p>
          <a:endParaRPr lang="en-US"/>
        </a:p>
      </dgm:t>
    </dgm:pt>
    <dgm:pt modelId="{5C966FC4-BA3E-4285-A84F-259C4CD963CA}" type="pres">
      <dgm:prSet presAssocID="{00A7C25E-C09D-4151-B518-1EEE1D12D2A7}" presName="hierRoot2" presStyleCnt="0"/>
      <dgm:spPr/>
    </dgm:pt>
    <dgm:pt modelId="{EA5F6309-2428-4091-AC0F-93BCADB3B6CA}" type="pres">
      <dgm:prSet presAssocID="{00A7C25E-C09D-4151-B518-1EEE1D12D2A7}" presName="composite2" presStyleCnt="0"/>
      <dgm:spPr/>
    </dgm:pt>
    <dgm:pt modelId="{0E214504-E421-4230-B457-3C4A50F183F2}" type="pres">
      <dgm:prSet presAssocID="{00A7C25E-C09D-4151-B518-1EEE1D12D2A7}" presName="background2" presStyleLbl="node2" presStyleIdx="0" presStyleCnt="2"/>
      <dgm:spPr/>
    </dgm:pt>
    <dgm:pt modelId="{F0957478-A467-4863-8D34-CCE85314AC0C}" type="pres">
      <dgm:prSet presAssocID="{00A7C25E-C09D-4151-B518-1EEE1D12D2A7}" presName="text2" presStyleLbl="fgAcc2" presStyleIdx="0" presStyleCnt="2" custScaleX="124330">
        <dgm:presLayoutVars>
          <dgm:chPref val="3"/>
        </dgm:presLayoutVars>
      </dgm:prSet>
      <dgm:spPr/>
      <dgm:t>
        <a:bodyPr/>
        <a:lstStyle/>
        <a:p>
          <a:endParaRPr lang="en-US"/>
        </a:p>
      </dgm:t>
    </dgm:pt>
    <dgm:pt modelId="{A43B5276-B2E7-456C-AD64-36543B847601}" type="pres">
      <dgm:prSet presAssocID="{00A7C25E-C09D-4151-B518-1EEE1D12D2A7}" presName="hierChild3" presStyleCnt="0"/>
      <dgm:spPr/>
    </dgm:pt>
    <dgm:pt modelId="{D9EF2325-3151-4398-AF90-7C0E3FC773EF}" type="pres">
      <dgm:prSet presAssocID="{8BC09B5D-28E2-4EFC-8157-BD022B29B6B0}" presName="Name17" presStyleLbl="parChTrans1D3" presStyleIdx="0" presStyleCnt="5"/>
      <dgm:spPr/>
      <dgm:t>
        <a:bodyPr/>
        <a:lstStyle/>
        <a:p>
          <a:endParaRPr lang="en-US"/>
        </a:p>
      </dgm:t>
    </dgm:pt>
    <dgm:pt modelId="{35354E57-A29E-4F38-B5A1-ECEFD1BAE4C9}" type="pres">
      <dgm:prSet presAssocID="{D283F9F5-1D55-43D0-B900-CC28D0215C65}" presName="hierRoot3" presStyleCnt="0"/>
      <dgm:spPr/>
    </dgm:pt>
    <dgm:pt modelId="{04A1F3EF-699B-4192-9983-265CFB4D83B7}" type="pres">
      <dgm:prSet presAssocID="{D283F9F5-1D55-43D0-B900-CC28D0215C65}" presName="composite3" presStyleCnt="0"/>
      <dgm:spPr/>
    </dgm:pt>
    <dgm:pt modelId="{D1A766FF-6F11-4E97-A237-816ACE878783}" type="pres">
      <dgm:prSet presAssocID="{D283F9F5-1D55-43D0-B900-CC28D0215C65}" presName="background3" presStyleLbl="asst2" presStyleIdx="0" presStyleCnt="5"/>
      <dgm:spPr/>
    </dgm:pt>
    <dgm:pt modelId="{3AAB7B71-4A61-48B1-9B71-526C162CCEA7}" type="pres">
      <dgm:prSet presAssocID="{D283F9F5-1D55-43D0-B900-CC28D0215C65}" presName="text3" presStyleLbl="fgAcc3" presStyleIdx="0" presStyleCnt="5">
        <dgm:presLayoutVars>
          <dgm:chPref val="3"/>
        </dgm:presLayoutVars>
      </dgm:prSet>
      <dgm:spPr/>
      <dgm:t>
        <a:bodyPr/>
        <a:lstStyle/>
        <a:p>
          <a:endParaRPr lang="en-US"/>
        </a:p>
      </dgm:t>
    </dgm:pt>
    <dgm:pt modelId="{ABD7B3F4-D86F-4435-A159-B8B54EE93AED}" type="pres">
      <dgm:prSet presAssocID="{D283F9F5-1D55-43D0-B900-CC28D0215C65}" presName="hierChild4" presStyleCnt="0"/>
      <dgm:spPr/>
    </dgm:pt>
    <dgm:pt modelId="{E825419C-AEE8-409E-BEF0-5AC074BE6E94}" type="pres">
      <dgm:prSet presAssocID="{4FC230F6-5F9B-40FB-BA1F-DC7895B17C23}" presName="Name17" presStyleLbl="parChTrans1D3" presStyleIdx="1" presStyleCnt="5"/>
      <dgm:spPr/>
      <dgm:t>
        <a:bodyPr/>
        <a:lstStyle/>
        <a:p>
          <a:endParaRPr lang="en-US"/>
        </a:p>
      </dgm:t>
    </dgm:pt>
    <dgm:pt modelId="{FBE5148A-17EA-44EE-9D0A-9CB40D13703E}" type="pres">
      <dgm:prSet presAssocID="{97E2AED7-EB64-4708-A0E2-5A0C4530B89D}" presName="hierRoot3" presStyleCnt="0"/>
      <dgm:spPr/>
    </dgm:pt>
    <dgm:pt modelId="{9163D39F-8E5C-44D1-8551-6A102460FF6B}" type="pres">
      <dgm:prSet presAssocID="{97E2AED7-EB64-4708-A0E2-5A0C4530B89D}" presName="composite3" presStyleCnt="0"/>
      <dgm:spPr/>
    </dgm:pt>
    <dgm:pt modelId="{5C468398-EF75-4099-91E7-E49BBD067AD3}" type="pres">
      <dgm:prSet presAssocID="{97E2AED7-EB64-4708-A0E2-5A0C4530B89D}" presName="background3" presStyleLbl="asst2" presStyleIdx="1" presStyleCnt="5"/>
      <dgm:spPr/>
    </dgm:pt>
    <dgm:pt modelId="{6BB3FC7C-80EB-4EC7-9BC0-1442AB26505D}" type="pres">
      <dgm:prSet presAssocID="{97E2AED7-EB64-4708-A0E2-5A0C4530B89D}" presName="text3" presStyleLbl="fgAcc3" presStyleIdx="1" presStyleCnt="5">
        <dgm:presLayoutVars>
          <dgm:chPref val="3"/>
        </dgm:presLayoutVars>
      </dgm:prSet>
      <dgm:spPr/>
      <dgm:t>
        <a:bodyPr/>
        <a:lstStyle/>
        <a:p>
          <a:endParaRPr lang="en-US"/>
        </a:p>
      </dgm:t>
    </dgm:pt>
    <dgm:pt modelId="{C05DA07F-DCE4-42A3-BCF2-AAB5E156BB9E}" type="pres">
      <dgm:prSet presAssocID="{97E2AED7-EB64-4708-A0E2-5A0C4530B89D}" presName="hierChild4" presStyleCnt="0"/>
      <dgm:spPr/>
    </dgm:pt>
    <dgm:pt modelId="{A76A64B9-7042-440F-A4D1-12CB94E95861}" type="pres">
      <dgm:prSet presAssocID="{84ADE114-A552-439C-9A93-B36F18FE2060}" presName="Name17" presStyleLbl="parChTrans1D3" presStyleIdx="2" presStyleCnt="5"/>
      <dgm:spPr/>
      <dgm:t>
        <a:bodyPr/>
        <a:lstStyle/>
        <a:p>
          <a:endParaRPr lang="en-US"/>
        </a:p>
      </dgm:t>
    </dgm:pt>
    <dgm:pt modelId="{402774DA-8663-4C68-86E5-586D1B312AC7}" type="pres">
      <dgm:prSet presAssocID="{0AA4F808-51DF-44A5-8637-29BAE5CD18D8}" presName="hierRoot3" presStyleCnt="0"/>
      <dgm:spPr/>
    </dgm:pt>
    <dgm:pt modelId="{DE660C87-0265-4DB4-905B-86884DDE8FFE}" type="pres">
      <dgm:prSet presAssocID="{0AA4F808-51DF-44A5-8637-29BAE5CD18D8}" presName="composite3" presStyleCnt="0"/>
      <dgm:spPr/>
    </dgm:pt>
    <dgm:pt modelId="{560BE526-EB96-4BDD-9555-E93F141815AA}" type="pres">
      <dgm:prSet presAssocID="{0AA4F808-51DF-44A5-8637-29BAE5CD18D8}" presName="background3" presStyleLbl="asst2" presStyleIdx="2" presStyleCnt="5"/>
      <dgm:spPr/>
    </dgm:pt>
    <dgm:pt modelId="{FDC13266-E1AE-4C61-8A46-2B19B0E9D430}" type="pres">
      <dgm:prSet presAssocID="{0AA4F808-51DF-44A5-8637-29BAE5CD18D8}" presName="text3" presStyleLbl="fgAcc3" presStyleIdx="2" presStyleCnt="5">
        <dgm:presLayoutVars>
          <dgm:chPref val="3"/>
        </dgm:presLayoutVars>
      </dgm:prSet>
      <dgm:spPr/>
      <dgm:t>
        <a:bodyPr/>
        <a:lstStyle/>
        <a:p>
          <a:endParaRPr lang="en-US"/>
        </a:p>
      </dgm:t>
    </dgm:pt>
    <dgm:pt modelId="{65FE9BAE-DCA9-4F5D-BCEE-72F26E5980CA}" type="pres">
      <dgm:prSet presAssocID="{0AA4F808-51DF-44A5-8637-29BAE5CD18D8}" presName="hierChild4" presStyleCnt="0"/>
      <dgm:spPr/>
    </dgm:pt>
    <dgm:pt modelId="{3081156D-1008-40DA-A079-0FD32538BD29}" type="pres">
      <dgm:prSet presAssocID="{9C3782CB-6A6A-4528-8208-1F64A9C4BD90}" presName="Name10" presStyleLbl="parChTrans1D2" presStyleIdx="1" presStyleCnt="2"/>
      <dgm:spPr/>
      <dgm:t>
        <a:bodyPr/>
        <a:lstStyle/>
        <a:p>
          <a:endParaRPr lang="en-US"/>
        </a:p>
      </dgm:t>
    </dgm:pt>
    <dgm:pt modelId="{8E53AF55-4ABC-4C8D-993B-7B5C5F1F7466}" type="pres">
      <dgm:prSet presAssocID="{5D8E6DB9-2F63-4F8C-9B4C-0AD1570C3D9D}" presName="hierRoot2" presStyleCnt="0"/>
      <dgm:spPr/>
    </dgm:pt>
    <dgm:pt modelId="{2714657B-D76B-41F5-95A8-5870EF85C6AC}" type="pres">
      <dgm:prSet presAssocID="{5D8E6DB9-2F63-4F8C-9B4C-0AD1570C3D9D}" presName="composite2" presStyleCnt="0"/>
      <dgm:spPr/>
    </dgm:pt>
    <dgm:pt modelId="{6BDA9AE1-61AE-4C4F-B185-C1EC6067E4EE}" type="pres">
      <dgm:prSet presAssocID="{5D8E6DB9-2F63-4F8C-9B4C-0AD1570C3D9D}" presName="background2" presStyleLbl="node2" presStyleIdx="1" presStyleCnt="2"/>
      <dgm:spPr>
        <a:scene3d>
          <a:camera prst="orthographicFront"/>
          <a:lightRig rig="flat" dir="t"/>
        </a:scene3d>
        <a:sp3d prstMaterial="plastic">
          <a:bevelT w="120900" h="88900"/>
          <a:bevelB w="88900" h="31750" prst="angle"/>
        </a:sp3d>
      </dgm:spPr>
    </dgm:pt>
    <dgm:pt modelId="{C6F43E36-CE4E-4DA3-8FC7-4F1FB6C3B037}" type="pres">
      <dgm:prSet presAssocID="{5D8E6DB9-2F63-4F8C-9B4C-0AD1570C3D9D}" presName="text2" presStyleLbl="fgAcc2" presStyleIdx="1" presStyleCnt="2" custScaleX="127298">
        <dgm:presLayoutVars>
          <dgm:chPref val="3"/>
        </dgm:presLayoutVars>
      </dgm:prSet>
      <dgm:spPr/>
      <dgm:t>
        <a:bodyPr/>
        <a:lstStyle/>
        <a:p>
          <a:endParaRPr lang="en-US"/>
        </a:p>
      </dgm:t>
    </dgm:pt>
    <dgm:pt modelId="{ED4B380D-31E2-4F93-B1D8-2247A1335E89}" type="pres">
      <dgm:prSet presAssocID="{5D8E6DB9-2F63-4F8C-9B4C-0AD1570C3D9D}" presName="hierChild3" presStyleCnt="0"/>
      <dgm:spPr/>
    </dgm:pt>
    <dgm:pt modelId="{E9D54747-D8EA-4839-9F29-6C2E264360C0}" type="pres">
      <dgm:prSet presAssocID="{CF22A347-D498-4BD5-9688-6CB00C6D6C42}" presName="Name17" presStyleLbl="parChTrans1D3" presStyleIdx="3" presStyleCnt="5"/>
      <dgm:spPr/>
      <dgm:t>
        <a:bodyPr/>
        <a:lstStyle/>
        <a:p>
          <a:endParaRPr lang="en-US"/>
        </a:p>
      </dgm:t>
    </dgm:pt>
    <dgm:pt modelId="{4228CD86-BB45-47B4-A4A4-21CEF6D687F6}" type="pres">
      <dgm:prSet presAssocID="{D05B8960-EBA2-4181-B4B3-251E4A1B681B}" presName="hierRoot3" presStyleCnt="0"/>
      <dgm:spPr/>
    </dgm:pt>
    <dgm:pt modelId="{958CBA08-AE05-44BA-922D-F2AFCC74E244}" type="pres">
      <dgm:prSet presAssocID="{D05B8960-EBA2-4181-B4B3-251E4A1B681B}" presName="composite3" presStyleCnt="0"/>
      <dgm:spPr/>
    </dgm:pt>
    <dgm:pt modelId="{FFCF022B-8FED-4163-A090-7DB200A63AE5}" type="pres">
      <dgm:prSet presAssocID="{D05B8960-EBA2-4181-B4B3-251E4A1B681B}" presName="background3" presStyleLbl="asst2" presStyleIdx="3" presStyleCnt="5"/>
      <dgm:spPr/>
    </dgm:pt>
    <dgm:pt modelId="{0DCD9C12-D155-469D-9515-4A009F65927E}" type="pres">
      <dgm:prSet presAssocID="{D05B8960-EBA2-4181-B4B3-251E4A1B681B}" presName="text3" presStyleLbl="fgAcc3" presStyleIdx="3" presStyleCnt="5">
        <dgm:presLayoutVars>
          <dgm:chPref val="3"/>
        </dgm:presLayoutVars>
      </dgm:prSet>
      <dgm:spPr/>
      <dgm:t>
        <a:bodyPr/>
        <a:lstStyle/>
        <a:p>
          <a:endParaRPr lang="en-US"/>
        </a:p>
      </dgm:t>
    </dgm:pt>
    <dgm:pt modelId="{A065887F-FD64-4B17-9EB4-5340311EAB36}" type="pres">
      <dgm:prSet presAssocID="{D05B8960-EBA2-4181-B4B3-251E4A1B681B}" presName="hierChild4" presStyleCnt="0"/>
      <dgm:spPr/>
    </dgm:pt>
    <dgm:pt modelId="{7895A40B-5BEA-48F6-BD43-667015E9EDA4}" type="pres">
      <dgm:prSet presAssocID="{50F3DAE7-C1A5-46CC-8C49-A4E63AFAEFD3}" presName="Name17" presStyleLbl="parChTrans1D3" presStyleIdx="4" presStyleCnt="5"/>
      <dgm:spPr/>
      <dgm:t>
        <a:bodyPr/>
        <a:lstStyle/>
        <a:p>
          <a:endParaRPr lang="en-US"/>
        </a:p>
      </dgm:t>
    </dgm:pt>
    <dgm:pt modelId="{5A0DCD4F-704C-4F03-9037-79C51E170D98}" type="pres">
      <dgm:prSet presAssocID="{2E40A2B9-7881-4265-A18A-0CEEB106F7C6}" presName="hierRoot3" presStyleCnt="0"/>
      <dgm:spPr/>
    </dgm:pt>
    <dgm:pt modelId="{8332983E-B0AB-4506-B908-8CE289CC6D0E}" type="pres">
      <dgm:prSet presAssocID="{2E40A2B9-7881-4265-A18A-0CEEB106F7C6}" presName="composite3" presStyleCnt="0"/>
      <dgm:spPr/>
    </dgm:pt>
    <dgm:pt modelId="{96754F8F-1597-40C5-8B75-5447E448958F}" type="pres">
      <dgm:prSet presAssocID="{2E40A2B9-7881-4265-A18A-0CEEB106F7C6}" presName="background3" presStyleLbl="asst2" presStyleIdx="4" presStyleCnt="5"/>
      <dgm:spPr/>
    </dgm:pt>
    <dgm:pt modelId="{D9E621C0-A26E-43CC-9F50-D6A154454727}" type="pres">
      <dgm:prSet presAssocID="{2E40A2B9-7881-4265-A18A-0CEEB106F7C6}" presName="text3" presStyleLbl="fgAcc3" presStyleIdx="4" presStyleCnt="5">
        <dgm:presLayoutVars>
          <dgm:chPref val="3"/>
        </dgm:presLayoutVars>
      </dgm:prSet>
      <dgm:spPr/>
      <dgm:t>
        <a:bodyPr/>
        <a:lstStyle/>
        <a:p>
          <a:endParaRPr lang="en-US"/>
        </a:p>
      </dgm:t>
    </dgm:pt>
    <dgm:pt modelId="{0A2EB618-8ECB-482C-A608-42BC246F01BE}" type="pres">
      <dgm:prSet presAssocID="{2E40A2B9-7881-4265-A18A-0CEEB106F7C6}" presName="hierChild4" presStyleCnt="0"/>
      <dgm:spPr/>
    </dgm:pt>
  </dgm:ptLst>
  <dgm:cxnLst>
    <dgm:cxn modelId="{6FD72164-6C31-4D71-A127-197430427437}" type="presOf" srcId="{00A7C25E-C09D-4151-B518-1EEE1D12D2A7}" destId="{F0957478-A467-4863-8D34-CCE85314AC0C}" srcOrd="0" destOrd="0" presId="urn:microsoft.com/office/officeart/2005/8/layout/hierarchy1"/>
    <dgm:cxn modelId="{F7586924-5F27-4CB1-ACBB-F82E03707D65}" srcId="{0E6D7EF2-68A7-48BB-9E08-64011EE423C2}" destId="{5D8E6DB9-2F63-4F8C-9B4C-0AD1570C3D9D}" srcOrd="1" destOrd="0" parTransId="{9C3782CB-6A6A-4528-8208-1F64A9C4BD90}" sibTransId="{000D21FC-C2DF-49F4-A1D1-0AC2DD829AA6}"/>
    <dgm:cxn modelId="{8A624E4E-29BF-46E5-9015-3A2AE367A005}" type="presOf" srcId="{8BC09B5D-28E2-4EFC-8157-BD022B29B6B0}" destId="{D9EF2325-3151-4398-AF90-7C0E3FC773EF}" srcOrd="0" destOrd="0" presId="urn:microsoft.com/office/officeart/2005/8/layout/hierarchy1"/>
    <dgm:cxn modelId="{A4B296D7-E61A-4561-A60B-258096BDA527}" type="presOf" srcId="{CF22A347-D498-4BD5-9688-6CB00C6D6C42}" destId="{E9D54747-D8EA-4839-9F29-6C2E264360C0}" srcOrd="0" destOrd="0" presId="urn:microsoft.com/office/officeart/2005/8/layout/hierarchy1"/>
    <dgm:cxn modelId="{8B4E0738-6FCC-4238-BE2B-151589AF4DAC}" type="presOf" srcId="{5D8E6DB9-2F63-4F8C-9B4C-0AD1570C3D9D}" destId="{C6F43E36-CE4E-4DA3-8FC7-4F1FB6C3B037}" srcOrd="0" destOrd="0" presId="urn:microsoft.com/office/officeart/2005/8/layout/hierarchy1"/>
    <dgm:cxn modelId="{73F631D6-2F1C-4E6B-A5E6-D1D1C7BD850D}" type="presOf" srcId="{51FC2588-C642-4DD1-AC85-FD60EB4DB745}" destId="{5B5AC208-A1E2-43DD-9F94-1D4BF4F5E651}" srcOrd="0" destOrd="0" presId="urn:microsoft.com/office/officeart/2005/8/layout/hierarchy1"/>
    <dgm:cxn modelId="{DB1B0213-652F-473D-8388-2D617BA93F82}" type="presOf" srcId="{84ADE114-A552-439C-9A93-B36F18FE2060}" destId="{A76A64B9-7042-440F-A4D1-12CB94E95861}" srcOrd="0" destOrd="0" presId="urn:microsoft.com/office/officeart/2005/8/layout/hierarchy1"/>
    <dgm:cxn modelId="{8E08DC0A-6EFE-44C4-A954-771158B7CFB2}" type="presOf" srcId="{D05B8960-EBA2-4181-B4B3-251E4A1B681B}" destId="{0DCD9C12-D155-469D-9515-4A009F65927E}" srcOrd="0" destOrd="0" presId="urn:microsoft.com/office/officeart/2005/8/layout/hierarchy1"/>
    <dgm:cxn modelId="{E33B9878-AA82-4178-873A-2E2C6D13FD73}" type="presOf" srcId="{4FC230F6-5F9B-40FB-BA1F-DC7895B17C23}" destId="{E825419C-AEE8-409E-BEF0-5AC074BE6E94}" srcOrd="0" destOrd="0" presId="urn:microsoft.com/office/officeart/2005/8/layout/hierarchy1"/>
    <dgm:cxn modelId="{FEA87DD6-1FF0-4390-9FC5-4657FD4E7601}" srcId="{0E6D7EF2-68A7-48BB-9E08-64011EE423C2}" destId="{00A7C25E-C09D-4151-B518-1EEE1D12D2A7}" srcOrd="0" destOrd="0" parTransId="{51FC2588-C642-4DD1-AC85-FD60EB4DB745}" sibTransId="{8612BEF1-472C-41B7-A560-AB4C86259CB9}"/>
    <dgm:cxn modelId="{56B72353-090D-4987-87F2-A13E7CC62C61}" type="presOf" srcId="{2E40A2B9-7881-4265-A18A-0CEEB106F7C6}" destId="{D9E621C0-A26E-43CC-9F50-D6A154454727}" srcOrd="0" destOrd="0" presId="urn:microsoft.com/office/officeart/2005/8/layout/hierarchy1"/>
    <dgm:cxn modelId="{E62253E8-7F91-4E9D-8133-7E304AD74CC0}" type="presOf" srcId="{9C3782CB-6A6A-4528-8208-1F64A9C4BD90}" destId="{3081156D-1008-40DA-A079-0FD32538BD29}" srcOrd="0" destOrd="0" presId="urn:microsoft.com/office/officeart/2005/8/layout/hierarchy1"/>
    <dgm:cxn modelId="{54E1B135-415A-4961-8CCA-C8D1DB6DF8C1}" type="presOf" srcId="{97E2AED7-EB64-4708-A0E2-5A0C4530B89D}" destId="{6BB3FC7C-80EB-4EC7-9BC0-1442AB26505D}" srcOrd="0" destOrd="0" presId="urn:microsoft.com/office/officeart/2005/8/layout/hierarchy1"/>
    <dgm:cxn modelId="{B26D9293-19A4-430C-A1FB-9388FC486186}" type="presOf" srcId="{50F3DAE7-C1A5-46CC-8C49-A4E63AFAEFD3}" destId="{7895A40B-5BEA-48F6-BD43-667015E9EDA4}" srcOrd="0" destOrd="0" presId="urn:microsoft.com/office/officeart/2005/8/layout/hierarchy1"/>
    <dgm:cxn modelId="{6232655B-3B40-4789-8184-B16F6B27DB6C}" srcId="{5D8E6DB9-2F63-4F8C-9B4C-0AD1570C3D9D}" destId="{D05B8960-EBA2-4181-B4B3-251E4A1B681B}" srcOrd="0" destOrd="0" parTransId="{CF22A347-D498-4BD5-9688-6CB00C6D6C42}" sibTransId="{4442B90A-0E4F-4B87-BE2F-F804BAF614BF}"/>
    <dgm:cxn modelId="{2C3A4F1B-2D7D-42A9-8A61-386F377B3003}" type="presOf" srcId="{CDBD1A9B-04DA-48F6-8329-FBFD244AF881}" destId="{12836EE3-BAB3-4D23-AA47-5C21CACE6E29}" srcOrd="0" destOrd="0" presId="urn:microsoft.com/office/officeart/2005/8/layout/hierarchy1"/>
    <dgm:cxn modelId="{BD0EEB82-08D4-4DD6-8421-7140107421C4}" type="presOf" srcId="{0AA4F808-51DF-44A5-8637-29BAE5CD18D8}" destId="{FDC13266-E1AE-4C61-8A46-2B19B0E9D430}" srcOrd="0" destOrd="0" presId="urn:microsoft.com/office/officeart/2005/8/layout/hierarchy1"/>
    <dgm:cxn modelId="{8A283709-FCA4-4FFA-B3C5-5490BE0A4872}" type="presOf" srcId="{D283F9F5-1D55-43D0-B900-CC28D0215C65}" destId="{3AAB7B71-4A61-48B1-9B71-526C162CCEA7}" srcOrd="0" destOrd="0" presId="urn:microsoft.com/office/officeart/2005/8/layout/hierarchy1"/>
    <dgm:cxn modelId="{CC98659D-3AEB-4C28-AF24-5CD007E29940}" srcId="{00A7C25E-C09D-4151-B518-1EEE1D12D2A7}" destId="{0AA4F808-51DF-44A5-8637-29BAE5CD18D8}" srcOrd="2" destOrd="0" parTransId="{84ADE114-A552-439C-9A93-B36F18FE2060}" sibTransId="{F33AB6FD-711B-481F-94DB-00A36DB8C134}"/>
    <dgm:cxn modelId="{1E4345B7-9834-4D91-8F58-7A1104B473BE}" srcId="{CDBD1A9B-04DA-48F6-8329-FBFD244AF881}" destId="{0E6D7EF2-68A7-48BB-9E08-64011EE423C2}" srcOrd="0" destOrd="0" parTransId="{2B6DFB8C-069D-48C6-A7A6-994522910227}" sibTransId="{D6B9F7DE-DF65-4C37-9D9D-01F2A216C430}"/>
    <dgm:cxn modelId="{418D38C6-28B0-4499-ABEA-AE713717D036}" srcId="{00A7C25E-C09D-4151-B518-1EEE1D12D2A7}" destId="{97E2AED7-EB64-4708-A0E2-5A0C4530B89D}" srcOrd="1" destOrd="0" parTransId="{4FC230F6-5F9B-40FB-BA1F-DC7895B17C23}" sibTransId="{511D1508-09BC-45AB-BC05-5CD1F76F9CA6}"/>
    <dgm:cxn modelId="{17DFA829-5E2C-45D7-95AE-C656304725D2}" srcId="{00A7C25E-C09D-4151-B518-1EEE1D12D2A7}" destId="{D283F9F5-1D55-43D0-B900-CC28D0215C65}" srcOrd="0" destOrd="0" parTransId="{8BC09B5D-28E2-4EFC-8157-BD022B29B6B0}" sibTransId="{E5A7E5D8-14BF-485E-8C63-4B02096ABD5E}"/>
    <dgm:cxn modelId="{F5831938-85F1-4979-B13F-0237DA00D1B0}" type="presOf" srcId="{0E6D7EF2-68A7-48BB-9E08-64011EE423C2}" destId="{B5444E70-C837-48F5-8A24-CEA185B56D1E}" srcOrd="0" destOrd="0" presId="urn:microsoft.com/office/officeart/2005/8/layout/hierarchy1"/>
    <dgm:cxn modelId="{07557B12-9FA4-4B98-8622-A75A9A3BB5E2}" srcId="{5D8E6DB9-2F63-4F8C-9B4C-0AD1570C3D9D}" destId="{2E40A2B9-7881-4265-A18A-0CEEB106F7C6}" srcOrd="1" destOrd="0" parTransId="{50F3DAE7-C1A5-46CC-8C49-A4E63AFAEFD3}" sibTransId="{E5D2F737-B589-41F7-BC9F-1A6F04ABEEC5}"/>
    <dgm:cxn modelId="{528B3006-7AE5-4B54-B14F-FE0B9AF1B1AC}" type="presParOf" srcId="{12836EE3-BAB3-4D23-AA47-5C21CACE6E29}" destId="{D0FFD444-AB7F-48B6-BBF3-C01E43C885BA}" srcOrd="0" destOrd="0" presId="urn:microsoft.com/office/officeart/2005/8/layout/hierarchy1"/>
    <dgm:cxn modelId="{C7B3FAE0-CB3C-41C8-B55C-3107DDF631EA}" type="presParOf" srcId="{D0FFD444-AB7F-48B6-BBF3-C01E43C885BA}" destId="{C4A8BBD3-2F01-47C3-AA38-E67F05409630}" srcOrd="0" destOrd="0" presId="urn:microsoft.com/office/officeart/2005/8/layout/hierarchy1"/>
    <dgm:cxn modelId="{D52AB83E-6E99-4D5A-A6C4-3B3CAA998302}" type="presParOf" srcId="{C4A8BBD3-2F01-47C3-AA38-E67F05409630}" destId="{75BB2894-2CC1-4DCC-A3D4-666D05EF58D5}" srcOrd="0" destOrd="0" presId="urn:microsoft.com/office/officeart/2005/8/layout/hierarchy1"/>
    <dgm:cxn modelId="{2CB154F1-894B-4488-A59D-778B9194599B}" type="presParOf" srcId="{C4A8BBD3-2F01-47C3-AA38-E67F05409630}" destId="{B5444E70-C837-48F5-8A24-CEA185B56D1E}" srcOrd="1" destOrd="0" presId="urn:microsoft.com/office/officeart/2005/8/layout/hierarchy1"/>
    <dgm:cxn modelId="{E43785F3-5946-4A3F-979A-CF098BB21FDE}" type="presParOf" srcId="{D0FFD444-AB7F-48B6-BBF3-C01E43C885BA}" destId="{CF86DE2C-8F4C-493D-ABD6-6AEBFA77D58F}" srcOrd="1" destOrd="0" presId="urn:microsoft.com/office/officeart/2005/8/layout/hierarchy1"/>
    <dgm:cxn modelId="{809DD6E3-9DA3-4DA4-9904-DE911240BDDD}" type="presParOf" srcId="{CF86DE2C-8F4C-493D-ABD6-6AEBFA77D58F}" destId="{5B5AC208-A1E2-43DD-9F94-1D4BF4F5E651}" srcOrd="0" destOrd="0" presId="urn:microsoft.com/office/officeart/2005/8/layout/hierarchy1"/>
    <dgm:cxn modelId="{44776CBD-5066-41E2-BCA0-CEF910ED66FA}" type="presParOf" srcId="{CF86DE2C-8F4C-493D-ABD6-6AEBFA77D58F}" destId="{5C966FC4-BA3E-4285-A84F-259C4CD963CA}" srcOrd="1" destOrd="0" presId="urn:microsoft.com/office/officeart/2005/8/layout/hierarchy1"/>
    <dgm:cxn modelId="{96F557F8-6443-4EC5-8903-04201752DDC9}" type="presParOf" srcId="{5C966FC4-BA3E-4285-A84F-259C4CD963CA}" destId="{EA5F6309-2428-4091-AC0F-93BCADB3B6CA}" srcOrd="0" destOrd="0" presId="urn:microsoft.com/office/officeart/2005/8/layout/hierarchy1"/>
    <dgm:cxn modelId="{48D6F0E1-A495-4865-A52C-149BAC3801B5}" type="presParOf" srcId="{EA5F6309-2428-4091-AC0F-93BCADB3B6CA}" destId="{0E214504-E421-4230-B457-3C4A50F183F2}" srcOrd="0" destOrd="0" presId="urn:microsoft.com/office/officeart/2005/8/layout/hierarchy1"/>
    <dgm:cxn modelId="{C3E257DD-A78C-4052-AC05-3FEBFC591066}" type="presParOf" srcId="{EA5F6309-2428-4091-AC0F-93BCADB3B6CA}" destId="{F0957478-A467-4863-8D34-CCE85314AC0C}" srcOrd="1" destOrd="0" presId="urn:microsoft.com/office/officeart/2005/8/layout/hierarchy1"/>
    <dgm:cxn modelId="{344134F7-A9A9-4835-9EF3-B7E0767D7ECC}" type="presParOf" srcId="{5C966FC4-BA3E-4285-A84F-259C4CD963CA}" destId="{A43B5276-B2E7-456C-AD64-36543B847601}" srcOrd="1" destOrd="0" presId="urn:microsoft.com/office/officeart/2005/8/layout/hierarchy1"/>
    <dgm:cxn modelId="{7F044C43-489B-4B06-82F9-6494AFD84834}" type="presParOf" srcId="{A43B5276-B2E7-456C-AD64-36543B847601}" destId="{D9EF2325-3151-4398-AF90-7C0E3FC773EF}" srcOrd="0" destOrd="0" presId="urn:microsoft.com/office/officeart/2005/8/layout/hierarchy1"/>
    <dgm:cxn modelId="{D860AC31-B4A4-4079-BC4F-FE4518420700}" type="presParOf" srcId="{A43B5276-B2E7-456C-AD64-36543B847601}" destId="{35354E57-A29E-4F38-B5A1-ECEFD1BAE4C9}" srcOrd="1" destOrd="0" presId="urn:microsoft.com/office/officeart/2005/8/layout/hierarchy1"/>
    <dgm:cxn modelId="{00D8DC94-C95A-4254-B932-B8447CD42BAA}" type="presParOf" srcId="{35354E57-A29E-4F38-B5A1-ECEFD1BAE4C9}" destId="{04A1F3EF-699B-4192-9983-265CFB4D83B7}" srcOrd="0" destOrd="0" presId="urn:microsoft.com/office/officeart/2005/8/layout/hierarchy1"/>
    <dgm:cxn modelId="{6C8B1275-5191-4B0D-BF2B-53C25BAA1226}" type="presParOf" srcId="{04A1F3EF-699B-4192-9983-265CFB4D83B7}" destId="{D1A766FF-6F11-4E97-A237-816ACE878783}" srcOrd="0" destOrd="0" presId="urn:microsoft.com/office/officeart/2005/8/layout/hierarchy1"/>
    <dgm:cxn modelId="{985DCCB9-B0DE-4E87-982C-938E56F24E75}" type="presParOf" srcId="{04A1F3EF-699B-4192-9983-265CFB4D83B7}" destId="{3AAB7B71-4A61-48B1-9B71-526C162CCEA7}" srcOrd="1" destOrd="0" presId="urn:microsoft.com/office/officeart/2005/8/layout/hierarchy1"/>
    <dgm:cxn modelId="{078B8A39-BBEA-4D6C-BC4F-32FFC4C003F7}" type="presParOf" srcId="{35354E57-A29E-4F38-B5A1-ECEFD1BAE4C9}" destId="{ABD7B3F4-D86F-4435-A159-B8B54EE93AED}" srcOrd="1" destOrd="0" presId="urn:microsoft.com/office/officeart/2005/8/layout/hierarchy1"/>
    <dgm:cxn modelId="{0E64D492-ABBA-4813-8265-4F1FA241FB82}" type="presParOf" srcId="{A43B5276-B2E7-456C-AD64-36543B847601}" destId="{E825419C-AEE8-409E-BEF0-5AC074BE6E94}" srcOrd="2" destOrd="0" presId="urn:microsoft.com/office/officeart/2005/8/layout/hierarchy1"/>
    <dgm:cxn modelId="{06F29F28-1FB1-471B-8A04-F4198A2E7233}" type="presParOf" srcId="{A43B5276-B2E7-456C-AD64-36543B847601}" destId="{FBE5148A-17EA-44EE-9D0A-9CB40D13703E}" srcOrd="3" destOrd="0" presId="urn:microsoft.com/office/officeart/2005/8/layout/hierarchy1"/>
    <dgm:cxn modelId="{BB898293-7676-449E-85DB-AF7A00FE0494}" type="presParOf" srcId="{FBE5148A-17EA-44EE-9D0A-9CB40D13703E}" destId="{9163D39F-8E5C-44D1-8551-6A102460FF6B}" srcOrd="0" destOrd="0" presId="urn:microsoft.com/office/officeart/2005/8/layout/hierarchy1"/>
    <dgm:cxn modelId="{E163592B-BFBC-453F-9824-CD6B59863884}" type="presParOf" srcId="{9163D39F-8E5C-44D1-8551-6A102460FF6B}" destId="{5C468398-EF75-4099-91E7-E49BBD067AD3}" srcOrd="0" destOrd="0" presId="urn:microsoft.com/office/officeart/2005/8/layout/hierarchy1"/>
    <dgm:cxn modelId="{7FD0DF0B-6615-40AB-A252-DC33A2665374}" type="presParOf" srcId="{9163D39F-8E5C-44D1-8551-6A102460FF6B}" destId="{6BB3FC7C-80EB-4EC7-9BC0-1442AB26505D}" srcOrd="1" destOrd="0" presId="urn:microsoft.com/office/officeart/2005/8/layout/hierarchy1"/>
    <dgm:cxn modelId="{8EA8658E-FBD6-49C4-BCB9-4EBEC39C0D20}" type="presParOf" srcId="{FBE5148A-17EA-44EE-9D0A-9CB40D13703E}" destId="{C05DA07F-DCE4-42A3-BCF2-AAB5E156BB9E}" srcOrd="1" destOrd="0" presId="urn:microsoft.com/office/officeart/2005/8/layout/hierarchy1"/>
    <dgm:cxn modelId="{D344B1D8-41F7-4D0D-9175-8F8395DD9F59}" type="presParOf" srcId="{A43B5276-B2E7-456C-AD64-36543B847601}" destId="{A76A64B9-7042-440F-A4D1-12CB94E95861}" srcOrd="4" destOrd="0" presId="urn:microsoft.com/office/officeart/2005/8/layout/hierarchy1"/>
    <dgm:cxn modelId="{C86EEB41-7DD1-45D7-9D34-73E31B27FD6E}" type="presParOf" srcId="{A43B5276-B2E7-456C-AD64-36543B847601}" destId="{402774DA-8663-4C68-86E5-586D1B312AC7}" srcOrd="5" destOrd="0" presId="urn:microsoft.com/office/officeart/2005/8/layout/hierarchy1"/>
    <dgm:cxn modelId="{E49325EE-A710-4356-B0A6-70325BD6A594}" type="presParOf" srcId="{402774DA-8663-4C68-86E5-586D1B312AC7}" destId="{DE660C87-0265-4DB4-905B-86884DDE8FFE}" srcOrd="0" destOrd="0" presId="urn:microsoft.com/office/officeart/2005/8/layout/hierarchy1"/>
    <dgm:cxn modelId="{75C72123-219A-4BA9-9424-9D7649D4FC2A}" type="presParOf" srcId="{DE660C87-0265-4DB4-905B-86884DDE8FFE}" destId="{560BE526-EB96-4BDD-9555-E93F141815AA}" srcOrd="0" destOrd="0" presId="urn:microsoft.com/office/officeart/2005/8/layout/hierarchy1"/>
    <dgm:cxn modelId="{5ED0050C-C729-4951-AF36-25CCB69FC6EB}" type="presParOf" srcId="{DE660C87-0265-4DB4-905B-86884DDE8FFE}" destId="{FDC13266-E1AE-4C61-8A46-2B19B0E9D430}" srcOrd="1" destOrd="0" presId="urn:microsoft.com/office/officeart/2005/8/layout/hierarchy1"/>
    <dgm:cxn modelId="{5633BBB5-B93A-4151-8EF7-46305621F6E6}" type="presParOf" srcId="{402774DA-8663-4C68-86E5-586D1B312AC7}" destId="{65FE9BAE-DCA9-4F5D-BCEE-72F26E5980CA}" srcOrd="1" destOrd="0" presId="urn:microsoft.com/office/officeart/2005/8/layout/hierarchy1"/>
    <dgm:cxn modelId="{44DDF3C1-D71F-47EF-A061-368334D10352}" type="presParOf" srcId="{CF86DE2C-8F4C-493D-ABD6-6AEBFA77D58F}" destId="{3081156D-1008-40DA-A079-0FD32538BD29}" srcOrd="2" destOrd="0" presId="urn:microsoft.com/office/officeart/2005/8/layout/hierarchy1"/>
    <dgm:cxn modelId="{7C7EF1BA-EA36-4DB8-8032-2BC535CB33A7}" type="presParOf" srcId="{CF86DE2C-8F4C-493D-ABD6-6AEBFA77D58F}" destId="{8E53AF55-4ABC-4C8D-993B-7B5C5F1F7466}" srcOrd="3" destOrd="0" presId="urn:microsoft.com/office/officeart/2005/8/layout/hierarchy1"/>
    <dgm:cxn modelId="{DEE0121E-2B1C-45BB-BFB5-A2FB53D7724A}" type="presParOf" srcId="{8E53AF55-4ABC-4C8D-993B-7B5C5F1F7466}" destId="{2714657B-D76B-41F5-95A8-5870EF85C6AC}" srcOrd="0" destOrd="0" presId="urn:microsoft.com/office/officeart/2005/8/layout/hierarchy1"/>
    <dgm:cxn modelId="{66245B0A-F022-41DE-8EB1-A9CCE9A8691D}" type="presParOf" srcId="{2714657B-D76B-41F5-95A8-5870EF85C6AC}" destId="{6BDA9AE1-61AE-4C4F-B185-C1EC6067E4EE}" srcOrd="0" destOrd="0" presId="urn:microsoft.com/office/officeart/2005/8/layout/hierarchy1"/>
    <dgm:cxn modelId="{0C1C0F0B-8CBF-4CAE-908D-6263FC681242}" type="presParOf" srcId="{2714657B-D76B-41F5-95A8-5870EF85C6AC}" destId="{C6F43E36-CE4E-4DA3-8FC7-4F1FB6C3B037}" srcOrd="1" destOrd="0" presId="urn:microsoft.com/office/officeart/2005/8/layout/hierarchy1"/>
    <dgm:cxn modelId="{7F6D9E27-2177-4ED6-8B66-6488CB4D2FE7}" type="presParOf" srcId="{8E53AF55-4ABC-4C8D-993B-7B5C5F1F7466}" destId="{ED4B380D-31E2-4F93-B1D8-2247A1335E89}" srcOrd="1" destOrd="0" presId="urn:microsoft.com/office/officeart/2005/8/layout/hierarchy1"/>
    <dgm:cxn modelId="{2BA6A6D3-08B8-4D52-B455-06D2D3F77146}" type="presParOf" srcId="{ED4B380D-31E2-4F93-B1D8-2247A1335E89}" destId="{E9D54747-D8EA-4839-9F29-6C2E264360C0}" srcOrd="0" destOrd="0" presId="urn:microsoft.com/office/officeart/2005/8/layout/hierarchy1"/>
    <dgm:cxn modelId="{0D108FD8-0FBD-44D2-BA0B-188DB95A7509}" type="presParOf" srcId="{ED4B380D-31E2-4F93-B1D8-2247A1335E89}" destId="{4228CD86-BB45-47B4-A4A4-21CEF6D687F6}" srcOrd="1" destOrd="0" presId="urn:microsoft.com/office/officeart/2005/8/layout/hierarchy1"/>
    <dgm:cxn modelId="{9E12D569-2CBC-4B86-A3C2-634D454F6E21}" type="presParOf" srcId="{4228CD86-BB45-47B4-A4A4-21CEF6D687F6}" destId="{958CBA08-AE05-44BA-922D-F2AFCC74E244}" srcOrd="0" destOrd="0" presId="urn:microsoft.com/office/officeart/2005/8/layout/hierarchy1"/>
    <dgm:cxn modelId="{7906109E-7F02-48DB-9C24-553600EE8D0C}" type="presParOf" srcId="{958CBA08-AE05-44BA-922D-F2AFCC74E244}" destId="{FFCF022B-8FED-4163-A090-7DB200A63AE5}" srcOrd="0" destOrd="0" presId="urn:microsoft.com/office/officeart/2005/8/layout/hierarchy1"/>
    <dgm:cxn modelId="{F877434A-1B05-4BEF-B44E-1D89AC22D623}" type="presParOf" srcId="{958CBA08-AE05-44BA-922D-F2AFCC74E244}" destId="{0DCD9C12-D155-469D-9515-4A009F65927E}" srcOrd="1" destOrd="0" presId="urn:microsoft.com/office/officeart/2005/8/layout/hierarchy1"/>
    <dgm:cxn modelId="{EB8ED51F-D49D-469D-9011-5E733954BF9B}" type="presParOf" srcId="{4228CD86-BB45-47B4-A4A4-21CEF6D687F6}" destId="{A065887F-FD64-4B17-9EB4-5340311EAB36}" srcOrd="1" destOrd="0" presId="urn:microsoft.com/office/officeart/2005/8/layout/hierarchy1"/>
    <dgm:cxn modelId="{B898F9A9-0D74-4949-944B-B014ABAD08C8}" type="presParOf" srcId="{ED4B380D-31E2-4F93-B1D8-2247A1335E89}" destId="{7895A40B-5BEA-48F6-BD43-667015E9EDA4}" srcOrd="2" destOrd="0" presId="urn:microsoft.com/office/officeart/2005/8/layout/hierarchy1"/>
    <dgm:cxn modelId="{7FE140D7-C190-4E5A-9507-5C9A67916310}" type="presParOf" srcId="{ED4B380D-31E2-4F93-B1D8-2247A1335E89}" destId="{5A0DCD4F-704C-4F03-9037-79C51E170D98}" srcOrd="3" destOrd="0" presId="urn:microsoft.com/office/officeart/2005/8/layout/hierarchy1"/>
    <dgm:cxn modelId="{174DA353-5CAC-4919-9D21-3E1218E6CE59}" type="presParOf" srcId="{5A0DCD4F-704C-4F03-9037-79C51E170D98}" destId="{8332983E-B0AB-4506-B908-8CE289CC6D0E}" srcOrd="0" destOrd="0" presId="urn:microsoft.com/office/officeart/2005/8/layout/hierarchy1"/>
    <dgm:cxn modelId="{2572ABFA-B1F9-48FC-8A55-3F1F88FE41EB}" type="presParOf" srcId="{8332983E-B0AB-4506-B908-8CE289CC6D0E}" destId="{96754F8F-1597-40C5-8B75-5447E448958F}" srcOrd="0" destOrd="0" presId="urn:microsoft.com/office/officeart/2005/8/layout/hierarchy1"/>
    <dgm:cxn modelId="{EB368147-B11F-409D-8BA3-2EDE3FAA82E2}" type="presParOf" srcId="{8332983E-B0AB-4506-B908-8CE289CC6D0E}" destId="{D9E621C0-A26E-43CC-9F50-D6A154454727}" srcOrd="1" destOrd="0" presId="urn:microsoft.com/office/officeart/2005/8/layout/hierarchy1"/>
    <dgm:cxn modelId="{37303974-B0DF-48BB-8F29-125BE9C1DBAE}" type="presParOf" srcId="{5A0DCD4F-704C-4F03-9037-79C51E170D98}" destId="{0A2EB618-8ECB-482C-A608-42BC246F01BE}" srcOrd="1" destOrd="0" presId="urn:microsoft.com/office/officeart/2005/8/layout/hierarchy1"/>
  </dgm:cxnLst>
  <dgm:bg>
    <a:solidFill>
      <a:schemeClr val="bg1"/>
    </a:solid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8E61CC-0EB4-4B8C-AA96-8E64E183DE9A}" type="doc">
      <dgm:prSet loTypeId="urn:microsoft.com/office/officeart/2008/layout/HorizontalMultiLevelHierarchy" loCatId="hierarchy" qsTypeId="urn:microsoft.com/office/officeart/2005/8/quickstyle/3d4" qsCatId="3D" csTypeId="urn:microsoft.com/office/officeart/2005/8/colors/colorful1#1" csCatId="colorful" phldr="1"/>
      <dgm:spPr/>
      <dgm:t>
        <a:bodyPr/>
        <a:lstStyle/>
        <a:p>
          <a:endParaRPr lang="en-US"/>
        </a:p>
      </dgm:t>
    </dgm:pt>
    <dgm:pt modelId="{5F282395-E8E6-4042-9FB4-3AC010FC53C9}">
      <dgm:prSet phldrT="[Text]" custT="1"/>
      <dgm:spPr/>
      <dgm:t>
        <a:bodyPr/>
        <a:lstStyle/>
        <a:p>
          <a:r>
            <a:rPr lang="en-US" sz="2800" dirty="0" smtClean="0"/>
            <a:t>হিসাব</a:t>
          </a:r>
          <a:endParaRPr lang="en-US" sz="2800" dirty="0"/>
        </a:p>
      </dgm:t>
    </dgm:pt>
    <dgm:pt modelId="{63F36D81-8120-466E-B49F-DDEAF63A02E2}" type="parTrans" cxnId="{D029B5B2-698F-4DDD-91B6-9A31702D7DE1}">
      <dgm:prSet/>
      <dgm:spPr/>
      <dgm:t>
        <a:bodyPr/>
        <a:lstStyle/>
        <a:p>
          <a:endParaRPr lang="en-US"/>
        </a:p>
      </dgm:t>
    </dgm:pt>
    <dgm:pt modelId="{9DE9076E-CD17-4B84-8E4C-832AE3973CF6}" type="sibTrans" cxnId="{D029B5B2-698F-4DDD-91B6-9A31702D7DE1}">
      <dgm:prSet/>
      <dgm:spPr/>
      <dgm:t>
        <a:bodyPr/>
        <a:lstStyle/>
        <a:p>
          <a:endParaRPr lang="en-US"/>
        </a:p>
      </dgm:t>
    </dgm:pt>
    <dgm:pt modelId="{6430DD61-6FA9-4E60-9EF8-51367D070E0E}">
      <dgm:prSet phldrT="[Text]" custT="1"/>
      <dgm:spPr>
        <a:solidFill>
          <a:schemeClr val="accent1"/>
        </a:solidFill>
      </dgm:spPr>
      <dgm:t>
        <a:bodyPr/>
        <a:lstStyle/>
        <a:p>
          <a:r>
            <a:rPr lang="en-US" sz="2800" dirty="0" err="1" smtClean="0">
              <a:latin typeface="NikoshBAN" panose="02000000000000000000" pitchFamily="2" charset="0"/>
              <a:cs typeface="NikoshBAN" panose="02000000000000000000" pitchFamily="2" charset="0"/>
            </a:rPr>
            <a:t>সম্পদ</a:t>
          </a:r>
          <a:r>
            <a:rPr lang="en-US" sz="2800" dirty="0" smtClean="0">
              <a:latin typeface="NikoshBAN" panose="02000000000000000000" pitchFamily="2" charset="0"/>
              <a:cs typeface="NikoshBAN" panose="02000000000000000000" pitchFamily="2" charset="0"/>
            </a:rPr>
            <a:t> হিসাব</a:t>
          </a:r>
          <a:endParaRPr lang="en-US" sz="2800" dirty="0">
            <a:latin typeface="NikoshBAN" panose="02000000000000000000" pitchFamily="2" charset="0"/>
            <a:cs typeface="NikoshBAN" panose="02000000000000000000" pitchFamily="2" charset="0"/>
          </a:endParaRPr>
        </a:p>
      </dgm:t>
    </dgm:pt>
    <dgm:pt modelId="{C50C9E1D-3DFC-4278-9A04-D0AD4507DD45}" type="parTrans" cxnId="{AA25D488-765A-443E-8B8D-1B6F2FBE8DF6}">
      <dgm:prSet/>
      <dgm:spPr/>
      <dgm:t>
        <a:bodyPr/>
        <a:lstStyle/>
        <a:p>
          <a:endParaRPr lang="en-US"/>
        </a:p>
      </dgm:t>
    </dgm:pt>
    <dgm:pt modelId="{E5FA038A-A7F5-483E-A4E6-9BAFD4CAC00C}" type="sibTrans" cxnId="{AA25D488-765A-443E-8B8D-1B6F2FBE8DF6}">
      <dgm:prSet/>
      <dgm:spPr/>
      <dgm:t>
        <a:bodyPr/>
        <a:lstStyle/>
        <a:p>
          <a:endParaRPr lang="en-US"/>
        </a:p>
      </dgm:t>
    </dgm:pt>
    <dgm:pt modelId="{18ADE54C-8631-47BC-8317-C24C5E7F59C6}">
      <dgm:prSet phldrT="[Text]" custT="1"/>
      <dgm:spPr>
        <a:solidFill>
          <a:srgbClr val="FF0000"/>
        </a:solidFill>
      </dgm:spPr>
      <dgm:t>
        <a:bodyPr/>
        <a:lstStyle/>
        <a:p>
          <a:r>
            <a:rPr lang="en-US" sz="2800" dirty="0" err="1" smtClean="0">
              <a:latin typeface="NikoshBAN" panose="02000000000000000000" pitchFamily="2" charset="0"/>
              <a:cs typeface="NikoshBAN" panose="02000000000000000000" pitchFamily="2" charset="0"/>
            </a:rPr>
            <a:t>দায়</a:t>
          </a:r>
          <a:r>
            <a:rPr lang="en-US" sz="2800" dirty="0" smtClean="0">
              <a:latin typeface="NikoshBAN" panose="02000000000000000000" pitchFamily="2" charset="0"/>
              <a:cs typeface="NikoshBAN" panose="02000000000000000000" pitchFamily="2" charset="0"/>
            </a:rPr>
            <a:t> হিসাব</a:t>
          </a:r>
          <a:endParaRPr lang="en-US" sz="2800" dirty="0">
            <a:latin typeface="NikoshBAN" panose="02000000000000000000" pitchFamily="2" charset="0"/>
            <a:cs typeface="NikoshBAN" panose="02000000000000000000" pitchFamily="2" charset="0"/>
          </a:endParaRPr>
        </a:p>
      </dgm:t>
    </dgm:pt>
    <dgm:pt modelId="{839AC1EE-C483-4D3D-8177-05DBA7C0DAB9}" type="parTrans" cxnId="{B31109EA-E65E-4455-A117-30B9A33264B8}">
      <dgm:prSet/>
      <dgm:spPr/>
      <dgm:t>
        <a:bodyPr/>
        <a:lstStyle/>
        <a:p>
          <a:endParaRPr lang="en-US"/>
        </a:p>
      </dgm:t>
    </dgm:pt>
    <dgm:pt modelId="{C5BA4843-A4F1-4599-8D0D-67A9AFB650E1}" type="sibTrans" cxnId="{B31109EA-E65E-4455-A117-30B9A33264B8}">
      <dgm:prSet/>
      <dgm:spPr/>
      <dgm:t>
        <a:bodyPr/>
        <a:lstStyle/>
        <a:p>
          <a:endParaRPr lang="en-US"/>
        </a:p>
      </dgm:t>
    </dgm:pt>
    <dgm:pt modelId="{286DF99D-6D65-409E-BBD0-E52819D038C6}">
      <dgm:prSet phldrT="[Text]" custT="1"/>
      <dgm:spPr>
        <a:solidFill>
          <a:srgbClr val="7F46E6"/>
        </a:solidFill>
      </dgm:spPr>
      <dgm:t>
        <a:bodyPr/>
        <a:lstStyle/>
        <a:p>
          <a:r>
            <a:rPr lang="en-US" sz="2400" dirty="0" err="1" smtClean="0">
              <a:latin typeface="NikoshBAN" panose="02000000000000000000" pitchFamily="2" charset="0"/>
              <a:cs typeface="NikoshBAN" panose="02000000000000000000" pitchFamily="2" charset="0"/>
            </a:rPr>
            <a:t>মালিকানা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স্বত্ব</a:t>
          </a:r>
          <a:r>
            <a:rPr lang="en-US" sz="2400" dirty="0" smtClean="0">
              <a:latin typeface="NikoshBAN" panose="02000000000000000000" pitchFamily="2" charset="0"/>
              <a:cs typeface="NikoshBAN" panose="02000000000000000000" pitchFamily="2" charset="0"/>
            </a:rPr>
            <a:t> হিসাব</a:t>
          </a:r>
          <a:endParaRPr lang="en-US" sz="2400" dirty="0">
            <a:latin typeface="NikoshBAN" panose="02000000000000000000" pitchFamily="2" charset="0"/>
            <a:cs typeface="NikoshBAN" panose="02000000000000000000" pitchFamily="2" charset="0"/>
          </a:endParaRPr>
        </a:p>
      </dgm:t>
    </dgm:pt>
    <dgm:pt modelId="{0649DF5A-330F-4325-9EAF-9E6E4419C889}" type="parTrans" cxnId="{86F99897-8AF8-42A4-BAD4-F0DA280E0CE5}">
      <dgm:prSet/>
      <dgm:spPr/>
      <dgm:t>
        <a:bodyPr/>
        <a:lstStyle/>
        <a:p>
          <a:endParaRPr lang="en-US"/>
        </a:p>
      </dgm:t>
    </dgm:pt>
    <dgm:pt modelId="{9CDD64E8-0956-4D06-8DD6-2FF90ED3C746}" type="sibTrans" cxnId="{86F99897-8AF8-42A4-BAD4-F0DA280E0CE5}">
      <dgm:prSet/>
      <dgm:spPr/>
      <dgm:t>
        <a:bodyPr/>
        <a:lstStyle/>
        <a:p>
          <a:endParaRPr lang="en-US"/>
        </a:p>
      </dgm:t>
    </dgm:pt>
    <dgm:pt modelId="{73EFB0DE-4708-49EE-B3C9-598CF8C26521}">
      <dgm:prSet custT="1"/>
      <dgm:spPr>
        <a:solidFill>
          <a:schemeClr val="accent6"/>
        </a:solidFill>
      </dgm:spPr>
      <dgm:t>
        <a:bodyPr/>
        <a:lstStyle/>
        <a:p>
          <a:r>
            <a:rPr lang="en-US" sz="2800" dirty="0" err="1" smtClean="0">
              <a:latin typeface="NikoshBAN" panose="02000000000000000000" pitchFamily="2" charset="0"/>
              <a:cs typeface="NikoshBAN" panose="02000000000000000000" pitchFamily="2" charset="0"/>
            </a:rPr>
            <a:t>আয়</a:t>
          </a:r>
          <a:endParaRPr lang="en-US" sz="2800" dirty="0">
            <a:latin typeface="NikoshBAN" panose="02000000000000000000" pitchFamily="2" charset="0"/>
            <a:cs typeface="NikoshBAN" panose="02000000000000000000" pitchFamily="2" charset="0"/>
          </a:endParaRPr>
        </a:p>
      </dgm:t>
    </dgm:pt>
    <dgm:pt modelId="{98A864EA-4888-426F-AB2E-3CBBC6ACDD66}" type="parTrans" cxnId="{63AE2201-4993-4822-852A-A302DB902267}">
      <dgm:prSet/>
      <dgm:spPr/>
      <dgm:t>
        <a:bodyPr/>
        <a:lstStyle/>
        <a:p>
          <a:endParaRPr lang="en-US"/>
        </a:p>
      </dgm:t>
    </dgm:pt>
    <dgm:pt modelId="{183325EF-ED1A-40E5-A563-035D506096F2}" type="sibTrans" cxnId="{63AE2201-4993-4822-852A-A302DB902267}">
      <dgm:prSet/>
      <dgm:spPr/>
      <dgm:t>
        <a:bodyPr/>
        <a:lstStyle/>
        <a:p>
          <a:endParaRPr lang="en-US"/>
        </a:p>
      </dgm:t>
    </dgm:pt>
    <dgm:pt modelId="{6D77DD7C-CC7D-4974-AD3A-BC8EACBFECDC}">
      <dgm:prSet custT="1"/>
      <dgm:spPr>
        <a:solidFill>
          <a:schemeClr val="accent4"/>
        </a:solidFill>
      </dgm:spPr>
      <dgm:t>
        <a:bodyPr/>
        <a:lstStyle/>
        <a:p>
          <a:r>
            <a:rPr lang="en-US" sz="2800" dirty="0" err="1" smtClean="0">
              <a:latin typeface="NikoshBAN" panose="02000000000000000000" pitchFamily="2" charset="0"/>
              <a:cs typeface="NikoshBAN" panose="02000000000000000000" pitchFamily="2" charset="0"/>
            </a:rPr>
            <a:t>ব্যয়</a:t>
          </a:r>
          <a:endParaRPr lang="en-US" sz="2800" dirty="0">
            <a:latin typeface="NikoshBAN" panose="02000000000000000000" pitchFamily="2" charset="0"/>
            <a:cs typeface="NikoshBAN" panose="02000000000000000000" pitchFamily="2" charset="0"/>
          </a:endParaRPr>
        </a:p>
      </dgm:t>
    </dgm:pt>
    <dgm:pt modelId="{35F90248-2270-4380-9D5F-AC8463F6FE9F}" type="parTrans" cxnId="{EBF98212-108E-41CB-87F7-C63CE4963503}">
      <dgm:prSet/>
      <dgm:spPr/>
      <dgm:t>
        <a:bodyPr/>
        <a:lstStyle/>
        <a:p>
          <a:endParaRPr lang="en-US"/>
        </a:p>
      </dgm:t>
    </dgm:pt>
    <dgm:pt modelId="{A45F5B40-3022-4F05-B814-7CE25177A71A}" type="sibTrans" cxnId="{EBF98212-108E-41CB-87F7-C63CE4963503}">
      <dgm:prSet/>
      <dgm:spPr/>
      <dgm:t>
        <a:bodyPr/>
        <a:lstStyle/>
        <a:p>
          <a:endParaRPr lang="en-US"/>
        </a:p>
      </dgm:t>
    </dgm:pt>
    <dgm:pt modelId="{D13A99E4-0A24-465E-9DC2-D651320A1F99}">
      <dgm:prSet custT="1"/>
      <dgm:spPr/>
      <dgm:t>
        <a:bodyPr/>
        <a:lstStyle/>
        <a:p>
          <a:r>
            <a:rPr lang="en-US" sz="2400" dirty="0" err="1" smtClean="0">
              <a:latin typeface="NikoshBAN" panose="02000000000000000000" pitchFamily="2" charset="0"/>
              <a:cs typeface="NikoshBAN" panose="02000000000000000000" pitchFamily="2" charset="0"/>
            </a:rPr>
            <a:t>উত্তোলন</a:t>
          </a:r>
          <a:r>
            <a:rPr lang="en-US" sz="2400" dirty="0" smtClean="0">
              <a:latin typeface="NikoshBAN" panose="02000000000000000000" pitchFamily="2" charset="0"/>
              <a:cs typeface="NikoshBAN" panose="02000000000000000000" pitchFamily="2" charset="0"/>
            </a:rPr>
            <a:t> হিসাব</a:t>
          </a:r>
          <a:endParaRPr lang="en-US" sz="2400" dirty="0">
            <a:latin typeface="NikoshBAN" panose="02000000000000000000" pitchFamily="2" charset="0"/>
            <a:cs typeface="NikoshBAN" panose="02000000000000000000" pitchFamily="2" charset="0"/>
          </a:endParaRPr>
        </a:p>
      </dgm:t>
    </dgm:pt>
    <dgm:pt modelId="{6C7AD2A6-56DA-4E15-87ED-90B2DAEDB3CA}" type="parTrans" cxnId="{7C696B31-745D-476F-AC7F-7F91A742668B}">
      <dgm:prSet/>
      <dgm:spPr/>
      <dgm:t>
        <a:bodyPr/>
        <a:lstStyle/>
        <a:p>
          <a:endParaRPr lang="en-US"/>
        </a:p>
      </dgm:t>
    </dgm:pt>
    <dgm:pt modelId="{0B80F501-4D4F-4911-8440-83A40767DADE}" type="sibTrans" cxnId="{7C696B31-745D-476F-AC7F-7F91A742668B}">
      <dgm:prSet/>
      <dgm:spPr/>
      <dgm:t>
        <a:bodyPr/>
        <a:lstStyle/>
        <a:p>
          <a:endParaRPr lang="en-US"/>
        </a:p>
      </dgm:t>
    </dgm:pt>
    <dgm:pt modelId="{2CA0E740-C798-4E98-9294-65E0C0EBB28B}" type="pres">
      <dgm:prSet presAssocID="{0D8E61CC-0EB4-4B8C-AA96-8E64E183DE9A}" presName="Name0" presStyleCnt="0">
        <dgm:presLayoutVars>
          <dgm:chPref val="1"/>
          <dgm:dir/>
          <dgm:animOne val="branch"/>
          <dgm:animLvl val="lvl"/>
          <dgm:resizeHandles val="exact"/>
        </dgm:presLayoutVars>
      </dgm:prSet>
      <dgm:spPr/>
      <dgm:t>
        <a:bodyPr/>
        <a:lstStyle/>
        <a:p>
          <a:endParaRPr lang="en-US"/>
        </a:p>
      </dgm:t>
    </dgm:pt>
    <dgm:pt modelId="{9F71E41D-695D-4310-AAC6-4DDDD8609123}" type="pres">
      <dgm:prSet presAssocID="{5F282395-E8E6-4042-9FB4-3AC010FC53C9}" presName="root1" presStyleCnt="0"/>
      <dgm:spPr/>
    </dgm:pt>
    <dgm:pt modelId="{047DE387-CC86-4DC5-8DD0-D7CCE960149F}" type="pres">
      <dgm:prSet presAssocID="{5F282395-E8E6-4042-9FB4-3AC010FC53C9}" presName="LevelOneTextNode" presStyleLbl="node0" presStyleIdx="0" presStyleCnt="1" custAng="5400000" custScaleY="55743" custLinFactX="-60489" custLinFactNeighborX="-100000" custLinFactNeighborY="-1513">
        <dgm:presLayoutVars>
          <dgm:chPref val="3"/>
        </dgm:presLayoutVars>
      </dgm:prSet>
      <dgm:spPr/>
      <dgm:t>
        <a:bodyPr/>
        <a:lstStyle/>
        <a:p>
          <a:endParaRPr lang="en-US"/>
        </a:p>
      </dgm:t>
    </dgm:pt>
    <dgm:pt modelId="{0A4473E4-6D6B-4917-A35F-FA4763372783}" type="pres">
      <dgm:prSet presAssocID="{5F282395-E8E6-4042-9FB4-3AC010FC53C9}" presName="level2hierChild" presStyleCnt="0"/>
      <dgm:spPr/>
    </dgm:pt>
    <dgm:pt modelId="{E5EA871E-58BD-40F8-83D3-214DBF51B932}" type="pres">
      <dgm:prSet presAssocID="{C50C9E1D-3DFC-4278-9A04-D0AD4507DD45}" presName="conn2-1" presStyleLbl="parChTrans1D2" presStyleIdx="0" presStyleCnt="6"/>
      <dgm:spPr/>
      <dgm:t>
        <a:bodyPr/>
        <a:lstStyle/>
        <a:p>
          <a:endParaRPr lang="en-US"/>
        </a:p>
      </dgm:t>
    </dgm:pt>
    <dgm:pt modelId="{9A558020-842F-422A-A186-C0BCC6F7D569}" type="pres">
      <dgm:prSet presAssocID="{C50C9E1D-3DFC-4278-9A04-D0AD4507DD45}" presName="connTx" presStyleLbl="parChTrans1D2" presStyleIdx="0" presStyleCnt="6"/>
      <dgm:spPr/>
      <dgm:t>
        <a:bodyPr/>
        <a:lstStyle/>
        <a:p>
          <a:endParaRPr lang="en-US"/>
        </a:p>
      </dgm:t>
    </dgm:pt>
    <dgm:pt modelId="{178DBDFC-B7BE-4E4D-9722-576A5A290CD5}" type="pres">
      <dgm:prSet presAssocID="{6430DD61-6FA9-4E60-9EF8-51367D070E0E}" presName="root2" presStyleCnt="0"/>
      <dgm:spPr/>
    </dgm:pt>
    <dgm:pt modelId="{CD85089C-5914-413F-B591-B88AA8792D67}" type="pres">
      <dgm:prSet presAssocID="{6430DD61-6FA9-4E60-9EF8-51367D070E0E}" presName="LevelTwoTextNode" presStyleLbl="node2" presStyleIdx="0" presStyleCnt="6">
        <dgm:presLayoutVars>
          <dgm:chPref val="3"/>
        </dgm:presLayoutVars>
      </dgm:prSet>
      <dgm:spPr/>
      <dgm:t>
        <a:bodyPr/>
        <a:lstStyle/>
        <a:p>
          <a:endParaRPr lang="en-US"/>
        </a:p>
      </dgm:t>
    </dgm:pt>
    <dgm:pt modelId="{4F0F2DE8-32D7-4BAB-B6C6-E8F0B2A95610}" type="pres">
      <dgm:prSet presAssocID="{6430DD61-6FA9-4E60-9EF8-51367D070E0E}" presName="level3hierChild" presStyleCnt="0"/>
      <dgm:spPr/>
    </dgm:pt>
    <dgm:pt modelId="{FA40A81A-F509-4863-AFC9-FA6126BF8D34}" type="pres">
      <dgm:prSet presAssocID="{839AC1EE-C483-4D3D-8177-05DBA7C0DAB9}" presName="conn2-1" presStyleLbl="parChTrans1D2" presStyleIdx="1" presStyleCnt="6"/>
      <dgm:spPr/>
      <dgm:t>
        <a:bodyPr/>
        <a:lstStyle/>
        <a:p>
          <a:endParaRPr lang="en-US"/>
        </a:p>
      </dgm:t>
    </dgm:pt>
    <dgm:pt modelId="{347F830F-F245-4C83-A3FC-DF124028D925}" type="pres">
      <dgm:prSet presAssocID="{839AC1EE-C483-4D3D-8177-05DBA7C0DAB9}" presName="connTx" presStyleLbl="parChTrans1D2" presStyleIdx="1" presStyleCnt="6"/>
      <dgm:spPr/>
      <dgm:t>
        <a:bodyPr/>
        <a:lstStyle/>
        <a:p>
          <a:endParaRPr lang="en-US"/>
        </a:p>
      </dgm:t>
    </dgm:pt>
    <dgm:pt modelId="{EF0EB371-F515-4D32-9F0F-72EBA27C4557}" type="pres">
      <dgm:prSet presAssocID="{18ADE54C-8631-47BC-8317-C24C5E7F59C6}" presName="root2" presStyleCnt="0"/>
      <dgm:spPr/>
    </dgm:pt>
    <dgm:pt modelId="{BC735661-AB98-472B-A93C-D94850D0FF2F}" type="pres">
      <dgm:prSet presAssocID="{18ADE54C-8631-47BC-8317-C24C5E7F59C6}" presName="LevelTwoTextNode" presStyleLbl="node2" presStyleIdx="1" presStyleCnt="6">
        <dgm:presLayoutVars>
          <dgm:chPref val="3"/>
        </dgm:presLayoutVars>
      </dgm:prSet>
      <dgm:spPr/>
      <dgm:t>
        <a:bodyPr/>
        <a:lstStyle/>
        <a:p>
          <a:endParaRPr lang="en-US"/>
        </a:p>
      </dgm:t>
    </dgm:pt>
    <dgm:pt modelId="{946DFD69-E706-4B0F-9938-251378142214}" type="pres">
      <dgm:prSet presAssocID="{18ADE54C-8631-47BC-8317-C24C5E7F59C6}" presName="level3hierChild" presStyleCnt="0"/>
      <dgm:spPr/>
    </dgm:pt>
    <dgm:pt modelId="{8ECCA1A6-ECE1-42EC-A036-C09839675886}" type="pres">
      <dgm:prSet presAssocID="{0649DF5A-330F-4325-9EAF-9E6E4419C889}" presName="conn2-1" presStyleLbl="parChTrans1D2" presStyleIdx="2" presStyleCnt="6"/>
      <dgm:spPr/>
      <dgm:t>
        <a:bodyPr/>
        <a:lstStyle/>
        <a:p>
          <a:endParaRPr lang="en-US"/>
        </a:p>
      </dgm:t>
    </dgm:pt>
    <dgm:pt modelId="{787F59B8-13FF-44F0-A636-D53C3F450407}" type="pres">
      <dgm:prSet presAssocID="{0649DF5A-330F-4325-9EAF-9E6E4419C889}" presName="connTx" presStyleLbl="parChTrans1D2" presStyleIdx="2" presStyleCnt="6"/>
      <dgm:spPr/>
      <dgm:t>
        <a:bodyPr/>
        <a:lstStyle/>
        <a:p>
          <a:endParaRPr lang="en-US"/>
        </a:p>
      </dgm:t>
    </dgm:pt>
    <dgm:pt modelId="{0D3AF718-086B-45F3-8205-845CF1EE8062}" type="pres">
      <dgm:prSet presAssocID="{286DF99D-6D65-409E-BBD0-E52819D038C6}" presName="root2" presStyleCnt="0"/>
      <dgm:spPr/>
    </dgm:pt>
    <dgm:pt modelId="{C51CACBA-CDF1-4209-A6C9-4443B514BABB}" type="pres">
      <dgm:prSet presAssocID="{286DF99D-6D65-409E-BBD0-E52819D038C6}" presName="LevelTwoTextNode" presStyleLbl="node2" presStyleIdx="2" presStyleCnt="6">
        <dgm:presLayoutVars>
          <dgm:chPref val="3"/>
        </dgm:presLayoutVars>
      </dgm:prSet>
      <dgm:spPr/>
      <dgm:t>
        <a:bodyPr/>
        <a:lstStyle/>
        <a:p>
          <a:endParaRPr lang="en-US"/>
        </a:p>
      </dgm:t>
    </dgm:pt>
    <dgm:pt modelId="{F70C35C0-081C-400E-B644-971B20937A37}" type="pres">
      <dgm:prSet presAssocID="{286DF99D-6D65-409E-BBD0-E52819D038C6}" presName="level3hierChild" presStyleCnt="0"/>
      <dgm:spPr/>
    </dgm:pt>
    <dgm:pt modelId="{69BE2DC2-37DC-40BE-A571-88F692D422CD}" type="pres">
      <dgm:prSet presAssocID="{98A864EA-4888-426F-AB2E-3CBBC6ACDD66}" presName="conn2-1" presStyleLbl="parChTrans1D2" presStyleIdx="3" presStyleCnt="6"/>
      <dgm:spPr/>
      <dgm:t>
        <a:bodyPr/>
        <a:lstStyle/>
        <a:p>
          <a:endParaRPr lang="en-US"/>
        </a:p>
      </dgm:t>
    </dgm:pt>
    <dgm:pt modelId="{4FADC26C-2C0F-450D-8C90-DB438848DA0A}" type="pres">
      <dgm:prSet presAssocID="{98A864EA-4888-426F-AB2E-3CBBC6ACDD66}" presName="connTx" presStyleLbl="parChTrans1D2" presStyleIdx="3" presStyleCnt="6"/>
      <dgm:spPr/>
      <dgm:t>
        <a:bodyPr/>
        <a:lstStyle/>
        <a:p>
          <a:endParaRPr lang="en-US"/>
        </a:p>
      </dgm:t>
    </dgm:pt>
    <dgm:pt modelId="{769D7F8C-35BC-4B04-86A2-440D3F4D19E8}" type="pres">
      <dgm:prSet presAssocID="{73EFB0DE-4708-49EE-B3C9-598CF8C26521}" presName="root2" presStyleCnt="0"/>
      <dgm:spPr/>
    </dgm:pt>
    <dgm:pt modelId="{796228CA-5F4C-482C-8F33-985CE1D7ECCE}" type="pres">
      <dgm:prSet presAssocID="{73EFB0DE-4708-49EE-B3C9-598CF8C26521}" presName="LevelTwoTextNode" presStyleLbl="node2" presStyleIdx="3" presStyleCnt="6">
        <dgm:presLayoutVars>
          <dgm:chPref val="3"/>
        </dgm:presLayoutVars>
      </dgm:prSet>
      <dgm:spPr/>
      <dgm:t>
        <a:bodyPr/>
        <a:lstStyle/>
        <a:p>
          <a:endParaRPr lang="en-US"/>
        </a:p>
      </dgm:t>
    </dgm:pt>
    <dgm:pt modelId="{272EDB60-B19E-47EF-8C45-EB308B7B84BE}" type="pres">
      <dgm:prSet presAssocID="{73EFB0DE-4708-49EE-B3C9-598CF8C26521}" presName="level3hierChild" presStyleCnt="0"/>
      <dgm:spPr/>
    </dgm:pt>
    <dgm:pt modelId="{0D36A0D7-E652-42FC-8D06-88BF3FC49C82}" type="pres">
      <dgm:prSet presAssocID="{35F90248-2270-4380-9D5F-AC8463F6FE9F}" presName="conn2-1" presStyleLbl="parChTrans1D2" presStyleIdx="4" presStyleCnt="6"/>
      <dgm:spPr/>
      <dgm:t>
        <a:bodyPr/>
        <a:lstStyle/>
        <a:p>
          <a:endParaRPr lang="en-US"/>
        </a:p>
      </dgm:t>
    </dgm:pt>
    <dgm:pt modelId="{8382512F-2B5F-4A1C-A5C3-F053AA8BAE7C}" type="pres">
      <dgm:prSet presAssocID="{35F90248-2270-4380-9D5F-AC8463F6FE9F}" presName="connTx" presStyleLbl="parChTrans1D2" presStyleIdx="4" presStyleCnt="6"/>
      <dgm:spPr/>
      <dgm:t>
        <a:bodyPr/>
        <a:lstStyle/>
        <a:p>
          <a:endParaRPr lang="en-US"/>
        </a:p>
      </dgm:t>
    </dgm:pt>
    <dgm:pt modelId="{989F5D50-D6C3-447B-80ED-762695A62057}" type="pres">
      <dgm:prSet presAssocID="{6D77DD7C-CC7D-4974-AD3A-BC8EACBFECDC}" presName="root2" presStyleCnt="0"/>
      <dgm:spPr/>
    </dgm:pt>
    <dgm:pt modelId="{2453FFF6-09EF-49BD-9F0D-021FCC8CF807}" type="pres">
      <dgm:prSet presAssocID="{6D77DD7C-CC7D-4974-AD3A-BC8EACBFECDC}" presName="LevelTwoTextNode" presStyleLbl="node2" presStyleIdx="4" presStyleCnt="6">
        <dgm:presLayoutVars>
          <dgm:chPref val="3"/>
        </dgm:presLayoutVars>
      </dgm:prSet>
      <dgm:spPr/>
      <dgm:t>
        <a:bodyPr/>
        <a:lstStyle/>
        <a:p>
          <a:endParaRPr lang="en-US"/>
        </a:p>
      </dgm:t>
    </dgm:pt>
    <dgm:pt modelId="{E3134EA8-3A0C-48F8-B537-D9C1DF2EB01A}" type="pres">
      <dgm:prSet presAssocID="{6D77DD7C-CC7D-4974-AD3A-BC8EACBFECDC}" presName="level3hierChild" presStyleCnt="0"/>
      <dgm:spPr/>
    </dgm:pt>
    <dgm:pt modelId="{32911646-B26E-4C2C-99CA-91B83445430B}" type="pres">
      <dgm:prSet presAssocID="{6C7AD2A6-56DA-4E15-87ED-90B2DAEDB3CA}" presName="conn2-1" presStyleLbl="parChTrans1D2" presStyleIdx="5" presStyleCnt="6"/>
      <dgm:spPr/>
      <dgm:t>
        <a:bodyPr/>
        <a:lstStyle/>
        <a:p>
          <a:endParaRPr lang="en-US"/>
        </a:p>
      </dgm:t>
    </dgm:pt>
    <dgm:pt modelId="{A73947B8-00A1-4966-BF64-D8B91A52E56F}" type="pres">
      <dgm:prSet presAssocID="{6C7AD2A6-56DA-4E15-87ED-90B2DAEDB3CA}" presName="connTx" presStyleLbl="parChTrans1D2" presStyleIdx="5" presStyleCnt="6"/>
      <dgm:spPr/>
      <dgm:t>
        <a:bodyPr/>
        <a:lstStyle/>
        <a:p>
          <a:endParaRPr lang="en-US"/>
        </a:p>
      </dgm:t>
    </dgm:pt>
    <dgm:pt modelId="{280A1CC6-47D8-4BA8-A2F0-E67457E5356D}" type="pres">
      <dgm:prSet presAssocID="{D13A99E4-0A24-465E-9DC2-D651320A1F99}" presName="root2" presStyleCnt="0"/>
      <dgm:spPr/>
    </dgm:pt>
    <dgm:pt modelId="{247F2E5E-6B05-4031-8FA3-9CF9D144E23C}" type="pres">
      <dgm:prSet presAssocID="{D13A99E4-0A24-465E-9DC2-D651320A1F99}" presName="LevelTwoTextNode" presStyleLbl="node2" presStyleIdx="5" presStyleCnt="6">
        <dgm:presLayoutVars>
          <dgm:chPref val="3"/>
        </dgm:presLayoutVars>
      </dgm:prSet>
      <dgm:spPr/>
      <dgm:t>
        <a:bodyPr/>
        <a:lstStyle/>
        <a:p>
          <a:endParaRPr lang="en-US"/>
        </a:p>
      </dgm:t>
    </dgm:pt>
    <dgm:pt modelId="{D5709732-EE83-4CC4-9C6F-158FFA3DDB53}" type="pres">
      <dgm:prSet presAssocID="{D13A99E4-0A24-465E-9DC2-D651320A1F99}" presName="level3hierChild" presStyleCnt="0"/>
      <dgm:spPr/>
    </dgm:pt>
  </dgm:ptLst>
  <dgm:cxnLst>
    <dgm:cxn modelId="{CAA66D03-A8EA-4C6D-A83A-5BAB48F69AA5}" type="presOf" srcId="{6C7AD2A6-56DA-4E15-87ED-90B2DAEDB3CA}" destId="{A73947B8-00A1-4966-BF64-D8B91A52E56F}" srcOrd="1" destOrd="0" presId="urn:microsoft.com/office/officeart/2008/layout/HorizontalMultiLevelHierarchy"/>
    <dgm:cxn modelId="{0528933D-5911-4976-B5E1-CF0523DB5FF2}" type="presOf" srcId="{6D77DD7C-CC7D-4974-AD3A-BC8EACBFECDC}" destId="{2453FFF6-09EF-49BD-9F0D-021FCC8CF807}" srcOrd="0" destOrd="0" presId="urn:microsoft.com/office/officeart/2008/layout/HorizontalMultiLevelHierarchy"/>
    <dgm:cxn modelId="{2CACD70E-2CE5-4D7C-AABD-D4500FF5233A}" type="presOf" srcId="{839AC1EE-C483-4D3D-8177-05DBA7C0DAB9}" destId="{FA40A81A-F509-4863-AFC9-FA6126BF8D34}" srcOrd="0" destOrd="0" presId="urn:microsoft.com/office/officeart/2008/layout/HorizontalMultiLevelHierarchy"/>
    <dgm:cxn modelId="{2D7176B7-9CDF-487F-98B3-AA7751FEE664}" type="presOf" srcId="{98A864EA-4888-426F-AB2E-3CBBC6ACDD66}" destId="{69BE2DC2-37DC-40BE-A571-88F692D422CD}" srcOrd="0" destOrd="0" presId="urn:microsoft.com/office/officeart/2008/layout/HorizontalMultiLevelHierarchy"/>
    <dgm:cxn modelId="{B31109EA-E65E-4455-A117-30B9A33264B8}" srcId="{5F282395-E8E6-4042-9FB4-3AC010FC53C9}" destId="{18ADE54C-8631-47BC-8317-C24C5E7F59C6}" srcOrd="1" destOrd="0" parTransId="{839AC1EE-C483-4D3D-8177-05DBA7C0DAB9}" sibTransId="{C5BA4843-A4F1-4599-8D0D-67A9AFB650E1}"/>
    <dgm:cxn modelId="{FCFF0206-930E-4721-8DFE-577E3F1C8A9E}" type="presOf" srcId="{73EFB0DE-4708-49EE-B3C9-598CF8C26521}" destId="{796228CA-5F4C-482C-8F33-985CE1D7ECCE}" srcOrd="0" destOrd="0" presId="urn:microsoft.com/office/officeart/2008/layout/HorizontalMultiLevelHierarchy"/>
    <dgm:cxn modelId="{4A268B0F-F9F7-4C13-AD9F-271E352C4975}" type="presOf" srcId="{6C7AD2A6-56DA-4E15-87ED-90B2DAEDB3CA}" destId="{32911646-B26E-4C2C-99CA-91B83445430B}" srcOrd="0" destOrd="0" presId="urn:microsoft.com/office/officeart/2008/layout/HorizontalMultiLevelHierarchy"/>
    <dgm:cxn modelId="{7C696B31-745D-476F-AC7F-7F91A742668B}" srcId="{5F282395-E8E6-4042-9FB4-3AC010FC53C9}" destId="{D13A99E4-0A24-465E-9DC2-D651320A1F99}" srcOrd="5" destOrd="0" parTransId="{6C7AD2A6-56DA-4E15-87ED-90B2DAEDB3CA}" sibTransId="{0B80F501-4D4F-4911-8440-83A40767DADE}"/>
    <dgm:cxn modelId="{CB92EA8C-1D04-4288-86D3-99B7F3E2B32E}" type="presOf" srcId="{0D8E61CC-0EB4-4B8C-AA96-8E64E183DE9A}" destId="{2CA0E740-C798-4E98-9294-65E0C0EBB28B}" srcOrd="0" destOrd="0" presId="urn:microsoft.com/office/officeart/2008/layout/HorizontalMultiLevelHierarchy"/>
    <dgm:cxn modelId="{D029B5B2-698F-4DDD-91B6-9A31702D7DE1}" srcId="{0D8E61CC-0EB4-4B8C-AA96-8E64E183DE9A}" destId="{5F282395-E8E6-4042-9FB4-3AC010FC53C9}" srcOrd="0" destOrd="0" parTransId="{63F36D81-8120-466E-B49F-DDEAF63A02E2}" sibTransId="{9DE9076E-CD17-4B84-8E4C-832AE3973CF6}"/>
    <dgm:cxn modelId="{6764056E-A0D2-45CD-ACE4-555778BDE6FB}" type="presOf" srcId="{98A864EA-4888-426F-AB2E-3CBBC6ACDD66}" destId="{4FADC26C-2C0F-450D-8C90-DB438848DA0A}" srcOrd="1" destOrd="0" presId="urn:microsoft.com/office/officeart/2008/layout/HorizontalMultiLevelHierarchy"/>
    <dgm:cxn modelId="{7567FB5D-6089-4A85-9273-F28DB80ADE0A}" type="presOf" srcId="{286DF99D-6D65-409E-BBD0-E52819D038C6}" destId="{C51CACBA-CDF1-4209-A6C9-4443B514BABB}" srcOrd="0" destOrd="0" presId="urn:microsoft.com/office/officeart/2008/layout/HorizontalMultiLevelHierarchy"/>
    <dgm:cxn modelId="{86F99897-8AF8-42A4-BAD4-F0DA280E0CE5}" srcId="{5F282395-E8E6-4042-9FB4-3AC010FC53C9}" destId="{286DF99D-6D65-409E-BBD0-E52819D038C6}" srcOrd="2" destOrd="0" parTransId="{0649DF5A-330F-4325-9EAF-9E6E4419C889}" sibTransId="{9CDD64E8-0956-4D06-8DD6-2FF90ED3C746}"/>
    <dgm:cxn modelId="{D18C7097-0B8F-4041-B16A-7D50E3C8F2ED}" type="presOf" srcId="{35F90248-2270-4380-9D5F-AC8463F6FE9F}" destId="{8382512F-2B5F-4A1C-A5C3-F053AA8BAE7C}" srcOrd="1" destOrd="0" presId="urn:microsoft.com/office/officeart/2008/layout/HorizontalMultiLevelHierarchy"/>
    <dgm:cxn modelId="{8B717C9F-3DC1-491A-8600-BB8ACFAB9527}" type="presOf" srcId="{35F90248-2270-4380-9D5F-AC8463F6FE9F}" destId="{0D36A0D7-E652-42FC-8D06-88BF3FC49C82}" srcOrd="0" destOrd="0" presId="urn:microsoft.com/office/officeart/2008/layout/HorizontalMultiLevelHierarchy"/>
    <dgm:cxn modelId="{C33252E7-234C-4227-A37B-7A6909844169}" type="presOf" srcId="{18ADE54C-8631-47BC-8317-C24C5E7F59C6}" destId="{BC735661-AB98-472B-A93C-D94850D0FF2F}" srcOrd="0" destOrd="0" presId="urn:microsoft.com/office/officeart/2008/layout/HorizontalMultiLevelHierarchy"/>
    <dgm:cxn modelId="{38BAA196-3543-46F2-9B8B-3EDE37F584BA}" type="presOf" srcId="{0649DF5A-330F-4325-9EAF-9E6E4419C889}" destId="{787F59B8-13FF-44F0-A636-D53C3F450407}" srcOrd="1" destOrd="0" presId="urn:microsoft.com/office/officeart/2008/layout/HorizontalMultiLevelHierarchy"/>
    <dgm:cxn modelId="{06D22C78-FFAC-4325-BCDC-E7339ABB0822}" type="presOf" srcId="{C50C9E1D-3DFC-4278-9A04-D0AD4507DD45}" destId="{E5EA871E-58BD-40F8-83D3-214DBF51B932}" srcOrd="0" destOrd="0" presId="urn:microsoft.com/office/officeart/2008/layout/HorizontalMultiLevelHierarchy"/>
    <dgm:cxn modelId="{AA25D488-765A-443E-8B8D-1B6F2FBE8DF6}" srcId="{5F282395-E8E6-4042-9FB4-3AC010FC53C9}" destId="{6430DD61-6FA9-4E60-9EF8-51367D070E0E}" srcOrd="0" destOrd="0" parTransId="{C50C9E1D-3DFC-4278-9A04-D0AD4507DD45}" sibTransId="{E5FA038A-A7F5-483E-A4E6-9BAFD4CAC00C}"/>
    <dgm:cxn modelId="{EBF98212-108E-41CB-87F7-C63CE4963503}" srcId="{5F282395-E8E6-4042-9FB4-3AC010FC53C9}" destId="{6D77DD7C-CC7D-4974-AD3A-BC8EACBFECDC}" srcOrd="4" destOrd="0" parTransId="{35F90248-2270-4380-9D5F-AC8463F6FE9F}" sibTransId="{A45F5B40-3022-4F05-B814-7CE25177A71A}"/>
    <dgm:cxn modelId="{117E3F8E-83E6-47A5-949D-2E6BFE0842F0}" type="presOf" srcId="{0649DF5A-330F-4325-9EAF-9E6E4419C889}" destId="{8ECCA1A6-ECE1-42EC-A036-C09839675886}" srcOrd="0" destOrd="0" presId="urn:microsoft.com/office/officeart/2008/layout/HorizontalMultiLevelHierarchy"/>
    <dgm:cxn modelId="{D298B18D-BA01-411A-8B12-793C79CD77B3}" type="presOf" srcId="{D13A99E4-0A24-465E-9DC2-D651320A1F99}" destId="{247F2E5E-6B05-4031-8FA3-9CF9D144E23C}" srcOrd="0" destOrd="0" presId="urn:microsoft.com/office/officeart/2008/layout/HorizontalMultiLevelHierarchy"/>
    <dgm:cxn modelId="{DA8FDEC7-0339-4F75-9ED3-1C9549BE4E35}" type="presOf" srcId="{5F282395-E8E6-4042-9FB4-3AC010FC53C9}" destId="{047DE387-CC86-4DC5-8DD0-D7CCE960149F}" srcOrd="0" destOrd="0" presId="urn:microsoft.com/office/officeart/2008/layout/HorizontalMultiLevelHierarchy"/>
    <dgm:cxn modelId="{63AE2201-4993-4822-852A-A302DB902267}" srcId="{5F282395-E8E6-4042-9FB4-3AC010FC53C9}" destId="{73EFB0DE-4708-49EE-B3C9-598CF8C26521}" srcOrd="3" destOrd="0" parTransId="{98A864EA-4888-426F-AB2E-3CBBC6ACDD66}" sibTransId="{183325EF-ED1A-40E5-A563-035D506096F2}"/>
    <dgm:cxn modelId="{144414E1-25C7-44A3-8AD9-AB2FEF2887DB}" type="presOf" srcId="{C50C9E1D-3DFC-4278-9A04-D0AD4507DD45}" destId="{9A558020-842F-422A-A186-C0BCC6F7D569}" srcOrd="1" destOrd="0" presId="urn:microsoft.com/office/officeart/2008/layout/HorizontalMultiLevelHierarchy"/>
    <dgm:cxn modelId="{CD868632-8834-4891-A661-1B147004BB79}" type="presOf" srcId="{6430DD61-6FA9-4E60-9EF8-51367D070E0E}" destId="{CD85089C-5914-413F-B591-B88AA8792D67}" srcOrd="0" destOrd="0" presId="urn:microsoft.com/office/officeart/2008/layout/HorizontalMultiLevelHierarchy"/>
    <dgm:cxn modelId="{68C6143F-2917-4E27-8E36-9659882E3546}" type="presOf" srcId="{839AC1EE-C483-4D3D-8177-05DBA7C0DAB9}" destId="{347F830F-F245-4C83-A3FC-DF124028D925}" srcOrd="1" destOrd="0" presId="urn:microsoft.com/office/officeart/2008/layout/HorizontalMultiLevelHierarchy"/>
    <dgm:cxn modelId="{28412531-3280-41BF-A257-91375F7F9AEE}" type="presParOf" srcId="{2CA0E740-C798-4E98-9294-65E0C0EBB28B}" destId="{9F71E41D-695D-4310-AAC6-4DDDD8609123}" srcOrd="0" destOrd="0" presId="urn:microsoft.com/office/officeart/2008/layout/HorizontalMultiLevelHierarchy"/>
    <dgm:cxn modelId="{3DE3BDBC-4FCD-4510-B7AC-FA43938F05F4}" type="presParOf" srcId="{9F71E41D-695D-4310-AAC6-4DDDD8609123}" destId="{047DE387-CC86-4DC5-8DD0-D7CCE960149F}" srcOrd="0" destOrd="0" presId="urn:microsoft.com/office/officeart/2008/layout/HorizontalMultiLevelHierarchy"/>
    <dgm:cxn modelId="{33E8154D-3CFC-4361-A054-A26D5D76D428}" type="presParOf" srcId="{9F71E41D-695D-4310-AAC6-4DDDD8609123}" destId="{0A4473E4-6D6B-4917-A35F-FA4763372783}" srcOrd="1" destOrd="0" presId="urn:microsoft.com/office/officeart/2008/layout/HorizontalMultiLevelHierarchy"/>
    <dgm:cxn modelId="{57D214F8-3C50-43AB-B925-8AB1FEA7E618}" type="presParOf" srcId="{0A4473E4-6D6B-4917-A35F-FA4763372783}" destId="{E5EA871E-58BD-40F8-83D3-214DBF51B932}" srcOrd="0" destOrd="0" presId="urn:microsoft.com/office/officeart/2008/layout/HorizontalMultiLevelHierarchy"/>
    <dgm:cxn modelId="{7898024C-E6B6-452E-8E1E-2566178628F3}" type="presParOf" srcId="{E5EA871E-58BD-40F8-83D3-214DBF51B932}" destId="{9A558020-842F-422A-A186-C0BCC6F7D569}" srcOrd="0" destOrd="0" presId="urn:microsoft.com/office/officeart/2008/layout/HorizontalMultiLevelHierarchy"/>
    <dgm:cxn modelId="{158AD72A-B849-448D-9267-06DC9D6EDCC3}" type="presParOf" srcId="{0A4473E4-6D6B-4917-A35F-FA4763372783}" destId="{178DBDFC-B7BE-4E4D-9722-576A5A290CD5}" srcOrd="1" destOrd="0" presId="urn:microsoft.com/office/officeart/2008/layout/HorizontalMultiLevelHierarchy"/>
    <dgm:cxn modelId="{A0599D48-6767-4695-B4B2-1E1EEEF00BD7}" type="presParOf" srcId="{178DBDFC-B7BE-4E4D-9722-576A5A290CD5}" destId="{CD85089C-5914-413F-B591-B88AA8792D67}" srcOrd="0" destOrd="0" presId="urn:microsoft.com/office/officeart/2008/layout/HorizontalMultiLevelHierarchy"/>
    <dgm:cxn modelId="{8823A279-14BB-488B-98FD-9C3524519378}" type="presParOf" srcId="{178DBDFC-B7BE-4E4D-9722-576A5A290CD5}" destId="{4F0F2DE8-32D7-4BAB-B6C6-E8F0B2A95610}" srcOrd="1" destOrd="0" presId="urn:microsoft.com/office/officeart/2008/layout/HorizontalMultiLevelHierarchy"/>
    <dgm:cxn modelId="{FBB2D8FE-9D21-4424-9C4C-EC3B8662B076}" type="presParOf" srcId="{0A4473E4-6D6B-4917-A35F-FA4763372783}" destId="{FA40A81A-F509-4863-AFC9-FA6126BF8D34}" srcOrd="2" destOrd="0" presId="urn:microsoft.com/office/officeart/2008/layout/HorizontalMultiLevelHierarchy"/>
    <dgm:cxn modelId="{B20A3540-9C6A-4169-840B-CBFE3D4B42CE}" type="presParOf" srcId="{FA40A81A-F509-4863-AFC9-FA6126BF8D34}" destId="{347F830F-F245-4C83-A3FC-DF124028D925}" srcOrd="0" destOrd="0" presId="urn:microsoft.com/office/officeart/2008/layout/HorizontalMultiLevelHierarchy"/>
    <dgm:cxn modelId="{AD0344D2-3E07-434E-918C-6A95E4AF468E}" type="presParOf" srcId="{0A4473E4-6D6B-4917-A35F-FA4763372783}" destId="{EF0EB371-F515-4D32-9F0F-72EBA27C4557}" srcOrd="3" destOrd="0" presId="urn:microsoft.com/office/officeart/2008/layout/HorizontalMultiLevelHierarchy"/>
    <dgm:cxn modelId="{A16DB83F-7A82-47B4-BF02-8C640389306A}" type="presParOf" srcId="{EF0EB371-F515-4D32-9F0F-72EBA27C4557}" destId="{BC735661-AB98-472B-A93C-D94850D0FF2F}" srcOrd="0" destOrd="0" presId="urn:microsoft.com/office/officeart/2008/layout/HorizontalMultiLevelHierarchy"/>
    <dgm:cxn modelId="{7412EC22-83DA-4965-B50F-6A874DAA946B}" type="presParOf" srcId="{EF0EB371-F515-4D32-9F0F-72EBA27C4557}" destId="{946DFD69-E706-4B0F-9938-251378142214}" srcOrd="1" destOrd="0" presId="urn:microsoft.com/office/officeart/2008/layout/HorizontalMultiLevelHierarchy"/>
    <dgm:cxn modelId="{DD068DE3-F976-4450-AC94-1DF386C8A702}" type="presParOf" srcId="{0A4473E4-6D6B-4917-A35F-FA4763372783}" destId="{8ECCA1A6-ECE1-42EC-A036-C09839675886}" srcOrd="4" destOrd="0" presId="urn:microsoft.com/office/officeart/2008/layout/HorizontalMultiLevelHierarchy"/>
    <dgm:cxn modelId="{2E549B7D-077F-42B0-BFAA-56C643F6CFF3}" type="presParOf" srcId="{8ECCA1A6-ECE1-42EC-A036-C09839675886}" destId="{787F59B8-13FF-44F0-A636-D53C3F450407}" srcOrd="0" destOrd="0" presId="urn:microsoft.com/office/officeart/2008/layout/HorizontalMultiLevelHierarchy"/>
    <dgm:cxn modelId="{8F417D75-6D70-4EF4-8025-F95462012458}" type="presParOf" srcId="{0A4473E4-6D6B-4917-A35F-FA4763372783}" destId="{0D3AF718-086B-45F3-8205-845CF1EE8062}" srcOrd="5" destOrd="0" presId="urn:microsoft.com/office/officeart/2008/layout/HorizontalMultiLevelHierarchy"/>
    <dgm:cxn modelId="{0EE80A48-F4E3-4D5E-968F-84A791BBBE67}" type="presParOf" srcId="{0D3AF718-086B-45F3-8205-845CF1EE8062}" destId="{C51CACBA-CDF1-4209-A6C9-4443B514BABB}" srcOrd="0" destOrd="0" presId="urn:microsoft.com/office/officeart/2008/layout/HorizontalMultiLevelHierarchy"/>
    <dgm:cxn modelId="{F3497122-8AD0-442C-9790-FC4C1F6F4928}" type="presParOf" srcId="{0D3AF718-086B-45F3-8205-845CF1EE8062}" destId="{F70C35C0-081C-400E-B644-971B20937A37}" srcOrd="1" destOrd="0" presId="urn:microsoft.com/office/officeart/2008/layout/HorizontalMultiLevelHierarchy"/>
    <dgm:cxn modelId="{DE9BCD5F-FFAB-4F4D-B679-1296B6D30C9E}" type="presParOf" srcId="{0A4473E4-6D6B-4917-A35F-FA4763372783}" destId="{69BE2DC2-37DC-40BE-A571-88F692D422CD}" srcOrd="6" destOrd="0" presId="urn:microsoft.com/office/officeart/2008/layout/HorizontalMultiLevelHierarchy"/>
    <dgm:cxn modelId="{D1F7B117-2921-49DE-A0F8-DC79F25D41D8}" type="presParOf" srcId="{69BE2DC2-37DC-40BE-A571-88F692D422CD}" destId="{4FADC26C-2C0F-450D-8C90-DB438848DA0A}" srcOrd="0" destOrd="0" presId="urn:microsoft.com/office/officeart/2008/layout/HorizontalMultiLevelHierarchy"/>
    <dgm:cxn modelId="{124FD8A3-E7D8-40D1-8DE8-228B904DC51C}" type="presParOf" srcId="{0A4473E4-6D6B-4917-A35F-FA4763372783}" destId="{769D7F8C-35BC-4B04-86A2-440D3F4D19E8}" srcOrd="7" destOrd="0" presId="urn:microsoft.com/office/officeart/2008/layout/HorizontalMultiLevelHierarchy"/>
    <dgm:cxn modelId="{34E0A1F0-4A65-4E81-8CC0-02238E4FB5BD}" type="presParOf" srcId="{769D7F8C-35BC-4B04-86A2-440D3F4D19E8}" destId="{796228CA-5F4C-482C-8F33-985CE1D7ECCE}" srcOrd="0" destOrd="0" presId="urn:microsoft.com/office/officeart/2008/layout/HorizontalMultiLevelHierarchy"/>
    <dgm:cxn modelId="{D8CCF2EC-9891-4F0C-956B-5FF792E34AF6}" type="presParOf" srcId="{769D7F8C-35BC-4B04-86A2-440D3F4D19E8}" destId="{272EDB60-B19E-47EF-8C45-EB308B7B84BE}" srcOrd="1" destOrd="0" presId="urn:microsoft.com/office/officeart/2008/layout/HorizontalMultiLevelHierarchy"/>
    <dgm:cxn modelId="{41973BD1-11C7-4F45-81E1-51041B69B172}" type="presParOf" srcId="{0A4473E4-6D6B-4917-A35F-FA4763372783}" destId="{0D36A0D7-E652-42FC-8D06-88BF3FC49C82}" srcOrd="8" destOrd="0" presId="urn:microsoft.com/office/officeart/2008/layout/HorizontalMultiLevelHierarchy"/>
    <dgm:cxn modelId="{7717A384-64BA-40FE-AE92-3D91AFD4AF2B}" type="presParOf" srcId="{0D36A0D7-E652-42FC-8D06-88BF3FC49C82}" destId="{8382512F-2B5F-4A1C-A5C3-F053AA8BAE7C}" srcOrd="0" destOrd="0" presId="urn:microsoft.com/office/officeart/2008/layout/HorizontalMultiLevelHierarchy"/>
    <dgm:cxn modelId="{7FC0D1CA-BAFF-4BC3-8AF2-E4A74998B1DF}" type="presParOf" srcId="{0A4473E4-6D6B-4917-A35F-FA4763372783}" destId="{989F5D50-D6C3-447B-80ED-762695A62057}" srcOrd="9" destOrd="0" presId="urn:microsoft.com/office/officeart/2008/layout/HorizontalMultiLevelHierarchy"/>
    <dgm:cxn modelId="{253A86A1-0496-49EA-9E74-DE44F296B751}" type="presParOf" srcId="{989F5D50-D6C3-447B-80ED-762695A62057}" destId="{2453FFF6-09EF-49BD-9F0D-021FCC8CF807}" srcOrd="0" destOrd="0" presId="urn:microsoft.com/office/officeart/2008/layout/HorizontalMultiLevelHierarchy"/>
    <dgm:cxn modelId="{FAC30168-19A5-4CD0-82E6-3AD8687DA2E4}" type="presParOf" srcId="{989F5D50-D6C3-447B-80ED-762695A62057}" destId="{E3134EA8-3A0C-48F8-B537-D9C1DF2EB01A}" srcOrd="1" destOrd="0" presId="urn:microsoft.com/office/officeart/2008/layout/HorizontalMultiLevelHierarchy"/>
    <dgm:cxn modelId="{19112873-E19D-4D78-ABD0-E5DE2A5F78B2}" type="presParOf" srcId="{0A4473E4-6D6B-4917-A35F-FA4763372783}" destId="{32911646-B26E-4C2C-99CA-91B83445430B}" srcOrd="10" destOrd="0" presId="urn:microsoft.com/office/officeart/2008/layout/HorizontalMultiLevelHierarchy"/>
    <dgm:cxn modelId="{49DD5C50-5BAF-4409-B0AD-259C9AB89FA5}" type="presParOf" srcId="{32911646-B26E-4C2C-99CA-91B83445430B}" destId="{A73947B8-00A1-4966-BF64-D8B91A52E56F}" srcOrd="0" destOrd="0" presId="urn:microsoft.com/office/officeart/2008/layout/HorizontalMultiLevelHierarchy"/>
    <dgm:cxn modelId="{142D0E6E-6CD0-4A5C-BF00-D9D5F9B8B572}" type="presParOf" srcId="{0A4473E4-6D6B-4917-A35F-FA4763372783}" destId="{280A1CC6-47D8-4BA8-A2F0-E67457E5356D}" srcOrd="11" destOrd="0" presId="urn:microsoft.com/office/officeart/2008/layout/HorizontalMultiLevelHierarchy"/>
    <dgm:cxn modelId="{EE9AF771-B889-4DB4-A74D-674158C8DD0C}" type="presParOf" srcId="{280A1CC6-47D8-4BA8-A2F0-E67457E5356D}" destId="{247F2E5E-6B05-4031-8FA3-9CF9D144E23C}" srcOrd="0" destOrd="0" presId="urn:microsoft.com/office/officeart/2008/layout/HorizontalMultiLevelHierarchy"/>
    <dgm:cxn modelId="{E6A93E7C-59D6-4764-B82E-6D1F5571B292}" type="presParOf" srcId="{280A1CC6-47D8-4BA8-A2F0-E67457E5356D}" destId="{D5709732-EE83-4CC4-9C6F-158FFA3DDB53}" srcOrd="1" destOrd="0" presId="urn:microsoft.com/office/officeart/2008/layout/HorizontalMultiLevelHierarchy"/>
  </dgm:cxnLst>
  <dgm:bg>
    <a:noFill/>
  </dgm:bg>
  <dgm:whole>
    <a:ln>
      <a:solidFill>
        <a:schemeClr val="lt1">
          <a:hueOff val="0"/>
          <a:satOff val="0"/>
          <a:lumOff val="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5A40B-5BEA-48F6-BD43-667015E9EDA4}">
      <dsp:nvSpPr>
        <dsp:cNvPr id="0" name=""/>
        <dsp:cNvSpPr/>
      </dsp:nvSpPr>
      <dsp:spPr>
        <a:xfrm>
          <a:off x="8734880" y="2752865"/>
          <a:ext cx="1077090" cy="512597"/>
        </a:xfrm>
        <a:custGeom>
          <a:avLst/>
          <a:gdLst/>
          <a:ahLst/>
          <a:cxnLst/>
          <a:rect l="0" t="0" r="0" b="0"/>
          <a:pathLst>
            <a:path>
              <a:moveTo>
                <a:pt x="0" y="0"/>
              </a:moveTo>
              <a:lnTo>
                <a:pt x="0" y="349319"/>
              </a:lnTo>
              <a:lnTo>
                <a:pt x="1077090" y="349319"/>
              </a:lnTo>
              <a:lnTo>
                <a:pt x="1077090" y="512597"/>
              </a:lnTo>
            </a:path>
          </a:pathLst>
        </a:custGeom>
        <a:noFill/>
        <a:ln w="15875" cap="rnd" cmpd="sng" algn="ctr">
          <a:solidFill>
            <a:schemeClr val="accent4">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D54747-D8EA-4839-9F29-6C2E264360C0}">
      <dsp:nvSpPr>
        <dsp:cNvPr id="0" name=""/>
        <dsp:cNvSpPr/>
      </dsp:nvSpPr>
      <dsp:spPr>
        <a:xfrm>
          <a:off x="7657789" y="2752865"/>
          <a:ext cx="1077090" cy="512597"/>
        </a:xfrm>
        <a:custGeom>
          <a:avLst/>
          <a:gdLst/>
          <a:ahLst/>
          <a:cxnLst/>
          <a:rect l="0" t="0" r="0" b="0"/>
          <a:pathLst>
            <a:path>
              <a:moveTo>
                <a:pt x="1077090" y="0"/>
              </a:moveTo>
              <a:lnTo>
                <a:pt x="1077090" y="349319"/>
              </a:lnTo>
              <a:lnTo>
                <a:pt x="0" y="349319"/>
              </a:lnTo>
              <a:lnTo>
                <a:pt x="0" y="512597"/>
              </a:lnTo>
            </a:path>
          </a:pathLst>
        </a:custGeom>
        <a:noFill/>
        <a:ln w="15875" cap="rnd" cmpd="sng" algn="ctr">
          <a:solidFill>
            <a:schemeClr val="accent4">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081156D-1008-40DA-A079-0FD32538BD29}">
      <dsp:nvSpPr>
        <dsp:cNvPr id="0" name=""/>
        <dsp:cNvSpPr/>
      </dsp:nvSpPr>
      <dsp:spPr>
        <a:xfrm>
          <a:off x="6055232" y="1121074"/>
          <a:ext cx="2679648" cy="512597"/>
        </a:xfrm>
        <a:custGeom>
          <a:avLst/>
          <a:gdLst/>
          <a:ahLst/>
          <a:cxnLst/>
          <a:rect l="0" t="0" r="0" b="0"/>
          <a:pathLst>
            <a:path>
              <a:moveTo>
                <a:pt x="0" y="0"/>
              </a:moveTo>
              <a:lnTo>
                <a:pt x="0" y="349319"/>
              </a:lnTo>
              <a:lnTo>
                <a:pt x="2679648" y="349319"/>
              </a:lnTo>
              <a:lnTo>
                <a:pt x="2679648" y="512597"/>
              </a:lnTo>
            </a:path>
          </a:pathLst>
        </a:custGeom>
        <a:noFill/>
        <a:ln w="15875" cap="rnd" cmpd="sng" algn="ctr">
          <a:solidFill>
            <a:schemeClr val="accent4">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76A64B9-7042-440F-A4D1-12CB94E95861}">
      <dsp:nvSpPr>
        <dsp:cNvPr id="0" name=""/>
        <dsp:cNvSpPr/>
      </dsp:nvSpPr>
      <dsp:spPr>
        <a:xfrm>
          <a:off x="3349428" y="2752865"/>
          <a:ext cx="2154180" cy="512597"/>
        </a:xfrm>
        <a:custGeom>
          <a:avLst/>
          <a:gdLst/>
          <a:ahLst/>
          <a:cxnLst/>
          <a:rect l="0" t="0" r="0" b="0"/>
          <a:pathLst>
            <a:path>
              <a:moveTo>
                <a:pt x="0" y="0"/>
              </a:moveTo>
              <a:lnTo>
                <a:pt x="0" y="349319"/>
              </a:lnTo>
              <a:lnTo>
                <a:pt x="2154180" y="349319"/>
              </a:lnTo>
              <a:lnTo>
                <a:pt x="2154180" y="512597"/>
              </a:lnTo>
            </a:path>
          </a:pathLst>
        </a:custGeom>
        <a:noFill/>
        <a:ln w="15875" cap="rnd" cmpd="sng" algn="ctr">
          <a:solidFill>
            <a:schemeClr val="accent4">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825419C-AEE8-409E-BEF0-5AC074BE6E94}">
      <dsp:nvSpPr>
        <dsp:cNvPr id="0" name=""/>
        <dsp:cNvSpPr/>
      </dsp:nvSpPr>
      <dsp:spPr>
        <a:xfrm>
          <a:off x="3303708" y="2752865"/>
          <a:ext cx="91440" cy="512597"/>
        </a:xfrm>
        <a:custGeom>
          <a:avLst/>
          <a:gdLst/>
          <a:ahLst/>
          <a:cxnLst/>
          <a:rect l="0" t="0" r="0" b="0"/>
          <a:pathLst>
            <a:path>
              <a:moveTo>
                <a:pt x="45720" y="0"/>
              </a:moveTo>
              <a:lnTo>
                <a:pt x="45720" y="512597"/>
              </a:lnTo>
            </a:path>
          </a:pathLst>
        </a:custGeom>
        <a:noFill/>
        <a:ln w="15875" cap="rnd" cmpd="sng" algn="ctr">
          <a:solidFill>
            <a:schemeClr val="accent4">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9EF2325-3151-4398-AF90-7C0E3FC773EF}">
      <dsp:nvSpPr>
        <dsp:cNvPr id="0" name=""/>
        <dsp:cNvSpPr/>
      </dsp:nvSpPr>
      <dsp:spPr>
        <a:xfrm>
          <a:off x="1195247" y="2752865"/>
          <a:ext cx="2154180" cy="512597"/>
        </a:xfrm>
        <a:custGeom>
          <a:avLst/>
          <a:gdLst/>
          <a:ahLst/>
          <a:cxnLst/>
          <a:rect l="0" t="0" r="0" b="0"/>
          <a:pathLst>
            <a:path>
              <a:moveTo>
                <a:pt x="2154180" y="0"/>
              </a:moveTo>
              <a:lnTo>
                <a:pt x="2154180" y="349319"/>
              </a:lnTo>
              <a:lnTo>
                <a:pt x="0" y="349319"/>
              </a:lnTo>
              <a:lnTo>
                <a:pt x="0" y="512597"/>
              </a:lnTo>
            </a:path>
          </a:pathLst>
        </a:custGeom>
        <a:noFill/>
        <a:ln w="15875" cap="rnd" cmpd="sng" algn="ctr">
          <a:solidFill>
            <a:schemeClr val="accent4">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B5AC208-A1E2-43DD-9F94-1D4BF4F5E651}">
      <dsp:nvSpPr>
        <dsp:cNvPr id="0" name=""/>
        <dsp:cNvSpPr/>
      </dsp:nvSpPr>
      <dsp:spPr>
        <a:xfrm>
          <a:off x="3349428" y="1121074"/>
          <a:ext cx="2705803" cy="512597"/>
        </a:xfrm>
        <a:custGeom>
          <a:avLst/>
          <a:gdLst/>
          <a:ahLst/>
          <a:cxnLst/>
          <a:rect l="0" t="0" r="0" b="0"/>
          <a:pathLst>
            <a:path>
              <a:moveTo>
                <a:pt x="2705803" y="0"/>
              </a:moveTo>
              <a:lnTo>
                <a:pt x="2705803" y="349319"/>
              </a:lnTo>
              <a:lnTo>
                <a:pt x="0" y="349319"/>
              </a:lnTo>
              <a:lnTo>
                <a:pt x="0" y="512597"/>
              </a:lnTo>
            </a:path>
          </a:pathLst>
        </a:custGeom>
        <a:noFill/>
        <a:ln w="15875" cap="rnd" cmpd="sng" algn="ctr">
          <a:solidFill>
            <a:schemeClr val="accent4">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5BB2894-2CC1-4DCC-A3D4-666D05EF58D5}">
      <dsp:nvSpPr>
        <dsp:cNvPr id="0" name=""/>
        <dsp:cNvSpPr/>
      </dsp:nvSpPr>
      <dsp:spPr>
        <a:xfrm>
          <a:off x="5173976" y="1879"/>
          <a:ext cx="1762511"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5444E70-C837-48F5-8A24-CEA185B56D1E}">
      <dsp:nvSpPr>
        <dsp:cNvPr id="0" name=""/>
        <dsp:cNvSpPr/>
      </dsp:nvSpPr>
      <dsp:spPr>
        <a:xfrm>
          <a:off x="5369811" y="187922"/>
          <a:ext cx="1762511"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4A0218"/>
              </a:solidFill>
              <a:latin typeface="NikoshBAN" panose="02000000000000000000" pitchFamily="2" charset="0"/>
              <a:cs typeface="NikoshBAN" panose="02000000000000000000" pitchFamily="2" charset="0"/>
            </a:rPr>
            <a:t>হিসাব</a:t>
          </a:r>
          <a:endParaRPr lang="en-US" sz="2800" kern="1200" dirty="0">
            <a:solidFill>
              <a:srgbClr val="4A0218"/>
            </a:solidFill>
            <a:latin typeface="NikoshBAN" panose="02000000000000000000" pitchFamily="2" charset="0"/>
            <a:cs typeface="NikoshBAN" panose="02000000000000000000" pitchFamily="2" charset="0"/>
          </a:endParaRPr>
        </a:p>
      </dsp:txBody>
      <dsp:txXfrm>
        <a:off x="5402591" y="220702"/>
        <a:ext cx="1696951" cy="1053634"/>
      </dsp:txXfrm>
    </dsp:sp>
    <dsp:sp modelId="{0E214504-E421-4230-B457-3C4A50F183F2}">
      <dsp:nvSpPr>
        <dsp:cNvPr id="0" name=""/>
        <dsp:cNvSpPr/>
      </dsp:nvSpPr>
      <dsp:spPr>
        <a:xfrm>
          <a:off x="2253763" y="1633671"/>
          <a:ext cx="2191330"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F0957478-A467-4863-8D34-CCE85314AC0C}">
      <dsp:nvSpPr>
        <dsp:cNvPr id="0" name=""/>
        <dsp:cNvSpPr/>
      </dsp:nvSpPr>
      <dsp:spPr>
        <a:xfrm>
          <a:off x="2449597" y="1819714"/>
          <a:ext cx="2191330"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latin typeface="NikoshBAN" panose="02000000000000000000" pitchFamily="2" charset="0"/>
              <a:cs typeface="NikoshBAN" panose="02000000000000000000" pitchFamily="2" charset="0"/>
            </a:rPr>
            <a:t>ব্যক্তিবাচক</a:t>
          </a:r>
          <a:r>
            <a:rPr lang="en-US" sz="2800" kern="1200" dirty="0" smtClean="0">
              <a:latin typeface="NikoshBAN" panose="02000000000000000000" pitchFamily="2" charset="0"/>
              <a:cs typeface="NikoshBAN" panose="02000000000000000000" pitchFamily="2" charset="0"/>
            </a:rPr>
            <a:t> </a:t>
          </a:r>
          <a:r>
            <a:rPr lang="en-US" sz="2800" kern="1200" dirty="0" err="1" smtClean="0">
              <a:latin typeface="NikoshBAN" panose="02000000000000000000" pitchFamily="2" charset="0"/>
              <a:cs typeface="NikoshBAN" panose="02000000000000000000" pitchFamily="2" charset="0"/>
            </a:rPr>
            <a:t>হিঃ</a:t>
          </a:r>
          <a:endParaRPr lang="en-US" sz="2800" kern="1200" dirty="0">
            <a:latin typeface="NikoshBAN" panose="02000000000000000000" pitchFamily="2" charset="0"/>
            <a:cs typeface="NikoshBAN" panose="02000000000000000000" pitchFamily="2" charset="0"/>
          </a:endParaRPr>
        </a:p>
      </dsp:txBody>
      <dsp:txXfrm>
        <a:off x="2482377" y="1852494"/>
        <a:ext cx="2125770" cy="1053634"/>
      </dsp:txXfrm>
    </dsp:sp>
    <dsp:sp modelId="{D1A766FF-6F11-4E97-A237-816ACE878783}">
      <dsp:nvSpPr>
        <dsp:cNvPr id="0" name=""/>
        <dsp:cNvSpPr/>
      </dsp:nvSpPr>
      <dsp:spPr>
        <a:xfrm>
          <a:off x="313991" y="3265463"/>
          <a:ext cx="1762511"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3AAB7B71-4A61-48B1-9B71-526C162CCEA7}">
      <dsp:nvSpPr>
        <dsp:cNvPr id="0" name=""/>
        <dsp:cNvSpPr/>
      </dsp:nvSpPr>
      <dsp:spPr>
        <a:xfrm>
          <a:off x="509826" y="3451505"/>
          <a:ext cx="1762511"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latin typeface="NikoshBAN" panose="02000000000000000000" pitchFamily="2" charset="0"/>
              <a:cs typeface="NikoshBAN" panose="02000000000000000000" pitchFamily="2" charset="0"/>
            </a:rPr>
            <a:t>দেনাদার</a:t>
          </a:r>
          <a:r>
            <a:rPr lang="en-US" sz="2000" kern="1200" dirty="0" smtClean="0"/>
            <a:t> </a:t>
          </a:r>
          <a:r>
            <a:rPr lang="en-US" sz="2000" kern="1200" dirty="0" err="1" smtClean="0">
              <a:latin typeface="NikoshBAN" panose="02000000000000000000" pitchFamily="2" charset="0"/>
              <a:cs typeface="NikoshBAN" panose="02000000000000000000" pitchFamily="2" charset="0"/>
            </a:rPr>
            <a:t>হিঃ</a:t>
          </a:r>
          <a:endParaRPr lang="en-US" sz="2000" kern="1200" dirty="0" smtClean="0">
            <a:latin typeface="NikoshBAN" panose="02000000000000000000" pitchFamily="2" charset="0"/>
            <a:cs typeface="NikoshBAN" panose="02000000000000000000" pitchFamily="2" charset="0"/>
          </a:endParaRPr>
        </a:p>
        <a:p>
          <a:pPr lvl="0" algn="ctr" defTabSz="889000">
            <a:lnSpc>
              <a:spcPct val="90000"/>
            </a:lnSpc>
            <a:spcBef>
              <a:spcPct val="0"/>
            </a:spcBef>
            <a:spcAft>
              <a:spcPct val="35000"/>
            </a:spcAft>
          </a:pPr>
          <a:r>
            <a:rPr lang="en-US" sz="2000" kern="1200" dirty="0" smtClean="0">
              <a:latin typeface="NikoshBAN" panose="02000000000000000000" pitchFamily="2" charset="0"/>
              <a:cs typeface="NikoshBAN" panose="02000000000000000000" pitchFamily="2" charset="0"/>
            </a:rPr>
            <a:t>ও </a:t>
          </a:r>
          <a:r>
            <a:rPr lang="en-US" sz="2000" kern="1200" dirty="0" err="1" smtClean="0">
              <a:latin typeface="NikoshBAN" panose="02000000000000000000" pitchFamily="2" charset="0"/>
              <a:cs typeface="NikoshBAN" panose="02000000000000000000" pitchFamily="2" charset="0"/>
            </a:rPr>
            <a:t>অন্যান্য</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প্রাপ্য</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হিঃ</a:t>
          </a:r>
          <a:endParaRPr lang="en-US" sz="2000" kern="1200" dirty="0">
            <a:latin typeface="NikoshBAN" panose="02000000000000000000" pitchFamily="2" charset="0"/>
            <a:cs typeface="NikoshBAN" panose="02000000000000000000" pitchFamily="2" charset="0"/>
          </a:endParaRPr>
        </a:p>
      </dsp:txBody>
      <dsp:txXfrm>
        <a:off x="542606" y="3484285"/>
        <a:ext cx="1696951" cy="1053634"/>
      </dsp:txXfrm>
    </dsp:sp>
    <dsp:sp modelId="{5C468398-EF75-4099-91E7-E49BBD067AD3}">
      <dsp:nvSpPr>
        <dsp:cNvPr id="0" name=""/>
        <dsp:cNvSpPr/>
      </dsp:nvSpPr>
      <dsp:spPr>
        <a:xfrm>
          <a:off x="2468172" y="3265463"/>
          <a:ext cx="1762511"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BB3FC7C-80EB-4EC7-9BC0-1442AB26505D}">
      <dsp:nvSpPr>
        <dsp:cNvPr id="0" name=""/>
        <dsp:cNvSpPr/>
      </dsp:nvSpPr>
      <dsp:spPr>
        <a:xfrm>
          <a:off x="2664007" y="3451505"/>
          <a:ext cx="1762511"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baseline="0" smtClean="0">
              <a:latin typeface="NikoshBAN" panose="02000000000000000000" pitchFamily="2" charset="0"/>
            </a:rPr>
            <a:t>পাওনাদার হিঃ</a:t>
          </a:r>
        </a:p>
        <a:p>
          <a:pPr lvl="0" algn="ctr" defTabSz="711200">
            <a:lnSpc>
              <a:spcPct val="90000"/>
            </a:lnSpc>
            <a:spcBef>
              <a:spcPct val="0"/>
            </a:spcBef>
            <a:spcAft>
              <a:spcPct val="35000"/>
            </a:spcAft>
          </a:pPr>
          <a:r>
            <a:rPr lang="en-US" sz="1600" kern="1200" baseline="0" smtClean="0">
              <a:latin typeface="NikoshBAN" panose="02000000000000000000" pitchFamily="2" charset="0"/>
            </a:rPr>
            <a:t>অন্যান্য দায় হিঃ</a:t>
          </a:r>
          <a:endParaRPr lang="en-US" sz="1600" kern="1200" baseline="0" dirty="0">
            <a:latin typeface="NikoshBAN" panose="02000000000000000000" pitchFamily="2" charset="0"/>
          </a:endParaRPr>
        </a:p>
      </dsp:txBody>
      <dsp:txXfrm>
        <a:off x="2696787" y="3484285"/>
        <a:ext cx="1696951" cy="1053634"/>
      </dsp:txXfrm>
    </dsp:sp>
    <dsp:sp modelId="{560BE526-EB96-4BDD-9555-E93F141815AA}">
      <dsp:nvSpPr>
        <dsp:cNvPr id="0" name=""/>
        <dsp:cNvSpPr/>
      </dsp:nvSpPr>
      <dsp:spPr>
        <a:xfrm>
          <a:off x="4622353" y="3265463"/>
          <a:ext cx="1762511"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FDC13266-E1AE-4C61-8A46-2B19B0E9D430}">
      <dsp:nvSpPr>
        <dsp:cNvPr id="0" name=""/>
        <dsp:cNvSpPr/>
      </dsp:nvSpPr>
      <dsp:spPr>
        <a:xfrm>
          <a:off x="4818188" y="3451505"/>
          <a:ext cx="1762511"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latin typeface="NikoshBAN" panose="02000000000000000000" pitchFamily="2" charset="0"/>
              <a:cs typeface="NikoshBAN" panose="02000000000000000000" pitchFamily="2" charset="0"/>
            </a:rPr>
            <a:t>মালিকানাস্বত্ত্ব</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হিঃ</a:t>
          </a:r>
          <a:endParaRPr lang="en-US" sz="2000" kern="1200" dirty="0">
            <a:latin typeface="NikoshBAN" panose="02000000000000000000" pitchFamily="2" charset="0"/>
            <a:cs typeface="NikoshBAN" panose="02000000000000000000" pitchFamily="2" charset="0"/>
          </a:endParaRPr>
        </a:p>
      </dsp:txBody>
      <dsp:txXfrm>
        <a:off x="4850968" y="3484285"/>
        <a:ext cx="1696951" cy="1053634"/>
      </dsp:txXfrm>
    </dsp:sp>
    <dsp:sp modelId="{6BDA9AE1-61AE-4C4F-B185-C1EC6067E4EE}">
      <dsp:nvSpPr>
        <dsp:cNvPr id="0" name=""/>
        <dsp:cNvSpPr/>
      </dsp:nvSpPr>
      <dsp:spPr>
        <a:xfrm>
          <a:off x="7613059" y="1633671"/>
          <a:ext cx="2243641"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6F43E36-CE4E-4DA3-8FC7-4F1FB6C3B037}">
      <dsp:nvSpPr>
        <dsp:cNvPr id="0" name=""/>
        <dsp:cNvSpPr/>
      </dsp:nvSpPr>
      <dsp:spPr>
        <a:xfrm>
          <a:off x="7808894" y="1819714"/>
          <a:ext cx="2243641"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baseline="0" dirty="0" smtClean="0">
              <a:latin typeface="NikoshBAN" panose="02000000000000000000" pitchFamily="2" charset="0"/>
              <a:cs typeface="NikoshBAN" panose="02000000000000000000" pitchFamily="2" charset="0"/>
            </a:rPr>
            <a:t>অ-</a:t>
          </a:r>
          <a:r>
            <a:rPr lang="en-US" sz="2800" kern="1200" baseline="0" dirty="0" err="1" smtClean="0">
              <a:latin typeface="NikoshBAN" panose="02000000000000000000" pitchFamily="2" charset="0"/>
              <a:cs typeface="NikoshBAN" panose="02000000000000000000" pitchFamily="2" charset="0"/>
            </a:rPr>
            <a:t>ব্যক্তিবাচক</a:t>
          </a:r>
          <a:r>
            <a:rPr lang="en-US" sz="2800" kern="1200" baseline="0" dirty="0" smtClean="0">
              <a:latin typeface="NikoshBAN" panose="02000000000000000000" pitchFamily="2" charset="0"/>
              <a:cs typeface="NikoshBAN" panose="02000000000000000000" pitchFamily="2" charset="0"/>
            </a:rPr>
            <a:t> </a:t>
          </a:r>
          <a:r>
            <a:rPr lang="en-US" sz="2800" kern="1200" baseline="0" dirty="0" err="1" smtClean="0">
              <a:latin typeface="NikoshBAN" panose="02000000000000000000" pitchFamily="2" charset="0"/>
              <a:cs typeface="NikoshBAN" panose="02000000000000000000" pitchFamily="2" charset="0"/>
            </a:rPr>
            <a:t>হিঃ</a:t>
          </a:r>
          <a:endParaRPr lang="en-US" sz="2800" kern="1200" baseline="0" dirty="0">
            <a:latin typeface="NikoshBAN" panose="02000000000000000000" pitchFamily="2" charset="0"/>
            <a:cs typeface="NikoshBAN" panose="02000000000000000000" pitchFamily="2" charset="0"/>
          </a:endParaRPr>
        </a:p>
      </dsp:txBody>
      <dsp:txXfrm>
        <a:off x="7841674" y="1852494"/>
        <a:ext cx="2178081" cy="1053634"/>
      </dsp:txXfrm>
    </dsp:sp>
    <dsp:sp modelId="{FFCF022B-8FED-4163-A090-7DB200A63AE5}">
      <dsp:nvSpPr>
        <dsp:cNvPr id="0" name=""/>
        <dsp:cNvSpPr/>
      </dsp:nvSpPr>
      <dsp:spPr>
        <a:xfrm>
          <a:off x="6776534" y="3265463"/>
          <a:ext cx="1762511"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DCD9C12-D155-469D-9515-4A009F65927E}">
      <dsp:nvSpPr>
        <dsp:cNvPr id="0" name=""/>
        <dsp:cNvSpPr/>
      </dsp:nvSpPr>
      <dsp:spPr>
        <a:xfrm>
          <a:off x="6972368" y="3451505"/>
          <a:ext cx="1762511"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সম্পত্তিবাচক</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হিঃ</a:t>
          </a:r>
          <a:endParaRPr lang="en-US" sz="2400" kern="1200" dirty="0">
            <a:latin typeface="NikoshBAN" panose="02000000000000000000" pitchFamily="2" charset="0"/>
            <a:cs typeface="NikoshBAN" panose="02000000000000000000" pitchFamily="2" charset="0"/>
          </a:endParaRPr>
        </a:p>
      </dsp:txBody>
      <dsp:txXfrm>
        <a:off x="7005148" y="3484285"/>
        <a:ext cx="1696951" cy="1053634"/>
      </dsp:txXfrm>
    </dsp:sp>
    <dsp:sp modelId="{96754F8F-1597-40C5-8B75-5447E448958F}">
      <dsp:nvSpPr>
        <dsp:cNvPr id="0" name=""/>
        <dsp:cNvSpPr/>
      </dsp:nvSpPr>
      <dsp:spPr>
        <a:xfrm>
          <a:off x="8930715" y="3265463"/>
          <a:ext cx="1762511" cy="1119194"/>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D9E621C0-A26E-43CC-9F50-D6A154454727}">
      <dsp:nvSpPr>
        <dsp:cNvPr id="0" name=""/>
        <dsp:cNvSpPr/>
      </dsp:nvSpPr>
      <dsp:spPr>
        <a:xfrm>
          <a:off x="9126549" y="3451505"/>
          <a:ext cx="1762511" cy="111919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latin typeface="NikoshBAN" panose="02000000000000000000" pitchFamily="2" charset="0"/>
              <a:cs typeface="NikoshBAN" panose="02000000000000000000" pitchFamily="2" charset="0"/>
            </a:rPr>
            <a:t>নামিক</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হিঃ</a:t>
          </a:r>
          <a:endParaRPr lang="en-US" sz="2000" kern="1200" dirty="0" smtClean="0">
            <a:latin typeface="NikoshBAN" panose="02000000000000000000" pitchFamily="2" charset="0"/>
            <a:cs typeface="NikoshBAN" panose="02000000000000000000" pitchFamily="2" charset="0"/>
          </a:endParaRPr>
        </a:p>
        <a:p>
          <a:pPr lvl="0" algn="ctr" defTabSz="889000">
            <a:lnSpc>
              <a:spcPct val="90000"/>
            </a:lnSpc>
            <a:spcBef>
              <a:spcPct val="0"/>
            </a:spcBef>
            <a:spcAft>
              <a:spcPct val="35000"/>
            </a:spcAft>
          </a:pPr>
          <a:r>
            <a:rPr lang="en-US" sz="2000" kern="1200" dirty="0" err="1" smtClean="0">
              <a:latin typeface="NikoshBAN" panose="02000000000000000000" pitchFamily="2" charset="0"/>
              <a:cs typeface="NikoshBAN" panose="02000000000000000000" pitchFamily="2" charset="0"/>
            </a:rPr>
            <a:t>বা</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আয়-ব্যয়বাচক</a:t>
          </a:r>
          <a:r>
            <a:rPr lang="en-US" sz="2000" kern="1200" dirty="0" smtClean="0">
              <a:latin typeface="NikoshBAN" panose="02000000000000000000" pitchFamily="2" charset="0"/>
              <a:cs typeface="NikoshBAN" panose="02000000000000000000" pitchFamily="2" charset="0"/>
            </a:rPr>
            <a:t> </a:t>
          </a:r>
          <a:r>
            <a:rPr lang="en-US" sz="2000" kern="1200" dirty="0" err="1" smtClean="0">
              <a:latin typeface="NikoshBAN" panose="02000000000000000000" pitchFamily="2" charset="0"/>
              <a:cs typeface="NikoshBAN" panose="02000000000000000000" pitchFamily="2" charset="0"/>
            </a:rPr>
            <a:t>হিঃ</a:t>
          </a:r>
          <a:endParaRPr lang="en-US" sz="2000" kern="1200" dirty="0">
            <a:latin typeface="NikoshBAN" panose="02000000000000000000" pitchFamily="2" charset="0"/>
            <a:cs typeface="NikoshBAN" panose="02000000000000000000" pitchFamily="2" charset="0"/>
          </a:endParaRPr>
        </a:p>
      </dsp:txBody>
      <dsp:txXfrm>
        <a:off x="9159329" y="3484285"/>
        <a:ext cx="1696951" cy="10536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11646-B26E-4C2C-99CA-91B83445430B}">
      <dsp:nvSpPr>
        <dsp:cNvPr id="0" name=""/>
        <dsp:cNvSpPr/>
      </dsp:nvSpPr>
      <dsp:spPr>
        <a:xfrm>
          <a:off x="2250803" y="2547538"/>
          <a:ext cx="1623731" cy="2301510"/>
        </a:xfrm>
        <a:custGeom>
          <a:avLst/>
          <a:gdLst/>
          <a:ahLst/>
          <a:cxnLst/>
          <a:rect l="0" t="0" r="0" b="0"/>
          <a:pathLst>
            <a:path>
              <a:moveTo>
                <a:pt x="0" y="0"/>
              </a:moveTo>
              <a:lnTo>
                <a:pt x="811865" y="0"/>
              </a:lnTo>
              <a:lnTo>
                <a:pt x="811865" y="2301510"/>
              </a:lnTo>
              <a:lnTo>
                <a:pt x="1623731" y="2301510"/>
              </a:lnTo>
            </a:path>
          </a:pathLst>
        </a:custGeom>
        <a:noFill/>
        <a:ln w="15875" cap="rnd"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a:off x="2992253" y="3627877"/>
        <a:ext cx="140831" cy="140831"/>
      </dsp:txXfrm>
    </dsp:sp>
    <dsp:sp modelId="{0D36A0D7-E652-42FC-8D06-88BF3FC49C82}">
      <dsp:nvSpPr>
        <dsp:cNvPr id="0" name=""/>
        <dsp:cNvSpPr/>
      </dsp:nvSpPr>
      <dsp:spPr>
        <a:xfrm>
          <a:off x="2250803" y="2547538"/>
          <a:ext cx="1623731" cy="1403782"/>
        </a:xfrm>
        <a:custGeom>
          <a:avLst/>
          <a:gdLst/>
          <a:ahLst/>
          <a:cxnLst/>
          <a:rect l="0" t="0" r="0" b="0"/>
          <a:pathLst>
            <a:path>
              <a:moveTo>
                <a:pt x="0" y="0"/>
              </a:moveTo>
              <a:lnTo>
                <a:pt x="811865" y="0"/>
              </a:lnTo>
              <a:lnTo>
                <a:pt x="811865" y="1403782"/>
              </a:lnTo>
              <a:lnTo>
                <a:pt x="1623731" y="1403782"/>
              </a:lnTo>
            </a:path>
          </a:pathLst>
        </a:custGeom>
        <a:noFill/>
        <a:ln w="15875" cap="rnd"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3009009" y="3195769"/>
        <a:ext cx="107320" cy="107320"/>
      </dsp:txXfrm>
    </dsp:sp>
    <dsp:sp modelId="{69BE2DC2-37DC-40BE-A571-88F692D422CD}">
      <dsp:nvSpPr>
        <dsp:cNvPr id="0" name=""/>
        <dsp:cNvSpPr/>
      </dsp:nvSpPr>
      <dsp:spPr>
        <a:xfrm>
          <a:off x="2250803" y="2547538"/>
          <a:ext cx="1623731" cy="506054"/>
        </a:xfrm>
        <a:custGeom>
          <a:avLst/>
          <a:gdLst/>
          <a:ahLst/>
          <a:cxnLst/>
          <a:rect l="0" t="0" r="0" b="0"/>
          <a:pathLst>
            <a:path>
              <a:moveTo>
                <a:pt x="0" y="0"/>
              </a:moveTo>
              <a:lnTo>
                <a:pt x="811865" y="0"/>
              </a:lnTo>
              <a:lnTo>
                <a:pt x="811865" y="506054"/>
              </a:lnTo>
              <a:lnTo>
                <a:pt x="1623731" y="506054"/>
              </a:lnTo>
            </a:path>
          </a:pathLst>
        </a:custGeom>
        <a:noFill/>
        <a:ln w="15875" cap="rnd"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020150" y="2758046"/>
        <a:ext cx="85038" cy="85038"/>
      </dsp:txXfrm>
    </dsp:sp>
    <dsp:sp modelId="{8ECCA1A6-ECE1-42EC-A036-C09839675886}">
      <dsp:nvSpPr>
        <dsp:cNvPr id="0" name=""/>
        <dsp:cNvSpPr/>
      </dsp:nvSpPr>
      <dsp:spPr>
        <a:xfrm>
          <a:off x="2250803" y="2155864"/>
          <a:ext cx="1623731" cy="391674"/>
        </a:xfrm>
        <a:custGeom>
          <a:avLst/>
          <a:gdLst/>
          <a:ahLst/>
          <a:cxnLst/>
          <a:rect l="0" t="0" r="0" b="0"/>
          <a:pathLst>
            <a:path>
              <a:moveTo>
                <a:pt x="0" y="391674"/>
              </a:moveTo>
              <a:lnTo>
                <a:pt x="811865" y="391674"/>
              </a:lnTo>
              <a:lnTo>
                <a:pt x="811865" y="0"/>
              </a:lnTo>
              <a:lnTo>
                <a:pt x="1623731" y="0"/>
              </a:lnTo>
            </a:path>
          </a:pathLst>
        </a:custGeom>
        <a:noFill/>
        <a:ln w="15875" cap="rnd"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0912" y="2309943"/>
        <a:ext cx="83515" cy="83515"/>
      </dsp:txXfrm>
    </dsp:sp>
    <dsp:sp modelId="{FA40A81A-F509-4863-AFC9-FA6126BF8D34}">
      <dsp:nvSpPr>
        <dsp:cNvPr id="0" name=""/>
        <dsp:cNvSpPr/>
      </dsp:nvSpPr>
      <dsp:spPr>
        <a:xfrm>
          <a:off x="2250803" y="1258136"/>
          <a:ext cx="1623731" cy="1289402"/>
        </a:xfrm>
        <a:custGeom>
          <a:avLst/>
          <a:gdLst/>
          <a:ahLst/>
          <a:cxnLst/>
          <a:rect l="0" t="0" r="0" b="0"/>
          <a:pathLst>
            <a:path>
              <a:moveTo>
                <a:pt x="0" y="1289402"/>
              </a:moveTo>
              <a:lnTo>
                <a:pt x="811865" y="1289402"/>
              </a:lnTo>
              <a:lnTo>
                <a:pt x="811865" y="0"/>
              </a:lnTo>
              <a:lnTo>
                <a:pt x="1623731" y="0"/>
              </a:lnTo>
            </a:path>
          </a:pathLst>
        </a:custGeom>
        <a:noFill/>
        <a:ln w="15875" cap="rnd"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3010834" y="1851001"/>
        <a:ext cx="103670" cy="103670"/>
      </dsp:txXfrm>
    </dsp:sp>
    <dsp:sp modelId="{E5EA871E-58BD-40F8-83D3-214DBF51B932}">
      <dsp:nvSpPr>
        <dsp:cNvPr id="0" name=""/>
        <dsp:cNvSpPr/>
      </dsp:nvSpPr>
      <dsp:spPr>
        <a:xfrm>
          <a:off x="2250803" y="360407"/>
          <a:ext cx="1623731" cy="2187130"/>
        </a:xfrm>
        <a:custGeom>
          <a:avLst/>
          <a:gdLst/>
          <a:ahLst/>
          <a:cxnLst/>
          <a:rect l="0" t="0" r="0" b="0"/>
          <a:pathLst>
            <a:path>
              <a:moveTo>
                <a:pt x="0" y="2187130"/>
              </a:moveTo>
              <a:lnTo>
                <a:pt x="811865" y="2187130"/>
              </a:lnTo>
              <a:lnTo>
                <a:pt x="811865" y="0"/>
              </a:lnTo>
              <a:lnTo>
                <a:pt x="1623731" y="0"/>
              </a:lnTo>
            </a:path>
          </a:pathLst>
        </a:custGeom>
        <a:noFill/>
        <a:ln w="15875" cap="rnd"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2994570" y="1385873"/>
        <a:ext cx="136198" cy="136198"/>
      </dsp:txXfrm>
    </dsp:sp>
    <dsp:sp modelId="{047DE387-CC86-4DC5-8DD0-D7CCE960149F}">
      <dsp:nvSpPr>
        <dsp:cNvPr id="0" name=""/>
        <dsp:cNvSpPr/>
      </dsp:nvSpPr>
      <dsp:spPr>
        <a:xfrm>
          <a:off x="838195" y="2188447"/>
          <a:ext cx="2107034" cy="71818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হিসাব</a:t>
          </a:r>
          <a:endParaRPr lang="en-US" sz="2800" kern="1200" dirty="0"/>
        </a:p>
      </dsp:txBody>
      <dsp:txXfrm>
        <a:off x="838195" y="2188447"/>
        <a:ext cx="2107034" cy="718182"/>
      </dsp:txXfrm>
    </dsp:sp>
    <dsp:sp modelId="{CD85089C-5914-413F-B591-B88AA8792D67}">
      <dsp:nvSpPr>
        <dsp:cNvPr id="0" name=""/>
        <dsp:cNvSpPr/>
      </dsp:nvSpPr>
      <dsp:spPr>
        <a:xfrm>
          <a:off x="3874535" y="1316"/>
          <a:ext cx="2355639" cy="718182"/>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NikoshBAN" panose="02000000000000000000" pitchFamily="2" charset="0"/>
              <a:cs typeface="NikoshBAN" panose="02000000000000000000" pitchFamily="2" charset="0"/>
            </a:rPr>
            <a:t>সম্পদ</a:t>
          </a:r>
          <a:r>
            <a:rPr lang="en-US" sz="2800" kern="1200" dirty="0" smtClean="0">
              <a:latin typeface="NikoshBAN" panose="02000000000000000000" pitchFamily="2" charset="0"/>
              <a:cs typeface="NikoshBAN" panose="02000000000000000000" pitchFamily="2" charset="0"/>
            </a:rPr>
            <a:t> হিসাব</a:t>
          </a:r>
          <a:endParaRPr lang="en-US" sz="2800" kern="1200" dirty="0">
            <a:latin typeface="NikoshBAN" panose="02000000000000000000" pitchFamily="2" charset="0"/>
            <a:cs typeface="NikoshBAN" panose="02000000000000000000" pitchFamily="2" charset="0"/>
          </a:endParaRPr>
        </a:p>
      </dsp:txBody>
      <dsp:txXfrm>
        <a:off x="3874535" y="1316"/>
        <a:ext cx="2355639" cy="718182"/>
      </dsp:txXfrm>
    </dsp:sp>
    <dsp:sp modelId="{BC735661-AB98-472B-A93C-D94850D0FF2F}">
      <dsp:nvSpPr>
        <dsp:cNvPr id="0" name=""/>
        <dsp:cNvSpPr/>
      </dsp:nvSpPr>
      <dsp:spPr>
        <a:xfrm>
          <a:off x="3874535" y="899044"/>
          <a:ext cx="2355639" cy="718182"/>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NikoshBAN" panose="02000000000000000000" pitchFamily="2" charset="0"/>
              <a:cs typeface="NikoshBAN" panose="02000000000000000000" pitchFamily="2" charset="0"/>
            </a:rPr>
            <a:t>দায়</a:t>
          </a:r>
          <a:r>
            <a:rPr lang="en-US" sz="2800" kern="1200" dirty="0" smtClean="0">
              <a:latin typeface="NikoshBAN" panose="02000000000000000000" pitchFamily="2" charset="0"/>
              <a:cs typeface="NikoshBAN" panose="02000000000000000000" pitchFamily="2" charset="0"/>
            </a:rPr>
            <a:t> হিসাব</a:t>
          </a:r>
          <a:endParaRPr lang="en-US" sz="2800" kern="1200" dirty="0">
            <a:latin typeface="NikoshBAN" panose="02000000000000000000" pitchFamily="2" charset="0"/>
            <a:cs typeface="NikoshBAN" panose="02000000000000000000" pitchFamily="2" charset="0"/>
          </a:endParaRPr>
        </a:p>
      </dsp:txBody>
      <dsp:txXfrm>
        <a:off x="3874535" y="899044"/>
        <a:ext cx="2355639" cy="718182"/>
      </dsp:txXfrm>
    </dsp:sp>
    <dsp:sp modelId="{C51CACBA-CDF1-4209-A6C9-4443B514BABB}">
      <dsp:nvSpPr>
        <dsp:cNvPr id="0" name=""/>
        <dsp:cNvSpPr/>
      </dsp:nvSpPr>
      <dsp:spPr>
        <a:xfrm>
          <a:off x="3874535" y="1796773"/>
          <a:ext cx="2355639" cy="718182"/>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মালিকানা</a:t>
          </a:r>
          <a:r>
            <a:rPr lang="en-US" sz="2400" kern="1200" dirty="0" smtClean="0">
              <a:latin typeface="NikoshBAN" panose="02000000000000000000" pitchFamily="2" charset="0"/>
              <a:cs typeface="NikoshBAN" panose="02000000000000000000" pitchFamily="2" charset="0"/>
            </a:rPr>
            <a:t> </a:t>
          </a:r>
          <a:r>
            <a:rPr lang="en-US" sz="2400" kern="1200" dirty="0" err="1" smtClean="0">
              <a:latin typeface="NikoshBAN" panose="02000000000000000000" pitchFamily="2" charset="0"/>
              <a:cs typeface="NikoshBAN" panose="02000000000000000000" pitchFamily="2" charset="0"/>
            </a:rPr>
            <a:t>স্বত্ব</a:t>
          </a:r>
          <a:r>
            <a:rPr lang="en-US" sz="2400" kern="1200" dirty="0" smtClean="0">
              <a:latin typeface="NikoshBAN" panose="02000000000000000000" pitchFamily="2" charset="0"/>
              <a:cs typeface="NikoshBAN" panose="02000000000000000000" pitchFamily="2" charset="0"/>
            </a:rPr>
            <a:t> হিসাব</a:t>
          </a:r>
          <a:endParaRPr lang="en-US" sz="2400" kern="1200" dirty="0">
            <a:latin typeface="NikoshBAN" panose="02000000000000000000" pitchFamily="2" charset="0"/>
            <a:cs typeface="NikoshBAN" panose="02000000000000000000" pitchFamily="2" charset="0"/>
          </a:endParaRPr>
        </a:p>
      </dsp:txBody>
      <dsp:txXfrm>
        <a:off x="3874535" y="1796773"/>
        <a:ext cx="2355639" cy="718182"/>
      </dsp:txXfrm>
    </dsp:sp>
    <dsp:sp modelId="{796228CA-5F4C-482C-8F33-985CE1D7ECCE}">
      <dsp:nvSpPr>
        <dsp:cNvPr id="0" name=""/>
        <dsp:cNvSpPr/>
      </dsp:nvSpPr>
      <dsp:spPr>
        <a:xfrm>
          <a:off x="3874535" y="2694501"/>
          <a:ext cx="2355639" cy="718182"/>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NikoshBAN" panose="02000000000000000000" pitchFamily="2" charset="0"/>
              <a:cs typeface="NikoshBAN" panose="02000000000000000000" pitchFamily="2" charset="0"/>
            </a:rPr>
            <a:t>আয়</a:t>
          </a:r>
          <a:endParaRPr lang="en-US" sz="2800" kern="1200" dirty="0">
            <a:latin typeface="NikoshBAN" panose="02000000000000000000" pitchFamily="2" charset="0"/>
            <a:cs typeface="NikoshBAN" panose="02000000000000000000" pitchFamily="2" charset="0"/>
          </a:endParaRPr>
        </a:p>
      </dsp:txBody>
      <dsp:txXfrm>
        <a:off x="3874535" y="2694501"/>
        <a:ext cx="2355639" cy="718182"/>
      </dsp:txXfrm>
    </dsp:sp>
    <dsp:sp modelId="{2453FFF6-09EF-49BD-9F0D-021FCC8CF807}">
      <dsp:nvSpPr>
        <dsp:cNvPr id="0" name=""/>
        <dsp:cNvSpPr/>
      </dsp:nvSpPr>
      <dsp:spPr>
        <a:xfrm>
          <a:off x="3874535" y="3592229"/>
          <a:ext cx="2355639" cy="718182"/>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NikoshBAN" panose="02000000000000000000" pitchFamily="2" charset="0"/>
              <a:cs typeface="NikoshBAN" panose="02000000000000000000" pitchFamily="2" charset="0"/>
            </a:rPr>
            <a:t>ব্যয়</a:t>
          </a:r>
          <a:endParaRPr lang="en-US" sz="2800" kern="1200" dirty="0">
            <a:latin typeface="NikoshBAN" panose="02000000000000000000" pitchFamily="2" charset="0"/>
            <a:cs typeface="NikoshBAN" panose="02000000000000000000" pitchFamily="2" charset="0"/>
          </a:endParaRPr>
        </a:p>
      </dsp:txBody>
      <dsp:txXfrm>
        <a:off x="3874535" y="3592229"/>
        <a:ext cx="2355639" cy="718182"/>
      </dsp:txXfrm>
    </dsp:sp>
    <dsp:sp modelId="{247F2E5E-6B05-4031-8FA3-9CF9D144E23C}">
      <dsp:nvSpPr>
        <dsp:cNvPr id="0" name=""/>
        <dsp:cNvSpPr/>
      </dsp:nvSpPr>
      <dsp:spPr>
        <a:xfrm>
          <a:off x="3874535" y="4489957"/>
          <a:ext cx="2355639" cy="718182"/>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NikoshBAN" panose="02000000000000000000" pitchFamily="2" charset="0"/>
              <a:cs typeface="NikoshBAN" panose="02000000000000000000" pitchFamily="2" charset="0"/>
            </a:rPr>
            <a:t>উত্তোলন</a:t>
          </a:r>
          <a:r>
            <a:rPr lang="en-US" sz="2400" kern="1200" dirty="0" smtClean="0">
              <a:latin typeface="NikoshBAN" panose="02000000000000000000" pitchFamily="2" charset="0"/>
              <a:cs typeface="NikoshBAN" panose="02000000000000000000" pitchFamily="2" charset="0"/>
            </a:rPr>
            <a:t> হিসাব</a:t>
          </a:r>
          <a:endParaRPr lang="en-US" sz="2400" kern="1200" dirty="0">
            <a:latin typeface="NikoshBAN" panose="02000000000000000000" pitchFamily="2" charset="0"/>
            <a:cs typeface="NikoshBAN" panose="02000000000000000000" pitchFamily="2" charset="0"/>
          </a:endParaRPr>
        </a:p>
      </dsp:txBody>
      <dsp:txXfrm>
        <a:off x="3874535" y="4489957"/>
        <a:ext cx="2355639" cy="71818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CF4456-13A5-4CF2-B04E-A76B8BC79DCF}" type="datetimeFigureOut">
              <a:rPr lang="en-US" smtClean="0"/>
              <a:pPr/>
              <a:t>12/19/2020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CC4BC-B8F6-4313-9118-6E51CDD332E1}" type="slidenum">
              <a:rPr lang="en-US" smtClean="0"/>
              <a:pPr/>
              <a:t>‹#›</a:t>
            </a:fld>
            <a:endParaRPr lang="en-US"/>
          </a:p>
        </p:txBody>
      </p:sp>
    </p:spTree>
    <p:extLst>
      <p:ext uri="{BB962C8B-B14F-4D97-AF65-F5344CB8AC3E}">
        <p14:creationId xmlns:p14="http://schemas.microsoft.com/office/powerpoint/2010/main" xmlns="" val="164576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5407AF-B087-4509-BB09-FC5C1A27DEC7}" type="slidenum">
              <a:rPr lang="en-US" smtClean="0"/>
              <a:pPr/>
              <a:t>17</a:t>
            </a:fld>
            <a:endParaRPr lang="en-US" dirty="0"/>
          </a:p>
        </p:txBody>
      </p:sp>
    </p:spTree>
    <p:extLst>
      <p:ext uri="{BB962C8B-B14F-4D97-AF65-F5344CB8AC3E}">
        <p14:creationId xmlns:p14="http://schemas.microsoft.com/office/powerpoint/2010/main" xmlns="" val="1225622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12/19/2020</a:t>
            </a:fld>
            <a:endParaRPr lang="en-US" dirty="0"/>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1055" y="263448"/>
            <a:ext cx="10165467" cy="3770263"/>
          </a:xfrm>
          <a:prstGeom prst="rect">
            <a:avLst/>
          </a:prstGeom>
          <a:noFill/>
        </p:spPr>
        <p:txBody>
          <a:bodyPr wrap="square" rtlCol="0">
            <a:spAutoFit/>
          </a:bodyPr>
          <a:lstStyle/>
          <a:p>
            <a:pPr algn="ctr"/>
            <a:r>
              <a:rPr lang="en-US" sz="23900" dirty="0" err="1" smtClean="0">
                <a:solidFill>
                  <a:srgbClr val="FF0000"/>
                </a:solidFill>
                <a:latin typeface="NikoshBAN" panose="02000000000000000000" pitchFamily="2" charset="0"/>
                <a:cs typeface="NikoshBAN" panose="02000000000000000000" pitchFamily="2" charset="0"/>
              </a:rPr>
              <a:t>স্বাগতম</a:t>
            </a:r>
            <a:endParaRPr lang="en-US" sz="23900" dirty="0">
              <a:solidFill>
                <a:srgbClr val="FF0000"/>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stretch>
            <a:fillRect/>
          </a:stretch>
        </p:blipFill>
        <p:spPr>
          <a:xfrm>
            <a:off x="2119746" y="3279286"/>
            <a:ext cx="6733311" cy="3257549"/>
          </a:xfrm>
          <a:prstGeom prst="rect">
            <a:avLst/>
          </a:prstGeom>
          <a:scene3d>
            <a:camera prst="orthographicFront"/>
            <a:lightRig rig="threePt" dir="t"/>
          </a:scene3d>
          <a:sp3d contourW="12700">
            <a:bevelT w="152400" h="50800" prst="softRound"/>
            <a:bevelB w="152400" h="50800" prst="softRound"/>
            <a:contourClr>
              <a:srgbClr val="99FF99"/>
            </a:contourClr>
          </a:sp3d>
        </p:spPr>
      </p:pic>
    </p:spTree>
    <p:extLst>
      <p:ext uri="{BB962C8B-B14F-4D97-AF65-F5344CB8AC3E}">
        <p14:creationId xmlns:p14="http://schemas.microsoft.com/office/powerpoint/2010/main" xmlns="" val="2087754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163" y="274638"/>
            <a:ext cx="10972800" cy="1143000"/>
          </a:xfrm>
          <a:solidFill>
            <a:srgbClr val="00B0F0"/>
          </a:solidFill>
          <a:effectLst>
            <a:outerShdw blurRad="50800" dist="38100" dir="8100000" algn="tr" rotWithShape="0">
              <a:prstClr val="black">
                <a:alpha val="40000"/>
              </a:prstClr>
            </a:outerShdw>
          </a:effectLst>
        </p:spPr>
        <p:txBody>
          <a:bodyPr>
            <a:normAutofit/>
          </a:bodyPr>
          <a:lstStyle/>
          <a:p>
            <a:r>
              <a:rPr lang="en-US" sz="4800" dirty="0" err="1" smtClean="0">
                <a:latin typeface="NikoshBAN" panose="02000000000000000000" pitchFamily="2" charset="0"/>
                <a:cs typeface="NikoshBAN" panose="02000000000000000000" pitchFamily="2" charset="0"/>
              </a:rPr>
              <a:t>হিসাবের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শ্রেণিবিভাগঃ</a:t>
            </a:r>
            <a:endParaRPr lang="en-US" sz="48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chemeClr val="bg1"/>
          </a:solidFill>
        </p:spPr>
        <p:txBody>
          <a:bodyPr>
            <a:normAutofit/>
          </a:bodyPr>
          <a:lstStyle/>
          <a:p>
            <a:pPr>
              <a:buNone/>
            </a:pPr>
            <a:r>
              <a:rPr lang="en-US" sz="3600" dirty="0" smtClean="0">
                <a:latin typeface="NikoshBAN" panose="02000000000000000000" pitchFamily="2" charset="0"/>
                <a:cs typeface="NikoshBAN" panose="02000000000000000000" pitchFamily="2" charset="0"/>
              </a:rPr>
              <a:t>                </a:t>
            </a:r>
          </a:p>
          <a:p>
            <a:pPr>
              <a:buNone/>
            </a:pPr>
            <a:endParaRPr lang="en-US" sz="3600" dirty="0">
              <a:latin typeface="NikoshBAN" panose="02000000000000000000" pitchFamily="2" charset="0"/>
              <a:cs typeface="NikoshBAN" panose="02000000000000000000" pitchFamily="2" charset="0"/>
            </a:endParaRPr>
          </a:p>
          <a:p>
            <a:pPr>
              <a:buNone/>
            </a:pP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আমাদের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দেশে</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ধরনের</a:t>
            </a:r>
            <a:r>
              <a:rPr lang="en-US" sz="3600" dirty="0" smtClean="0">
                <a:latin typeface="NikoshBAN" panose="02000000000000000000" pitchFamily="2" charset="0"/>
                <a:cs typeface="NikoshBAN" panose="02000000000000000000" pitchFamily="2" charset="0"/>
              </a:rPr>
              <a:t> হিসাব </a:t>
            </a:r>
            <a:r>
              <a:rPr lang="en-US" sz="3600" dirty="0" err="1" smtClean="0">
                <a:latin typeface="NikoshBAN" panose="02000000000000000000" pitchFamily="2" charset="0"/>
                <a:cs typeface="NikoshBAN" panose="02000000000000000000" pitchFamily="2" charset="0"/>
              </a:rPr>
              <a:t>পদ্ধতি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চালু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আছে</a:t>
            </a:r>
            <a:r>
              <a:rPr lang="en-US" sz="3600" dirty="0" smtClean="0">
                <a:latin typeface="NikoshBAN" panose="02000000000000000000" pitchFamily="2" charset="0"/>
                <a:cs typeface="NikoshBAN" panose="02000000000000000000" pitchFamily="2" charset="0"/>
              </a:rPr>
              <a:t>-</a:t>
            </a:r>
          </a:p>
          <a:p>
            <a:r>
              <a:rPr lang="en-US" sz="3600" dirty="0">
                <a:latin typeface="NikoshBAN" panose="02000000000000000000" pitchFamily="2" charset="0"/>
                <a:cs typeface="NikoshBAN" panose="02000000000000000000" pitchFamily="2" charset="0"/>
              </a:rPr>
              <a:t> </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আধুনিক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পদ্ধতি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সমীকরণ</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পদ্ধতি</a:t>
            </a:r>
            <a:r>
              <a:rPr lang="en-US" sz="3600" dirty="0" smtClean="0">
                <a:latin typeface="NikoshBAN" panose="02000000000000000000" pitchFamily="2" charset="0"/>
                <a:cs typeface="NikoshBAN" panose="02000000000000000000" pitchFamily="2" charset="0"/>
              </a:rPr>
              <a:t> </a:t>
            </a:r>
          </a:p>
          <a:p>
            <a:pPr marL="742950" indent="-742950"/>
            <a:r>
              <a:rPr lang="en-US" sz="3600" dirty="0" err="1" smtClean="0">
                <a:latin typeface="NikoshBAN" panose="02000000000000000000" pitchFamily="2" charset="0"/>
                <a:cs typeface="NikoshBAN" panose="02000000000000000000" pitchFamily="2" charset="0"/>
              </a:rPr>
              <a:t>প্রচলিত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সনাতন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পদ্ধতি</a:t>
            </a: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1433719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0314" y="423694"/>
            <a:ext cx="6690405" cy="891539"/>
          </a:xfrm>
        </p:spPr>
        <p:txBody>
          <a:bodyPr>
            <a:normAutofit/>
          </a:bodyPr>
          <a:lstStyle/>
          <a:p>
            <a:r>
              <a:rPr lang="en-US" sz="4000" dirty="0" err="1" smtClean="0">
                <a:solidFill>
                  <a:srgbClr val="00B0F0"/>
                </a:solidFill>
                <a:latin typeface="NikoshBAN" panose="02000000000000000000" pitchFamily="2" charset="0"/>
                <a:cs typeface="NikoshBAN" panose="02000000000000000000" pitchFamily="2" charset="0"/>
              </a:rPr>
              <a:t>প্রচলিত</a:t>
            </a:r>
            <a:r>
              <a:rPr lang="en-US" sz="4000" dirty="0" smtClean="0">
                <a:solidFill>
                  <a:srgbClr val="00B0F0"/>
                </a:solidFill>
                <a:latin typeface="NikoshBAN" panose="02000000000000000000" pitchFamily="2" charset="0"/>
                <a:cs typeface="NikoshBAN" panose="02000000000000000000" pitchFamily="2" charset="0"/>
              </a:rPr>
              <a:t> </a:t>
            </a:r>
            <a:r>
              <a:rPr lang="en-US" sz="4000" dirty="0" err="1" smtClean="0">
                <a:solidFill>
                  <a:srgbClr val="00B0F0"/>
                </a:solidFill>
                <a:latin typeface="NikoshBAN" panose="02000000000000000000" pitchFamily="2" charset="0"/>
                <a:cs typeface="NikoshBAN" panose="02000000000000000000" pitchFamily="2" charset="0"/>
              </a:rPr>
              <a:t>পদ্ধতিতে</a:t>
            </a:r>
            <a:r>
              <a:rPr lang="en-US" sz="4000" dirty="0" smtClean="0">
                <a:solidFill>
                  <a:srgbClr val="00B0F0"/>
                </a:solidFill>
                <a:latin typeface="NikoshBAN" panose="02000000000000000000" pitchFamily="2" charset="0"/>
                <a:cs typeface="NikoshBAN" panose="02000000000000000000" pitchFamily="2" charset="0"/>
              </a:rPr>
              <a:t> </a:t>
            </a:r>
            <a:r>
              <a:rPr lang="en-US" sz="4000" dirty="0" err="1" smtClean="0">
                <a:solidFill>
                  <a:srgbClr val="00B0F0"/>
                </a:solidFill>
                <a:latin typeface="NikoshBAN" panose="02000000000000000000" pitchFamily="2" charset="0"/>
                <a:cs typeface="NikoshBAN" panose="02000000000000000000" pitchFamily="2" charset="0"/>
              </a:rPr>
              <a:t>হিসাবের</a:t>
            </a:r>
            <a:r>
              <a:rPr lang="en-US" sz="4000" dirty="0" smtClean="0">
                <a:solidFill>
                  <a:srgbClr val="00B0F0"/>
                </a:solidFill>
                <a:latin typeface="NikoshBAN" panose="02000000000000000000" pitchFamily="2" charset="0"/>
                <a:cs typeface="NikoshBAN" panose="02000000000000000000" pitchFamily="2" charset="0"/>
              </a:rPr>
              <a:t> </a:t>
            </a:r>
            <a:r>
              <a:rPr lang="en-US" sz="4000" dirty="0" err="1" smtClean="0">
                <a:solidFill>
                  <a:srgbClr val="00B0F0"/>
                </a:solidFill>
                <a:latin typeface="NikoshBAN" panose="02000000000000000000" pitchFamily="2" charset="0"/>
                <a:cs typeface="NikoshBAN" panose="02000000000000000000" pitchFamily="2" charset="0"/>
              </a:rPr>
              <a:t>শ্রেণিবিভাগঃ</a:t>
            </a:r>
            <a:endParaRPr lang="en-US" sz="4000" dirty="0">
              <a:solidFill>
                <a:srgbClr val="00B0F0"/>
              </a:solidFill>
              <a:latin typeface="NikoshBAN" panose="02000000000000000000" pitchFamily="2" charset="0"/>
              <a:cs typeface="NikoshBAN" panose="02000000000000000000" pitchFamily="2" charset="0"/>
            </a:endParaRPr>
          </a:p>
        </p:txBody>
      </p:sp>
      <p:graphicFrame>
        <p:nvGraphicFramePr>
          <p:cNvPr id="5" name="Diagram 4"/>
          <p:cNvGraphicFramePr/>
          <p:nvPr>
            <p:extLst>
              <p:ext uri="{D42A27DB-BD31-4B8C-83A1-F6EECF244321}">
                <p14:modId xmlns:p14="http://schemas.microsoft.com/office/powerpoint/2010/main" xmlns="" val="4077781065"/>
              </p:ext>
            </p:extLst>
          </p:nvPr>
        </p:nvGraphicFramePr>
        <p:xfrm>
          <a:off x="2389187" y="562504"/>
          <a:ext cx="8128000" cy="752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extLst>
              <p:ext uri="{D42A27DB-BD31-4B8C-83A1-F6EECF244321}">
                <p14:modId xmlns:p14="http://schemas.microsoft.com/office/powerpoint/2010/main" xmlns="" val="1581298968"/>
              </p:ext>
            </p:extLst>
          </p:nvPr>
        </p:nvGraphicFramePr>
        <p:xfrm>
          <a:off x="698435" y="1315233"/>
          <a:ext cx="11203053" cy="45725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892831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NikoshBAN" panose="02000000000000000000" pitchFamily="2" charset="0"/>
                <a:cs typeface="NikoshBAN" panose="02000000000000000000" pitchFamily="2" charset="0"/>
              </a:rPr>
              <a:t>আধুনিক</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পদ্ধতি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a:t>
            </a: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সমীকরণ</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পদ্ধতিতে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হিসাবের</a:t>
            </a:r>
            <a:r>
              <a:rPr lang="en-US" dirty="0" smtClean="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শ্রেণিবিভাগঃ</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90590975"/>
              </p:ext>
            </p:extLst>
          </p:nvPr>
        </p:nvGraphicFramePr>
        <p:xfrm>
          <a:off x="1887755" y="1266499"/>
          <a:ext cx="8915400" cy="5209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18538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FF99">
            <a:alpha val="58824"/>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6857999"/>
          </a:xfrm>
          <a:solidFill>
            <a:schemeClr val="bg1"/>
          </a:solidFill>
          <a:ln>
            <a:solidFill>
              <a:srgbClr val="7F46E6"/>
            </a:solidFill>
          </a:ln>
        </p:spPr>
        <p:txBody>
          <a:bodyPr>
            <a:normAutofit fontScale="90000"/>
          </a:bodyPr>
          <a:lstStyle/>
          <a:p>
            <a:pPr algn="ctr"/>
            <a:r>
              <a:rPr lang="en-US" dirty="0" err="1" smtClean="0">
                <a:solidFill>
                  <a:srgbClr val="7F46E6"/>
                </a:solidFill>
                <a:latin typeface="NikoshBAN" panose="02000000000000000000" pitchFamily="2" charset="0"/>
                <a:cs typeface="NikoshBAN" panose="02000000000000000000" pitchFamily="2" charset="0"/>
              </a:rPr>
              <a:t>হিসাবের</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আধুনিক</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শ্রেণিবিভাগটি</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মূলতঃ</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মৌলিক</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সমীকরণ</a:t>
            </a:r>
            <a:r>
              <a:rPr lang="en-US" dirty="0">
                <a:solidFill>
                  <a:srgbClr val="7F46E6"/>
                </a:solidFill>
                <a:latin typeface="NikoshBAN" panose="02000000000000000000" pitchFamily="2" charset="0"/>
                <a:cs typeface="NikoshBAN" panose="02000000000000000000" pitchFamily="2" charset="0"/>
              </a:rPr>
              <a:t> </a:t>
            </a:r>
            <a:r>
              <a:rPr lang="en-US" dirty="0" smtClean="0">
                <a:solidFill>
                  <a:srgbClr val="7F46E6"/>
                </a:solidFill>
                <a:latin typeface="NikoshBAN" panose="02000000000000000000" pitchFamily="2" charset="0"/>
                <a:cs typeface="NikoshBAN" panose="02000000000000000000" pitchFamily="2" charset="0"/>
              </a:rPr>
              <a:t>( A=L+OE ) </a:t>
            </a:r>
            <a:r>
              <a:rPr lang="en-US" dirty="0" err="1" smtClean="0">
                <a:solidFill>
                  <a:srgbClr val="7F46E6"/>
                </a:solidFill>
                <a:latin typeface="NikoshBAN" panose="02000000000000000000" pitchFamily="2" charset="0"/>
                <a:cs typeface="NikoshBAN" panose="02000000000000000000" pitchFamily="2" charset="0"/>
              </a:rPr>
              <a:t>এর</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সম্প্রসারিত</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রূপ</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সম্প্রসারিত</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সমীকরণটি</a:t>
            </a:r>
            <a:r>
              <a:rPr lang="en-US" dirty="0" smtClean="0">
                <a:solidFill>
                  <a:srgbClr val="7F46E6"/>
                </a:solidFill>
                <a:latin typeface="NikoshBAN" panose="02000000000000000000" pitchFamily="2" charset="0"/>
                <a:cs typeface="NikoshBAN" panose="02000000000000000000" pitchFamily="2" charset="0"/>
              </a:rPr>
              <a:t> </a:t>
            </a:r>
            <a:r>
              <a:rPr lang="en-US" dirty="0" err="1" smtClean="0">
                <a:solidFill>
                  <a:srgbClr val="7F46E6"/>
                </a:solidFill>
                <a:latin typeface="NikoshBAN" panose="02000000000000000000" pitchFamily="2" charset="0"/>
                <a:cs typeface="NikoshBAN" panose="02000000000000000000" pitchFamily="2" charset="0"/>
              </a:rPr>
              <a:t>হলোঃ</a:t>
            </a:r>
            <a:r>
              <a:rPr lang="en-US" dirty="0" smtClean="0">
                <a:solidFill>
                  <a:srgbClr val="7F46E6"/>
                </a:solidFill>
                <a:latin typeface="NikoshBAN" panose="02000000000000000000" pitchFamily="2" charset="0"/>
                <a:cs typeface="NikoshBAN" panose="02000000000000000000" pitchFamily="2" charset="0"/>
              </a:rPr>
              <a:t/>
            </a:r>
            <a:br>
              <a:rPr lang="en-US" dirty="0" smtClean="0">
                <a:solidFill>
                  <a:srgbClr val="7F46E6"/>
                </a:solidFill>
                <a:latin typeface="NikoshBAN" panose="02000000000000000000" pitchFamily="2" charset="0"/>
                <a:cs typeface="NikoshBAN" panose="02000000000000000000" pitchFamily="2" charset="0"/>
              </a:rPr>
            </a:br>
            <a:r>
              <a:rPr lang="en-US" dirty="0" smtClean="0">
                <a:latin typeface="NikoshBAN" panose="02000000000000000000" pitchFamily="2" charset="0"/>
                <a:cs typeface="NikoshBAN" panose="02000000000000000000" pitchFamily="2" charset="0"/>
              </a:rPr>
              <a:t>  </a:t>
            </a:r>
            <a:r>
              <a:rPr lang="en-US" dirty="0" err="1" smtClean="0">
                <a:solidFill>
                  <a:schemeClr val="accent1">
                    <a:lumMod val="60000"/>
                    <a:lumOff val="40000"/>
                  </a:schemeClr>
                </a:solidFill>
                <a:latin typeface="NikoshBAN" panose="02000000000000000000" pitchFamily="2" charset="0"/>
                <a:cs typeface="NikoshBAN" panose="02000000000000000000" pitchFamily="2" charset="0"/>
              </a:rPr>
              <a:t>সম্পত্তি</a:t>
            </a:r>
            <a:r>
              <a:rPr lang="en-US" dirty="0" smtClean="0">
                <a:solidFill>
                  <a:schemeClr val="accent1">
                    <a:lumMod val="60000"/>
                    <a:lumOff val="40000"/>
                  </a:schemeClr>
                </a:solidFill>
                <a:latin typeface="NikoshBAN" panose="02000000000000000000" pitchFamily="2" charset="0"/>
                <a:cs typeface="NikoshBAN" panose="02000000000000000000" pitchFamily="2" charset="0"/>
              </a:rPr>
              <a:t> =</a:t>
            </a:r>
            <a:r>
              <a:rPr lang="en-US" dirty="0" err="1" smtClean="0">
                <a:solidFill>
                  <a:schemeClr val="accent1">
                    <a:lumMod val="60000"/>
                    <a:lumOff val="40000"/>
                  </a:schemeClr>
                </a:solidFill>
                <a:latin typeface="NikoshBAN" panose="02000000000000000000" pitchFamily="2" charset="0"/>
                <a:cs typeface="NikoshBAN" panose="02000000000000000000" pitchFamily="2" charset="0"/>
              </a:rPr>
              <a:t>দায়</a:t>
            </a:r>
            <a:r>
              <a:rPr lang="en-US" dirty="0" smtClean="0">
                <a:solidFill>
                  <a:schemeClr val="accent1">
                    <a:lumMod val="60000"/>
                    <a:lumOff val="40000"/>
                  </a:schemeClr>
                </a:solidFill>
                <a:latin typeface="NikoshBAN" panose="02000000000000000000" pitchFamily="2" charset="0"/>
                <a:cs typeface="NikoshBAN" panose="02000000000000000000" pitchFamily="2" charset="0"/>
              </a:rPr>
              <a:t> +</a:t>
            </a:r>
            <a:r>
              <a:rPr lang="en-US" dirty="0" err="1" smtClean="0">
                <a:solidFill>
                  <a:schemeClr val="accent1">
                    <a:lumMod val="60000"/>
                    <a:lumOff val="40000"/>
                  </a:schemeClr>
                </a:solidFill>
                <a:latin typeface="NikoshBAN" panose="02000000000000000000" pitchFamily="2" charset="0"/>
                <a:cs typeface="NikoshBAN" panose="02000000000000000000" pitchFamily="2" charset="0"/>
              </a:rPr>
              <a:t>মূলধন+আয়</a:t>
            </a:r>
            <a:r>
              <a:rPr lang="en-US" dirty="0" smtClean="0">
                <a:solidFill>
                  <a:schemeClr val="accent1">
                    <a:lumMod val="60000"/>
                    <a:lumOff val="40000"/>
                  </a:schemeClr>
                </a:solidFill>
                <a:latin typeface="NikoshBAN" panose="02000000000000000000" pitchFamily="2" charset="0"/>
                <a:cs typeface="NikoshBAN" panose="02000000000000000000" pitchFamily="2" charset="0"/>
              </a:rPr>
              <a:t> -</a:t>
            </a:r>
            <a:r>
              <a:rPr lang="en-US" dirty="0" err="1" smtClean="0">
                <a:solidFill>
                  <a:schemeClr val="accent1">
                    <a:lumMod val="60000"/>
                    <a:lumOff val="40000"/>
                  </a:schemeClr>
                </a:solidFill>
                <a:latin typeface="NikoshBAN" panose="02000000000000000000" pitchFamily="2" charset="0"/>
                <a:cs typeface="NikoshBAN" panose="02000000000000000000" pitchFamily="2" charset="0"/>
              </a:rPr>
              <a:t>খরচ</a:t>
            </a:r>
            <a:r>
              <a:rPr lang="en-US" dirty="0" smtClean="0">
                <a:solidFill>
                  <a:schemeClr val="accent1">
                    <a:lumMod val="60000"/>
                    <a:lumOff val="40000"/>
                  </a:schemeClr>
                </a:solidFill>
                <a:latin typeface="NikoshBAN" panose="02000000000000000000" pitchFamily="2" charset="0"/>
                <a:cs typeface="NikoshBAN" panose="02000000000000000000" pitchFamily="2" charset="0"/>
              </a:rPr>
              <a:t> - </a:t>
            </a:r>
            <a:r>
              <a:rPr lang="en-US" dirty="0" err="1" smtClean="0">
                <a:solidFill>
                  <a:schemeClr val="accent1">
                    <a:lumMod val="60000"/>
                    <a:lumOff val="40000"/>
                  </a:schemeClr>
                </a:solidFill>
                <a:latin typeface="NikoshBAN" panose="02000000000000000000" pitchFamily="2" charset="0"/>
                <a:cs typeface="NikoshBAN" panose="02000000000000000000" pitchFamily="2" charset="0"/>
              </a:rPr>
              <a:t>উত্তোলন</a:t>
            </a:r>
            <a:r>
              <a:rPr lang="en-US" dirty="0" smtClean="0">
                <a:solidFill>
                  <a:schemeClr val="accent1">
                    <a:lumMod val="60000"/>
                    <a:lumOff val="40000"/>
                  </a:schemeClr>
                </a:solidFill>
                <a:latin typeface="NikoshBAN" panose="02000000000000000000" pitchFamily="2" charset="0"/>
                <a:cs typeface="NikoshBAN" panose="02000000000000000000" pitchFamily="2" charset="0"/>
              </a:rPr>
              <a:t/>
            </a:r>
            <a:br>
              <a:rPr lang="en-US" dirty="0" smtClean="0">
                <a:solidFill>
                  <a:schemeClr val="accent1">
                    <a:lumMod val="60000"/>
                    <a:lumOff val="40000"/>
                  </a:schemeClr>
                </a:solidFill>
                <a:latin typeface="NikoshBAN" panose="02000000000000000000" pitchFamily="2" charset="0"/>
                <a:cs typeface="NikoshBAN" panose="02000000000000000000" pitchFamily="2" charset="0"/>
              </a:rPr>
            </a:br>
            <a:r>
              <a:rPr lang="en-US" dirty="0" smtClean="0">
                <a:solidFill>
                  <a:schemeClr val="accent1">
                    <a:lumMod val="60000"/>
                    <a:lumOff val="40000"/>
                  </a:schemeClr>
                </a:solidFill>
                <a:latin typeface="NikoshBAN" panose="02000000000000000000" pitchFamily="2" charset="0"/>
                <a:cs typeface="NikoshBAN" panose="02000000000000000000" pitchFamily="2" charset="0"/>
              </a:rPr>
              <a:t>  A = L   + C  +   I  -  E  -  D</a:t>
            </a:r>
            <a:br>
              <a:rPr lang="en-US" dirty="0" smtClean="0">
                <a:solidFill>
                  <a:schemeClr val="accent1">
                    <a:lumMod val="60000"/>
                    <a:lumOff val="40000"/>
                  </a:schemeClr>
                </a:solidFill>
                <a:latin typeface="NikoshBAN" panose="02000000000000000000" pitchFamily="2" charset="0"/>
                <a:cs typeface="NikoshBAN" panose="02000000000000000000" pitchFamily="2" charset="0"/>
              </a:rPr>
            </a:br>
            <a:r>
              <a:rPr lang="en-US" dirty="0" err="1" smtClean="0">
                <a:solidFill>
                  <a:srgbClr val="00B050"/>
                </a:solidFill>
                <a:latin typeface="NikoshBAN" panose="02000000000000000000" pitchFamily="2" charset="0"/>
                <a:cs typeface="NikoshBAN" panose="02000000000000000000" pitchFamily="2" charset="0"/>
              </a:rPr>
              <a:t>হিসাবের</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ডেবিট</a:t>
            </a:r>
            <a:r>
              <a:rPr lang="en-US" dirty="0" smtClean="0">
                <a:solidFill>
                  <a:srgbClr val="00B050"/>
                </a:solidFill>
                <a:latin typeface="NikoshBAN" panose="02000000000000000000" pitchFamily="2" charset="0"/>
                <a:cs typeface="NikoshBAN" panose="02000000000000000000" pitchFamily="2" charset="0"/>
              </a:rPr>
              <a:t> ও </a:t>
            </a:r>
            <a:r>
              <a:rPr lang="en-US" dirty="0" err="1" smtClean="0">
                <a:solidFill>
                  <a:srgbClr val="00B050"/>
                </a:solidFill>
                <a:latin typeface="NikoshBAN" panose="02000000000000000000" pitchFamily="2" charset="0"/>
                <a:cs typeface="NikoshBAN" panose="02000000000000000000" pitchFamily="2" charset="0"/>
              </a:rPr>
              <a:t>ক্রেডিট</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নির্ণয়ে</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এই</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ছয়টি</a:t>
            </a:r>
            <a:r>
              <a:rPr lang="en-US" dirty="0" smtClean="0">
                <a:solidFill>
                  <a:srgbClr val="00B050"/>
                </a:solidFill>
                <a:latin typeface="NikoshBAN" panose="02000000000000000000" pitchFamily="2" charset="0"/>
                <a:cs typeface="NikoshBAN" panose="02000000000000000000" pitchFamily="2" charset="0"/>
              </a:rPr>
              <a:t> হিসাব </a:t>
            </a:r>
            <a:r>
              <a:rPr lang="en-US" dirty="0" err="1" smtClean="0">
                <a:solidFill>
                  <a:srgbClr val="00B050"/>
                </a:solidFill>
                <a:latin typeface="NikoshBAN" panose="02000000000000000000" pitchFamily="2" charset="0"/>
                <a:cs typeface="NikoshBAN" panose="02000000000000000000" pitchFamily="2" charset="0"/>
              </a:rPr>
              <a:t>দু’ভাগে</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ভাগ</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হয়ে</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যায়</a:t>
            </a:r>
            <a:r>
              <a:rPr lang="en-US" dirty="0" smtClean="0">
                <a:solidFill>
                  <a:srgbClr val="00B050"/>
                </a:solidFill>
                <a:latin typeface="NikoshBAN" panose="02000000000000000000" pitchFamily="2" charset="0"/>
                <a:cs typeface="NikoshBAN" panose="02000000000000000000" pitchFamily="2" charset="0"/>
              </a:rPr>
              <a:t>। </a:t>
            </a:r>
            <a:r>
              <a:rPr lang="en-US" dirty="0" err="1" smtClean="0">
                <a:solidFill>
                  <a:srgbClr val="00B050"/>
                </a:solidFill>
                <a:latin typeface="NikoshBAN" panose="02000000000000000000" pitchFamily="2" charset="0"/>
                <a:cs typeface="NikoshBAN" panose="02000000000000000000" pitchFamily="2" charset="0"/>
              </a:rPr>
              <a:t>যেমনঃ</a:t>
            </a:r>
            <a:r>
              <a:rPr lang="en-US" dirty="0" smtClean="0">
                <a:solidFill>
                  <a:srgbClr val="00B050"/>
                </a:solidFill>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r>
            <a:br>
              <a:rPr lang="en-US" dirty="0" smtClean="0">
                <a:latin typeface="NikoshBAN" panose="02000000000000000000" pitchFamily="2" charset="0"/>
                <a:cs typeface="NikoshBAN" panose="02000000000000000000" pitchFamily="2" charset="0"/>
              </a:rPr>
            </a:br>
            <a:r>
              <a:rPr lang="en-US" dirty="0" err="1" smtClean="0">
                <a:solidFill>
                  <a:srgbClr val="0070C0"/>
                </a:solidFill>
                <a:latin typeface="NikoshBAN" panose="02000000000000000000" pitchFamily="2" charset="0"/>
                <a:cs typeface="NikoshBAN" panose="02000000000000000000" pitchFamily="2" charset="0"/>
              </a:rPr>
              <a:t>সম্পত্তি</a:t>
            </a:r>
            <a:r>
              <a:rPr lang="en-US" dirty="0" smtClean="0">
                <a:solidFill>
                  <a:srgbClr val="0070C0"/>
                </a:solidFill>
                <a:latin typeface="NikoshBAN" panose="02000000000000000000" pitchFamily="2" charset="0"/>
                <a:cs typeface="NikoshBAN" panose="02000000000000000000" pitchFamily="2" charset="0"/>
              </a:rPr>
              <a:t> (A)          </a:t>
            </a:r>
            <a:r>
              <a:rPr lang="en-US" dirty="0" err="1" smtClean="0">
                <a:solidFill>
                  <a:srgbClr val="0070C0"/>
                </a:solidFill>
                <a:latin typeface="NikoshBAN" panose="02000000000000000000" pitchFamily="2" charset="0"/>
                <a:cs typeface="NikoshBAN" panose="02000000000000000000" pitchFamily="2" charset="0"/>
              </a:rPr>
              <a:t>এই</a:t>
            </a:r>
            <a:r>
              <a:rPr lang="en-US" dirty="0" smtClean="0">
                <a:solidFill>
                  <a:srgbClr val="0070C0"/>
                </a:solidFill>
                <a:latin typeface="NikoshBAN" panose="02000000000000000000" pitchFamily="2" charset="0"/>
                <a:cs typeface="NikoshBAN" panose="02000000000000000000" pitchFamily="2" charset="0"/>
              </a:rPr>
              <a:t> </a:t>
            </a:r>
            <a:r>
              <a:rPr lang="en-US" dirty="0" err="1" smtClean="0">
                <a:solidFill>
                  <a:srgbClr val="0070C0"/>
                </a:solidFill>
                <a:latin typeface="NikoshBAN" panose="02000000000000000000" pitchFamily="2" charset="0"/>
                <a:cs typeface="NikoshBAN" panose="02000000000000000000" pitchFamily="2" charset="0"/>
              </a:rPr>
              <a:t>তিনটি</a:t>
            </a:r>
            <a:r>
              <a:rPr lang="en-US" dirty="0" smtClean="0">
                <a:solidFill>
                  <a:srgbClr val="0070C0"/>
                </a:solidFill>
                <a:latin typeface="NikoshBAN" panose="02000000000000000000" pitchFamily="2" charset="0"/>
                <a:cs typeface="NikoshBAN" panose="02000000000000000000" pitchFamily="2" charset="0"/>
              </a:rPr>
              <a:t> </a:t>
            </a:r>
            <a:r>
              <a:rPr lang="en-US" dirty="0" err="1" smtClean="0">
                <a:solidFill>
                  <a:srgbClr val="0070C0"/>
                </a:solidFill>
                <a:latin typeface="NikoshBAN" panose="02000000000000000000" pitchFamily="2" charset="0"/>
                <a:cs typeface="NikoshBAN" panose="02000000000000000000" pitchFamily="2" charset="0"/>
              </a:rPr>
              <a:t>উপাদান</a:t>
            </a:r>
            <a:r>
              <a:rPr lang="en-US" dirty="0" smtClean="0">
                <a:solidFill>
                  <a:srgbClr val="0070C0"/>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মূলধন</a:t>
            </a:r>
            <a:r>
              <a:rPr lang="en-US" dirty="0" smtClean="0">
                <a:solidFill>
                  <a:srgbClr val="F737EE"/>
                </a:solidFill>
                <a:latin typeface="NikoshBAN" panose="02000000000000000000" pitchFamily="2" charset="0"/>
                <a:cs typeface="NikoshBAN" panose="02000000000000000000" pitchFamily="2" charset="0"/>
              </a:rPr>
              <a:t> (C)</a:t>
            </a:r>
            <a:r>
              <a:rPr lang="en-US" dirty="0">
                <a:solidFill>
                  <a:srgbClr val="F737EE"/>
                </a:solidFill>
                <a:latin typeface="NikoshBAN" panose="02000000000000000000" pitchFamily="2" charset="0"/>
                <a:cs typeface="NikoshBAN" panose="02000000000000000000" pitchFamily="2" charset="0"/>
              </a:rPr>
              <a:t> </a:t>
            </a:r>
            <a:r>
              <a:rPr lang="en-US" dirty="0" smtClean="0">
                <a:solidFill>
                  <a:srgbClr val="F737EE"/>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এই</a:t>
            </a:r>
            <a:r>
              <a:rPr lang="en-US" dirty="0" smtClean="0">
                <a:solidFill>
                  <a:srgbClr val="F737EE"/>
                </a:solidFill>
                <a:latin typeface="NikoshBAN" panose="02000000000000000000" pitchFamily="2" charset="0"/>
                <a:cs typeface="NikoshBAN" panose="02000000000000000000" pitchFamily="2" charset="0"/>
              </a:rPr>
              <a:t> </a:t>
            </a:r>
            <a:r>
              <a:rPr lang="en-US" dirty="0" err="1">
                <a:solidFill>
                  <a:srgbClr val="F737EE"/>
                </a:solidFill>
                <a:latin typeface="NikoshBAN" panose="02000000000000000000" pitchFamily="2" charset="0"/>
                <a:cs typeface="NikoshBAN" panose="02000000000000000000" pitchFamily="2" charset="0"/>
              </a:rPr>
              <a:t>তিনটি</a:t>
            </a:r>
            <a:r>
              <a:rPr lang="en-US" dirty="0">
                <a:solidFill>
                  <a:srgbClr val="F737EE"/>
                </a:solidFill>
                <a:latin typeface="NikoshBAN" panose="02000000000000000000" pitchFamily="2" charset="0"/>
                <a:cs typeface="NikoshBAN" panose="02000000000000000000" pitchFamily="2" charset="0"/>
              </a:rPr>
              <a:t> </a:t>
            </a:r>
            <a:r>
              <a:rPr lang="en-US" dirty="0" err="1">
                <a:solidFill>
                  <a:srgbClr val="F737EE"/>
                </a:solidFill>
                <a:latin typeface="NikoshBAN" panose="02000000000000000000" pitchFamily="2" charset="0"/>
                <a:cs typeface="NikoshBAN" panose="02000000000000000000" pitchFamily="2" charset="0"/>
              </a:rPr>
              <a:t>উপাদান</a:t>
            </a:r>
            <a:r>
              <a:rPr lang="en-US" dirty="0">
                <a:solidFill>
                  <a:srgbClr val="F737EE"/>
                </a:solidFill>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r>
            <a:br>
              <a:rPr lang="en-US" dirty="0" smtClean="0">
                <a:latin typeface="NikoshBAN" panose="02000000000000000000" pitchFamily="2" charset="0"/>
                <a:cs typeface="NikoshBAN" panose="02000000000000000000" pitchFamily="2" charset="0"/>
              </a:rPr>
            </a:br>
            <a:r>
              <a:rPr lang="en-US" dirty="0" err="1" smtClean="0">
                <a:solidFill>
                  <a:srgbClr val="0070C0"/>
                </a:solidFill>
                <a:latin typeface="NikoshBAN" panose="02000000000000000000" pitchFamily="2" charset="0"/>
                <a:cs typeface="NikoshBAN" panose="02000000000000000000" pitchFamily="2" charset="0"/>
              </a:rPr>
              <a:t>খরচ</a:t>
            </a:r>
            <a:r>
              <a:rPr lang="en-US" dirty="0" smtClean="0">
                <a:solidFill>
                  <a:srgbClr val="0070C0"/>
                </a:solidFill>
                <a:latin typeface="NikoshBAN" panose="02000000000000000000" pitchFamily="2" charset="0"/>
                <a:cs typeface="NikoshBAN" panose="02000000000000000000" pitchFamily="2" charset="0"/>
              </a:rPr>
              <a:t> (E)              </a:t>
            </a:r>
            <a:r>
              <a:rPr lang="en-US" dirty="0" err="1">
                <a:solidFill>
                  <a:srgbClr val="0070C0"/>
                </a:solidFill>
                <a:latin typeface="NikoshBAN" panose="02000000000000000000" pitchFamily="2" charset="0"/>
                <a:cs typeface="NikoshBAN" panose="02000000000000000000" pitchFamily="2" charset="0"/>
              </a:rPr>
              <a:t>বৃদ্ধি</a:t>
            </a:r>
            <a:r>
              <a:rPr lang="en-US" dirty="0">
                <a:solidFill>
                  <a:srgbClr val="0070C0"/>
                </a:solidFill>
                <a:latin typeface="NikoshBAN" panose="02000000000000000000" pitchFamily="2" charset="0"/>
                <a:cs typeface="NikoshBAN" panose="02000000000000000000" pitchFamily="2" charset="0"/>
              </a:rPr>
              <a:t> </a:t>
            </a:r>
            <a:r>
              <a:rPr lang="en-US" dirty="0" err="1">
                <a:solidFill>
                  <a:srgbClr val="0070C0"/>
                </a:solidFill>
                <a:latin typeface="NikoshBAN" panose="02000000000000000000" pitchFamily="2" charset="0"/>
                <a:cs typeface="NikoshBAN" panose="02000000000000000000" pitchFamily="2" charset="0"/>
              </a:rPr>
              <a:t>পেলে</a:t>
            </a:r>
            <a:r>
              <a:rPr lang="en-US" dirty="0">
                <a:solidFill>
                  <a:srgbClr val="0070C0"/>
                </a:solidFill>
                <a:latin typeface="NikoshBAN" panose="02000000000000000000" pitchFamily="2" charset="0"/>
                <a:cs typeface="NikoshBAN" panose="02000000000000000000" pitchFamily="2" charset="0"/>
              </a:rPr>
              <a:t> </a:t>
            </a:r>
            <a:r>
              <a:rPr lang="en-US" dirty="0" err="1" smtClean="0">
                <a:solidFill>
                  <a:srgbClr val="0070C0"/>
                </a:solidFill>
                <a:latin typeface="NikoshBAN" panose="02000000000000000000" pitchFamily="2" charset="0"/>
                <a:cs typeface="NikoshBAN" panose="02000000000000000000" pitchFamily="2" charset="0"/>
              </a:rPr>
              <a:t>ডেঃ</a:t>
            </a:r>
            <a:r>
              <a:rPr lang="en-US" dirty="0" smtClean="0">
                <a:solidFill>
                  <a:srgbClr val="0070C0"/>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দায়</a:t>
            </a:r>
            <a:r>
              <a:rPr lang="en-US" dirty="0" smtClean="0">
                <a:solidFill>
                  <a:srgbClr val="F737EE"/>
                </a:solidFill>
                <a:latin typeface="NikoshBAN" panose="02000000000000000000" pitchFamily="2" charset="0"/>
                <a:cs typeface="NikoshBAN" panose="02000000000000000000" pitchFamily="2" charset="0"/>
              </a:rPr>
              <a:t> (L)</a:t>
            </a:r>
            <a:r>
              <a:rPr lang="en-US" dirty="0">
                <a:solidFill>
                  <a:srgbClr val="F737EE"/>
                </a:solidFill>
                <a:latin typeface="NikoshBAN" panose="02000000000000000000" pitchFamily="2" charset="0"/>
                <a:cs typeface="NikoshBAN" panose="02000000000000000000" pitchFamily="2" charset="0"/>
              </a:rPr>
              <a:t> </a:t>
            </a:r>
            <a:r>
              <a:rPr lang="en-US" dirty="0" smtClean="0">
                <a:solidFill>
                  <a:srgbClr val="F737EE"/>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হ্রাস</a:t>
            </a:r>
            <a:r>
              <a:rPr lang="en-US" dirty="0" smtClean="0">
                <a:solidFill>
                  <a:srgbClr val="F737EE"/>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পেলে</a:t>
            </a:r>
            <a:r>
              <a:rPr lang="en-US" dirty="0" smtClean="0">
                <a:solidFill>
                  <a:srgbClr val="F737EE"/>
                </a:solidFill>
                <a:latin typeface="NikoshBAN" panose="02000000000000000000" pitchFamily="2" charset="0"/>
                <a:cs typeface="NikoshBAN" panose="02000000000000000000" pitchFamily="2" charset="0"/>
              </a:rPr>
              <a:t> </a:t>
            </a:r>
            <a:r>
              <a:rPr lang="en-US" dirty="0" err="1">
                <a:solidFill>
                  <a:srgbClr val="F737EE"/>
                </a:solidFill>
                <a:latin typeface="NikoshBAN" panose="02000000000000000000" pitchFamily="2" charset="0"/>
                <a:cs typeface="NikoshBAN" panose="02000000000000000000" pitchFamily="2" charset="0"/>
              </a:rPr>
              <a:t>ডেঃ</a:t>
            </a:r>
            <a:r>
              <a:rPr lang="en-US" dirty="0">
                <a:solidFill>
                  <a:srgbClr val="F737EE"/>
                </a:solidFill>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r>
            <a:br>
              <a:rPr lang="en-US" dirty="0" smtClean="0">
                <a:latin typeface="NikoshBAN" panose="02000000000000000000" pitchFamily="2" charset="0"/>
                <a:cs typeface="NikoshBAN" panose="02000000000000000000" pitchFamily="2" charset="0"/>
              </a:rPr>
            </a:br>
            <a:r>
              <a:rPr lang="en-US" dirty="0" err="1" smtClean="0">
                <a:solidFill>
                  <a:srgbClr val="0070C0"/>
                </a:solidFill>
                <a:latin typeface="NikoshBAN" panose="02000000000000000000" pitchFamily="2" charset="0"/>
                <a:cs typeface="NikoshBAN" panose="02000000000000000000" pitchFamily="2" charset="0"/>
              </a:rPr>
              <a:t>উত্তোলন</a:t>
            </a:r>
            <a:r>
              <a:rPr lang="en-US" dirty="0" smtClean="0">
                <a:solidFill>
                  <a:srgbClr val="0070C0"/>
                </a:solidFill>
                <a:latin typeface="NikoshBAN" panose="02000000000000000000" pitchFamily="2" charset="0"/>
                <a:cs typeface="NikoshBAN" panose="02000000000000000000" pitchFamily="2" charset="0"/>
              </a:rPr>
              <a:t> (D)         </a:t>
            </a:r>
            <a:r>
              <a:rPr lang="en-US" dirty="0" err="1">
                <a:solidFill>
                  <a:srgbClr val="0070C0"/>
                </a:solidFill>
                <a:latin typeface="NikoshBAN" panose="02000000000000000000" pitchFamily="2" charset="0"/>
                <a:cs typeface="NikoshBAN" panose="02000000000000000000" pitchFamily="2" charset="0"/>
              </a:rPr>
              <a:t>হ্রাস</a:t>
            </a:r>
            <a:r>
              <a:rPr lang="en-US" dirty="0">
                <a:solidFill>
                  <a:srgbClr val="0070C0"/>
                </a:solidFill>
                <a:latin typeface="NikoshBAN" panose="02000000000000000000" pitchFamily="2" charset="0"/>
                <a:cs typeface="NikoshBAN" panose="02000000000000000000" pitchFamily="2" charset="0"/>
              </a:rPr>
              <a:t> </a:t>
            </a:r>
            <a:r>
              <a:rPr lang="en-US" dirty="0" err="1">
                <a:solidFill>
                  <a:srgbClr val="0070C0"/>
                </a:solidFill>
                <a:latin typeface="NikoshBAN" panose="02000000000000000000" pitchFamily="2" charset="0"/>
                <a:cs typeface="NikoshBAN" panose="02000000000000000000" pitchFamily="2" charset="0"/>
              </a:rPr>
              <a:t>পেলে</a:t>
            </a:r>
            <a:r>
              <a:rPr lang="en-US" dirty="0">
                <a:solidFill>
                  <a:srgbClr val="0070C0"/>
                </a:solidFill>
                <a:latin typeface="NikoshBAN" panose="02000000000000000000" pitchFamily="2" charset="0"/>
                <a:cs typeface="NikoshBAN" panose="02000000000000000000" pitchFamily="2" charset="0"/>
              </a:rPr>
              <a:t> </a:t>
            </a:r>
            <a:r>
              <a:rPr lang="en-US" dirty="0" err="1" smtClean="0">
                <a:solidFill>
                  <a:srgbClr val="0070C0"/>
                </a:solidFill>
                <a:latin typeface="NikoshBAN" panose="02000000000000000000" pitchFamily="2" charset="0"/>
                <a:cs typeface="NikoshBAN" panose="02000000000000000000" pitchFamily="2" charset="0"/>
              </a:rPr>
              <a:t>ক্রেঃ</a:t>
            </a:r>
            <a:r>
              <a:rPr lang="en-US" dirty="0" smtClean="0">
                <a:solidFill>
                  <a:srgbClr val="0070C0"/>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আয়</a:t>
            </a:r>
            <a:r>
              <a:rPr lang="en-US" dirty="0" smtClean="0">
                <a:solidFill>
                  <a:srgbClr val="F737EE"/>
                </a:solidFill>
                <a:latin typeface="NikoshBAN" panose="02000000000000000000" pitchFamily="2" charset="0"/>
                <a:cs typeface="NikoshBAN" panose="02000000000000000000" pitchFamily="2" charset="0"/>
              </a:rPr>
              <a:t>  (I)</a:t>
            </a:r>
            <a:r>
              <a:rPr lang="en-US" dirty="0">
                <a:solidFill>
                  <a:srgbClr val="F737EE"/>
                </a:solidFill>
                <a:latin typeface="NikoshBAN" panose="02000000000000000000" pitchFamily="2" charset="0"/>
                <a:cs typeface="NikoshBAN" panose="02000000000000000000" pitchFamily="2" charset="0"/>
              </a:rPr>
              <a:t> </a:t>
            </a:r>
            <a:r>
              <a:rPr lang="en-US" dirty="0" smtClean="0">
                <a:solidFill>
                  <a:srgbClr val="F737EE"/>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বৃদ্ধি</a:t>
            </a:r>
            <a:r>
              <a:rPr lang="en-US" dirty="0" smtClean="0">
                <a:solidFill>
                  <a:srgbClr val="F737EE"/>
                </a:solidFill>
                <a:latin typeface="NikoshBAN" panose="02000000000000000000" pitchFamily="2" charset="0"/>
                <a:cs typeface="NikoshBAN" panose="02000000000000000000" pitchFamily="2" charset="0"/>
              </a:rPr>
              <a:t> </a:t>
            </a:r>
            <a:r>
              <a:rPr lang="en-US" dirty="0" err="1" smtClean="0">
                <a:solidFill>
                  <a:srgbClr val="F737EE"/>
                </a:solidFill>
                <a:latin typeface="NikoshBAN" panose="02000000000000000000" pitchFamily="2" charset="0"/>
                <a:cs typeface="NikoshBAN" panose="02000000000000000000" pitchFamily="2" charset="0"/>
              </a:rPr>
              <a:t>পেলে</a:t>
            </a:r>
            <a:r>
              <a:rPr lang="en-US" dirty="0" smtClean="0">
                <a:solidFill>
                  <a:srgbClr val="F737EE"/>
                </a:solidFill>
                <a:latin typeface="NikoshBAN" panose="02000000000000000000" pitchFamily="2" charset="0"/>
                <a:cs typeface="NikoshBAN" panose="02000000000000000000" pitchFamily="2" charset="0"/>
              </a:rPr>
              <a:t> </a:t>
            </a:r>
            <a:r>
              <a:rPr lang="en-US" dirty="0" err="1">
                <a:solidFill>
                  <a:srgbClr val="F737EE"/>
                </a:solidFill>
                <a:latin typeface="NikoshBAN" panose="02000000000000000000" pitchFamily="2" charset="0"/>
                <a:cs typeface="NikoshBAN" panose="02000000000000000000" pitchFamily="2" charset="0"/>
              </a:rPr>
              <a:t>ক্রেঃ</a:t>
            </a:r>
            <a:r>
              <a:rPr lang="en-US" dirty="0">
                <a:solidFill>
                  <a:srgbClr val="F737EE"/>
                </a:solidFill>
                <a:latin typeface="NikoshBAN" panose="02000000000000000000" pitchFamily="2" charset="0"/>
                <a:cs typeface="NikoshBAN" panose="02000000000000000000" pitchFamily="2" charset="0"/>
              </a:rPr>
              <a:t> </a:t>
            </a:r>
            <a:r>
              <a:rPr lang="en-US" dirty="0">
                <a:latin typeface="NikoshBAN" panose="02000000000000000000" pitchFamily="2" charset="0"/>
                <a:cs typeface="NikoshBAN" panose="02000000000000000000" pitchFamily="2" charset="0"/>
              </a:rPr>
              <a:t/>
            </a:r>
            <a:br>
              <a:rPr lang="en-US" dirty="0">
                <a:latin typeface="NikoshBAN" panose="02000000000000000000" pitchFamily="2" charset="0"/>
                <a:cs typeface="NikoshBAN" panose="02000000000000000000" pitchFamily="2" charset="0"/>
              </a:rPr>
            </a:b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2917144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7375" y="933451"/>
            <a:ext cx="9838651" cy="3777622"/>
          </a:xfrm>
        </p:spPr>
        <p:txBody>
          <a:bodyPr>
            <a:normAutofit/>
          </a:bodyPr>
          <a:lstStyle/>
          <a:p>
            <a:r>
              <a:rPr lang="en-US" sz="2500" dirty="0" err="1" smtClean="0">
                <a:solidFill>
                  <a:srgbClr val="002060"/>
                </a:solidFill>
                <a:latin typeface="NikoshBAN" panose="02000000000000000000" pitchFamily="2" charset="0"/>
                <a:cs typeface="NikoshBAN" panose="02000000000000000000" pitchFamily="2" charset="0"/>
              </a:rPr>
              <a:t>অসীম</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ট্রেডার্সের</a:t>
            </a:r>
            <a:r>
              <a:rPr lang="en-US" sz="2500" dirty="0" smtClean="0">
                <a:solidFill>
                  <a:srgbClr val="002060"/>
                </a:solidFill>
                <a:latin typeface="NikoshBAN" panose="02000000000000000000" pitchFamily="2" charset="0"/>
                <a:cs typeface="NikoshBAN" panose="02000000000000000000" pitchFamily="2" charset="0"/>
              </a:rPr>
              <a:t> ২০১৮ </a:t>
            </a:r>
            <a:r>
              <a:rPr lang="en-US" sz="2500" dirty="0" err="1" smtClean="0">
                <a:solidFill>
                  <a:srgbClr val="002060"/>
                </a:solidFill>
                <a:latin typeface="NikoshBAN" panose="02000000000000000000" pitchFamily="2" charset="0"/>
                <a:cs typeface="NikoshBAN" panose="02000000000000000000" pitchFamily="2" charset="0"/>
              </a:rPr>
              <a:t>সালের</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মার্চ</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মাসের</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সংগঠিত</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লেনদেনসমূহ</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নিচে</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উপস্থাপন</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করা</a:t>
            </a:r>
            <a:r>
              <a:rPr lang="en-US" sz="2500" dirty="0" smtClean="0">
                <a:solidFill>
                  <a:srgbClr val="002060"/>
                </a:solidFill>
                <a:latin typeface="NikoshBAN" panose="02000000000000000000" pitchFamily="2" charset="0"/>
                <a:cs typeface="NikoshBAN" panose="02000000000000000000" pitchFamily="2" charset="0"/>
              </a:rPr>
              <a:t> </a:t>
            </a:r>
            <a:r>
              <a:rPr lang="en-US" sz="2500" dirty="0" err="1" smtClean="0">
                <a:solidFill>
                  <a:srgbClr val="002060"/>
                </a:solidFill>
                <a:latin typeface="NikoshBAN" panose="02000000000000000000" pitchFamily="2" charset="0"/>
                <a:cs typeface="NikoshBAN" panose="02000000000000000000" pitchFamily="2" charset="0"/>
              </a:rPr>
              <a:t>হলোঃ</a:t>
            </a:r>
            <a:endParaRPr lang="en-US" sz="2500" dirty="0" smtClean="0">
              <a:solidFill>
                <a:srgbClr val="002060"/>
              </a:solidFill>
              <a:latin typeface="NikoshBAN" panose="02000000000000000000" pitchFamily="2" charset="0"/>
              <a:cs typeface="NikoshBAN" panose="02000000000000000000" pitchFamily="2" charset="0"/>
            </a:endParaRPr>
          </a:p>
          <a:p>
            <a:endParaRPr lang="en-US" sz="2400" dirty="0" smtClean="0">
              <a:latin typeface="NikoshBAN" panose="02000000000000000000" pitchFamily="2" charset="0"/>
              <a:cs typeface="NikoshBAN" panose="02000000000000000000" pitchFamily="2" charset="0"/>
            </a:endParaRPr>
          </a:p>
          <a:p>
            <a:endParaRPr lang="en-US" sz="2400" dirty="0">
              <a:latin typeface="NikoshBAN" panose="02000000000000000000" pitchFamily="2" charset="0"/>
              <a:cs typeface="NikoshBAN" panose="02000000000000000000" pitchFamily="2"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923452335"/>
              </p:ext>
            </p:extLst>
          </p:nvPr>
        </p:nvGraphicFramePr>
        <p:xfrm>
          <a:off x="1946275" y="1362075"/>
          <a:ext cx="9026526" cy="5090160"/>
        </p:xfrm>
        <a:graphic>
          <a:graphicData uri="http://schemas.openxmlformats.org/drawingml/2006/table">
            <a:tbl>
              <a:tblPr firstRow="1" bandRow="1">
                <a:tableStyleId>{5C22544A-7EE6-4342-B048-85BDC9FD1C3A}</a:tableStyleId>
              </a:tblPr>
              <a:tblGrid>
                <a:gridCol w="1583167"/>
                <a:gridCol w="7443359"/>
              </a:tblGrid>
              <a:tr h="422307">
                <a:tc>
                  <a:txBody>
                    <a:bodyPr/>
                    <a:lstStyle/>
                    <a:p>
                      <a:r>
                        <a:rPr lang="en-US" sz="2800" dirty="0" smtClean="0">
                          <a:solidFill>
                            <a:schemeClr val="tx1"/>
                          </a:solidFill>
                          <a:latin typeface="NikoshBAN" panose="02000000000000000000" pitchFamily="2" charset="0"/>
                          <a:cs typeface="NikoshBAN" panose="02000000000000000000" pitchFamily="2" charset="0"/>
                        </a:rPr>
                        <a:t>২০১৮</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760153">
                <a:tc>
                  <a:txBody>
                    <a:bodyPr/>
                    <a:lstStyle/>
                    <a:p>
                      <a:r>
                        <a:rPr lang="en-US" sz="2800" dirty="0" err="1" smtClean="0">
                          <a:solidFill>
                            <a:schemeClr val="tx1"/>
                          </a:solidFill>
                          <a:latin typeface="NikoshBAN" panose="02000000000000000000" pitchFamily="2" charset="0"/>
                          <a:cs typeface="NikoshBAN" panose="02000000000000000000" pitchFamily="2" charset="0"/>
                        </a:rPr>
                        <a:t>মার্চ</a:t>
                      </a:r>
                      <a:r>
                        <a:rPr lang="en-US" sz="2800" baseline="0" dirty="0" smtClean="0">
                          <a:solidFill>
                            <a:schemeClr val="tx1"/>
                          </a:solidFill>
                          <a:latin typeface="NikoshBAN" panose="02000000000000000000" pitchFamily="2" charset="0"/>
                          <a:cs typeface="NikoshBAN" panose="02000000000000000000" pitchFamily="2" charset="0"/>
                        </a:rPr>
                        <a:t> ০১</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r>
                        <a:rPr lang="en-US" sz="2800" dirty="0" err="1" smtClean="0">
                          <a:solidFill>
                            <a:schemeClr val="tx1"/>
                          </a:solidFill>
                          <a:latin typeface="NikoshBAN" panose="02000000000000000000" pitchFamily="2" charset="0"/>
                          <a:cs typeface="NikoshBAN" panose="02000000000000000000" pitchFamily="2" charset="0"/>
                        </a:rPr>
                        <a:t>অসীম</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ট্রেডার্স</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নগদ</a:t>
                      </a:r>
                      <a:r>
                        <a:rPr lang="en-US" sz="2800" baseline="0" dirty="0" smtClean="0">
                          <a:solidFill>
                            <a:schemeClr val="tx1"/>
                          </a:solidFill>
                          <a:latin typeface="NikoshBAN" panose="02000000000000000000" pitchFamily="2" charset="0"/>
                          <a:cs typeface="NikoshBAN" panose="02000000000000000000" pitchFamily="2" charset="0"/>
                        </a:rPr>
                        <a:t> ৫০,০০০ </a:t>
                      </a:r>
                      <a:r>
                        <a:rPr lang="en-US" sz="2800" baseline="0" dirty="0" err="1" smtClean="0">
                          <a:solidFill>
                            <a:schemeClr val="tx1"/>
                          </a:solidFill>
                          <a:latin typeface="NikoshBAN" panose="02000000000000000000" pitchFamily="2" charset="0"/>
                          <a:cs typeface="NikoshBAN" panose="02000000000000000000" pitchFamily="2" charset="0"/>
                        </a:rPr>
                        <a:t>টাকা</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ব্যাংকে</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জমা</a:t>
                      </a:r>
                      <a:r>
                        <a:rPr lang="en-US" sz="2800" baseline="0" dirty="0" smtClean="0">
                          <a:solidFill>
                            <a:schemeClr val="tx1"/>
                          </a:solidFill>
                          <a:latin typeface="NikoshBAN" panose="02000000000000000000" pitchFamily="2" charset="0"/>
                          <a:cs typeface="NikoshBAN" panose="02000000000000000000" pitchFamily="2" charset="0"/>
                        </a:rPr>
                        <a:t> ৪৫,০০০ </a:t>
                      </a:r>
                      <a:r>
                        <a:rPr lang="en-US" sz="2800" baseline="0" dirty="0" err="1" smtClean="0">
                          <a:solidFill>
                            <a:schemeClr val="tx1"/>
                          </a:solidFill>
                          <a:latin typeface="NikoshBAN" panose="02000000000000000000" pitchFamily="2" charset="0"/>
                          <a:cs typeface="NikoshBAN" panose="02000000000000000000" pitchFamily="2" charset="0"/>
                        </a:rPr>
                        <a:t>টাকা</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এবং</a:t>
                      </a:r>
                      <a:r>
                        <a:rPr lang="en-US" sz="2800" baseline="0" dirty="0" smtClean="0">
                          <a:solidFill>
                            <a:schemeClr val="tx1"/>
                          </a:solidFill>
                          <a:latin typeface="NikoshBAN" panose="02000000000000000000" pitchFamily="2" charset="0"/>
                          <a:cs typeface="NikoshBAN" panose="02000000000000000000" pitchFamily="2" charset="0"/>
                        </a:rPr>
                        <a:t> ৪০,০০০ </a:t>
                      </a:r>
                      <a:r>
                        <a:rPr lang="en-US" sz="2800" baseline="0" dirty="0" err="1" smtClean="0">
                          <a:solidFill>
                            <a:schemeClr val="tx1"/>
                          </a:solidFill>
                          <a:latin typeface="NikoshBAN" panose="02000000000000000000" pitchFamily="2" charset="0"/>
                          <a:cs typeface="NikoshBAN" panose="02000000000000000000" pitchFamily="2" charset="0"/>
                        </a:rPr>
                        <a:t>টাকা</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ঋণ</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নিয়ে</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ব্যবসায়</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শুরু</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করলেন</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422307">
                <a:tc>
                  <a:txBody>
                    <a:bodyPr/>
                    <a:lstStyle/>
                    <a:p>
                      <a:r>
                        <a:rPr lang="en-US" sz="2800" dirty="0" smtClean="0">
                          <a:solidFill>
                            <a:schemeClr val="tx1"/>
                          </a:solidFill>
                          <a:latin typeface="NikoshBAN" panose="02000000000000000000" pitchFamily="2" charset="0"/>
                          <a:cs typeface="NikoshBAN" panose="02000000000000000000" pitchFamily="2" charset="0"/>
                        </a:rPr>
                        <a:t>  ,,</a:t>
                      </a:r>
                      <a:r>
                        <a:rPr lang="en-US" sz="2800" baseline="0" dirty="0" smtClean="0">
                          <a:solidFill>
                            <a:schemeClr val="tx1"/>
                          </a:solidFill>
                          <a:latin typeface="NikoshBAN" panose="02000000000000000000" pitchFamily="2" charset="0"/>
                          <a:cs typeface="NikoshBAN" panose="02000000000000000000" pitchFamily="2" charset="0"/>
                        </a:rPr>
                        <a:t> ০৫</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r>
                        <a:rPr lang="en-US" sz="2800" dirty="0" err="1" smtClean="0">
                          <a:solidFill>
                            <a:schemeClr val="tx1"/>
                          </a:solidFill>
                          <a:latin typeface="NikoshBAN" panose="02000000000000000000" pitchFamily="2" charset="0"/>
                          <a:cs typeface="NikoshBAN" panose="02000000000000000000" pitchFamily="2" charset="0"/>
                        </a:rPr>
                        <a:t>আনিতার</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কাছে</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পণ্য</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বিক্রয়</a:t>
                      </a:r>
                      <a:r>
                        <a:rPr lang="en-US" sz="2800" baseline="0" dirty="0" smtClean="0">
                          <a:solidFill>
                            <a:schemeClr val="tx1"/>
                          </a:solidFill>
                          <a:latin typeface="NikoshBAN" panose="02000000000000000000" pitchFamily="2" charset="0"/>
                          <a:cs typeface="NikoshBAN" panose="02000000000000000000" pitchFamily="2" charset="0"/>
                        </a:rPr>
                        <a:t> ৩৫,০০০ </a:t>
                      </a:r>
                      <a:r>
                        <a:rPr lang="en-US" sz="2800" baseline="0" dirty="0" err="1" smtClean="0">
                          <a:solidFill>
                            <a:schemeClr val="tx1"/>
                          </a:solidFill>
                          <a:latin typeface="NikoshBAN" panose="02000000000000000000" pitchFamily="2" charset="0"/>
                          <a:cs typeface="NikoshBAN" panose="02000000000000000000" pitchFamily="2" charset="0"/>
                        </a:rPr>
                        <a:t>টাকা</a:t>
                      </a:r>
                      <a:r>
                        <a:rPr lang="en-US" sz="2800" baseline="0" dirty="0" smtClean="0">
                          <a:solidFill>
                            <a:schemeClr val="tx1"/>
                          </a:solidFill>
                          <a:latin typeface="NikoshBAN" panose="02000000000000000000" pitchFamily="2" charset="0"/>
                          <a:cs typeface="NikoshBAN" panose="02000000000000000000" pitchFamily="2" charset="0"/>
                        </a:rPr>
                        <a:t>।</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422307">
                <a:tc>
                  <a:txBody>
                    <a:bodyPr/>
                    <a:lstStyle/>
                    <a:p>
                      <a:r>
                        <a:rPr lang="en-US" sz="2800" dirty="0" smtClean="0">
                          <a:solidFill>
                            <a:schemeClr val="tx1"/>
                          </a:solidFill>
                          <a:latin typeface="NikoshBAN" panose="02000000000000000000" pitchFamily="2" charset="0"/>
                          <a:cs typeface="NikoshBAN" panose="02000000000000000000" pitchFamily="2" charset="0"/>
                        </a:rPr>
                        <a:t>  ,, ০৭</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r>
                        <a:rPr lang="en-US" sz="2800" dirty="0" err="1" smtClean="0">
                          <a:solidFill>
                            <a:schemeClr val="tx1"/>
                          </a:solidFill>
                          <a:latin typeface="NikoshBAN" panose="02000000000000000000" pitchFamily="2" charset="0"/>
                          <a:cs typeface="NikoshBAN" panose="02000000000000000000" pitchFamily="2" charset="0"/>
                        </a:rPr>
                        <a:t>মনিরের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কাছ</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থেকে</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ধারে</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পণ্য</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ক্রয়</a:t>
                      </a:r>
                      <a:r>
                        <a:rPr lang="en-US" sz="2800" baseline="0" dirty="0" smtClean="0">
                          <a:solidFill>
                            <a:schemeClr val="tx1"/>
                          </a:solidFill>
                          <a:latin typeface="NikoshBAN" panose="02000000000000000000" pitchFamily="2" charset="0"/>
                          <a:cs typeface="NikoshBAN" panose="02000000000000000000" pitchFamily="2" charset="0"/>
                        </a:rPr>
                        <a:t> ২৫,০০০ </a:t>
                      </a:r>
                      <a:r>
                        <a:rPr lang="en-US" sz="2800" baseline="0" dirty="0" err="1" smtClean="0">
                          <a:solidFill>
                            <a:schemeClr val="tx1"/>
                          </a:solidFill>
                          <a:latin typeface="NikoshBAN" panose="02000000000000000000" pitchFamily="2" charset="0"/>
                          <a:cs typeface="NikoshBAN" panose="02000000000000000000" pitchFamily="2" charset="0"/>
                        </a:rPr>
                        <a:t>টাকা</a:t>
                      </a:r>
                      <a:r>
                        <a:rPr lang="en-US" sz="2800" baseline="0" dirty="0" smtClean="0">
                          <a:solidFill>
                            <a:schemeClr val="tx1"/>
                          </a:solidFill>
                          <a:latin typeface="NikoshBAN" panose="02000000000000000000" pitchFamily="2" charset="0"/>
                          <a:cs typeface="NikoshBAN" panose="02000000000000000000" pitchFamily="2" charset="0"/>
                        </a:rPr>
                        <a:t>।</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422307">
                <a:tc>
                  <a:txBody>
                    <a:bodyPr/>
                    <a:lstStyle/>
                    <a:p>
                      <a:r>
                        <a:rPr lang="en-US" sz="2800" dirty="0" smtClean="0">
                          <a:solidFill>
                            <a:schemeClr val="tx1"/>
                          </a:solidFill>
                          <a:latin typeface="NikoshBAN" panose="02000000000000000000" pitchFamily="2" charset="0"/>
                          <a:cs typeface="NikoshBAN" panose="02000000000000000000" pitchFamily="2" charset="0"/>
                        </a:rPr>
                        <a:t>  ,, ০৯</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r>
                        <a:rPr lang="en-US" sz="2800" dirty="0" err="1" smtClean="0">
                          <a:solidFill>
                            <a:schemeClr val="tx1"/>
                          </a:solidFill>
                          <a:latin typeface="NikoshBAN" panose="02000000000000000000" pitchFamily="2" charset="0"/>
                          <a:cs typeface="NikoshBAN" panose="02000000000000000000" pitchFamily="2" charset="0"/>
                        </a:rPr>
                        <a:t>নগদে</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বিক্রয়</a:t>
                      </a:r>
                      <a:r>
                        <a:rPr lang="en-US" sz="2800" baseline="0" dirty="0" smtClean="0">
                          <a:solidFill>
                            <a:schemeClr val="tx1"/>
                          </a:solidFill>
                          <a:latin typeface="NikoshBAN" panose="02000000000000000000" pitchFamily="2" charset="0"/>
                          <a:cs typeface="NikoshBAN" panose="02000000000000000000" pitchFamily="2" charset="0"/>
                        </a:rPr>
                        <a:t> ২৯,০০০ </a:t>
                      </a:r>
                      <a:r>
                        <a:rPr lang="en-US" sz="2800" baseline="0" dirty="0" err="1" smtClean="0">
                          <a:solidFill>
                            <a:schemeClr val="tx1"/>
                          </a:solidFill>
                          <a:latin typeface="NikoshBAN" panose="02000000000000000000" pitchFamily="2" charset="0"/>
                          <a:cs typeface="NikoshBAN" panose="02000000000000000000" pitchFamily="2" charset="0"/>
                        </a:rPr>
                        <a:t>টাকা</a:t>
                      </a:r>
                      <a:r>
                        <a:rPr lang="en-US" sz="2800" baseline="0" dirty="0" smtClean="0">
                          <a:solidFill>
                            <a:schemeClr val="tx1"/>
                          </a:solidFill>
                          <a:latin typeface="NikoshBAN" panose="02000000000000000000" pitchFamily="2" charset="0"/>
                          <a:cs typeface="NikoshBAN" panose="02000000000000000000" pitchFamily="2" charset="0"/>
                        </a:rPr>
                        <a:t>।</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422307">
                <a:tc>
                  <a:txBody>
                    <a:bodyPr/>
                    <a:lstStyle/>
                    <a:p>
                      <a:r>
                        <a:rPr lang="en-US" sz="2800" dirty="0" smtClean="0">
                          <a:solidFill>
                            <a:schemeClr val="tx1"/>
                          </a:solidFill>
                          <a:latin typeface="NikoshBAN" panose="02000000000000000000" pitchFamily="2" charset="0"/>
                          <a:cs typeface="NikoshBAN" panose="02000000000000000000" pitchFamily="2" charset="0"/>
                        </a:rPr>
                        <a:t>  ,, ১৮</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r>
                        <a:rPr lang="en-US" sz="2800" dirty="0" err="1" smtClean="0">
                          <a:solidFill>
                            <a:schemeClr val="tx1"/>
                          </a:solidFill>
                          <a:latin typeface="NikoshBAN" panose="02000000000000000000" pitchFamily="2" charset="0"/>
                          <a:cs typeface="NikoshBAN" panose="02000000000000000000" pitchFamily="2" charset="0"/>
                        </a:rPr>
                        <a:t>আনিতার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কাছ</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থেকে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দাগকাটা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চেক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পাওয়া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গেল</a:t>
                      </a:r>
                      <a:r>
                        <a:rPr lang="en-US" sz="2800" dirty="0" smtClean="0">
                          <a:solidFill>
                            <a:schemeClr val="tx1"/>
                          </a:solidFill>
                          <a:latin typeface="NikoshBAN" panose="02000000000000000000" pitchFamily="2" charset="0"/>
                          <a:cs typeface="NikoshBAN" panose="02000000000000000000" pitchFamily="2" charset="0"/>
                        </a:rPr>
                        <a:t> ১০,০০০ </a:t>
                      </a:r>
                      <a:r>
                        <a:rPr lang="en-US" sz="2800" dirty="0" err="1" smtClean="0">
                          <a:solidFill>
                            <a:schemeClr val="tx1"/>
                          </a:solidFill>
                          <a:latin typeface="NikoshBAN" panose="02000000000000000000" pitchFamily="2" charset="0"/>
                          <a:cs typeface="NikoshBAN" panose="02000000000000000000" pitchFamily="2" charset="0"/>
                        </a:rPr>
                        <a:t>টাকা</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422307">
                <a:tc>
                  <a:txBody>
                    <a:bodyPr/>
                    <a:lstStyle/>
                    <a:p>
                      <a:r>
                        <a:rPr lang="en-US" sz="2800" dirty="0" smtClean="0">
                          <a:solidFill>
                            <a:schemeClr val="tx1"/>
                          </a:solidFill>
                          <a:latin typeface="NikoshBAN" panose="02000000000000000000" pitchFamily="2" charset="0"/>
                          <a:cs typeface="NikoshBAN" panose="02000000000000000000" pitchFamily="2" charset="0"/>
                        </a:rPr>
                        <a:t>  ,, ১৯</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r>
                        <a:rPr lang="en-US" sz="2800" dirty="0" err="1" smtClean="0">
                          <a:solidFill>
                            <a:schemeClr val="tx1"/>
                          </a:solidFill>
                          <a:latin typeface="NikoshBAN" panose="02000000000000000000" pitchFamily="2" charset="0"/>
                          <a:cs typeface="NikoshBAN" panose="02000000000000000000" pitchFamily="2" charset="0"/>
                        </a:rPr>
                        <a:t>বিনামূল্যে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পণ্য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বিতরণ</a:t>
                      </a:r>
                      <a:r>
                        <a:rPr lang="en-US" sz="2800" dirty="0" smtClean="0">
                          <a:solidFill>
                            <a:schemeClr val="tx1"/>
                          </a:solidFill>
                          <a:latin typeface="NikoshBAN" panose="02000000000000000000" pitchFamily="2" charset="0"/>
                          <a:cs typeface="NikoshBAN" panose="02000000000000000000" pitchFamily="2" charset="0"/>
                        </a:rPr>
                        <a:t> ৪,০০০ </a:t>
                      </a:r>
                      <a:r>
                        <a:rPr lang="en-US" sz="2800" dirty="0" err="1" smtClean="0">
                          <a:solidFill>
                            <a:schemeClr val="tx1"/>
                          </a:solidFill>
                          <a:latin typeface="NikoshBAN" panose="02000000000000000000" pitchFamily="2" charset="0"/>
                          <a:cs typeface="NikoshBAN" panose="02000000000000000000" pitchFamily="2" charset="0"/>
                        </a:rPr>
                        <a:t>টাকা</a:t>
                      </a:r>
                      <a:r>
                        <a:rPr lang="en-US" sz="2800" dirty="0" smtClean="0">
                          <a:solidFill>
                            <a:schemeClr val="tx1"/>
                          </a:solidFill>
                          <a:latin typeface="NikoshBAN" panose="02000000000000000000" pitchFamily="2" charset="0"/>
                          <a:cs typeface="NikoshBAN" panose="02000000000000000000" pitchFamily="2" charset="0"/>
                        </a:rPr>
                        <a:t>।</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422307">
                <a:tc>
                  <a:txBody>
                    <a:bodyPr/>
                    <a:lstStyle/>
                    <a:p>
                      <a:r>
                        <a:rPr lang="en-US" sz="2800" dirty="0" smtClean="0">
                          <a:solidFill>
                            <a:schemeClr val="tx1"/>
                          </a:solidFill>
                          <a:latin typeface="NikoshBAN" panose="02000000000000000000" pitchFamily="2" charset="0"/>
                          <a:cs typeface="NikoshBAN" panose="02000000000000000000" pitchFamily="2" charset="0"/>
                        </a:rPr>
                        <a:t>  ,, ৩১</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a:txBody>
                    <a:bodyPr/>
                    <a:lstStyle/>
                    <a:p>
                      <a:r>
                        <a:rPr lang="en-US" sz="2800" dirty="0" err="1" smtClean="0">
                          <a:solidFill>
                            <a:schemeClr val="tx1"/>
                          </a:solidFill>
                          <a:latin typeface="NikoshBAN" panose="02000000000000000000" pitchFamily="2" charset="0"/>
                          <a:cs typeface="NikoshBAN" panose="02000000000000000000" pitchFamily="2" charset="0"/>
                        </a:rPr>
                        <a:t>ব্যাংক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কর্তৃক</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সুদ</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মঞ্জুর</a:t>
                      </a:r>
                      <a:r>
                        <a:rPr lang="en-US" sz="2800" baseline="0" dirty="0" smtClean="0">
                          <a:solidFill>
                            <a:schemeClr val="tx1"/>
                          </a:solidFill>
                          <a:latin typeface="NikoshBAN" panose="02000000000000000000" pitchFamily="2" charset="0"/>
                          <a:cs typeface="NikoshBAN" panose="02000000000000000000" pitchFamily="2" charset="0"/>
                        </a:rPr>
                        <a:t> ১,০০০ </a:t>
                      </a:r>
                      <a:r>
                        <a:rPr lang="en-US" sz="2800" baseline="0" dirty="0" err="1" smtClean="0">
                          <a:solidFill>
                            <a:schemeClr val="tx1"/>
                          </a:solidFill>
                          <a:latin typeface="NikoshBAN" panose="02000000000000000000" pitchFamily="2" charset="0"/>
                          <a:cs typeface="NikoshBAN" panose="02000000000000000000" pitchFamily="2" charset="0"/>
                        </a:rPr>
                        <a:t>টাকা</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r>
              <a:tr h="422307">
                <a:tc gridSpan="2">
                  <a:txBody>
                    <a:bodyPr/>
                    <a:lstStyle/>
                    <a:p>
                      <a:r>
                        <a:rPr lang="en-US" sz="2800" dirty="0" err="1" smtClean="0">
                          <a:solidFill>
                            <a:schemeClr val="tx1"/>
                          </a:solidFill>
                          <a:latin typeface="NikoshBAN" panose="02000000000000000000" pitchFamily="2" charset="0"/>
                          <a:cs typeface="NikoshBAN" panose="02000000000000000000" pitchFamily="2" charset="0"/>
                        </a:rPr>
                        <a:t>করণীয়</a:t>
                      </a:r>
                      <a:r>
                        <a:rPr lang="en-US" sz="2800" dirty="0" smtClean="0">
                          <a:solidFill>
                            <a:schemeClr val="tx1"/>
                          </a:solidFill>
                          <a:latin typeface="NikoshBAN" panose="02000000000000000000" pitchFamily="2" charset="0"/>
                          <a:cs typeface="NikoshBAN" panose="02000000000000000000" pitchFamily="2" charset="0"/>
                        </a:rPr>
                        <a:t> ( </a:t>
                      </a:r>
                      <a:r>
                        <a:rPr lang="en-US" sz="2800" dirty="0" err="1" smtClean="0">
                          <a:solidFill>
                            <a:schemeClr val="tx1"/>
                          </a:solidFill>
                          <a:latin typeface="NikoshBAN" panose="02000000000000000000" pitchFamily="2" charset="0"/>
                          <a:cs typeface="NikoshBAN" panose="02000000000000000000" pitchFamily="2" charset="0"/>
                        </a:rPr>
                        <a:t>আংশিক</a:t>
                      </a:r>
                      <a:r>
                        <a:rPr lang="en-US" sz="2800" dirty="0" smtClean="0">
                          <a:solidFill>
                            <a:schemeClr val="tx1"/>
                          </a:solidFill>
                          <a:latin typeface="NikoshBAN" panose="02000000000000000000" pitchFamily="2" charset="0"/>
                          <a:cs typeface="NikoshBAN" panose="02000000000000000000" pitchFamily="2" charset="0"/>
                        </a:rPr>
                        <a:t>)</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উপরের</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লেনদেনগুলোর</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শ্রেণিবিভাগসহ</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হিসাবখাত</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নির্ণয়</a:t>
                      </a:r>
                      <a:r>
                        <a:rPr lang="en-US" sz="2800" baseline="0" dirty="0" smtClean="0">
                          <a:solidFill>
                            <a:schemeClr val="tx1"/>
                          </a:solidFill>
                          <a:latin typeface="NikoshBAN" panose="02000000000000000000" pitchFamily="2" charset="0"/>
                          <a:cs typeface="NikoshBAN" panose="02000000000000000000" pitchFamily="2" charset="0"/>
                        </a:rPr>
                        <a:t> </a:t>
                      </a:r>
                      <a:r>
                        <a:rPr lang="en-US" sz="2800" baseline="0" dirty="0" err="1" smtClean="0">
                          <a:solidFill>
                            <a:schemeClr val="tx1"/>
                          </a:solidFill>
                          <a:latin typeface="NikoshBAN" panose="02000000000000000000" pitchFamily="2" charset="0"/>
                          <a:cs typeface="NikoshBAN" panose="02000000000000000000" pitchFamily="2" charset="0"/>
                        </a:rPr>
                        <a:t>কর</a:t>
                      </a:r>
                      <a:r>
                        <a:rPr lang="en-US" sz="2800" baseline="0" dirty="0" smtClean="0">
                          <a:solidFill>
                            <a:schemeClr val="tx1"/>
                          </a:solidFill>
                          <a:latin typeface="NikoshBAN" panose="02000000000000000000" pitchFamily="2" charset="0"/>
                          <a:cs typeface="NikoshBAN" panose="02000000000000000000" pitchFamily="2" charset="0"/>
                        </a:rPr>
                        <a:t>।</a:t>
                      </a:r>
                      <a:endParaRPr lang="en-US" sz="2800" dirty="0">
                        <a:solidFill>
                          <a:schemeClr val="tx1"/>
                        </a:solidFill>
                        <a:latin typeface="NikoshBAN" panose="02000000000000000000" pitchFamily="2" charset="0"/>
                        <a:cs typeface="NikoshBAN" panose="02000000000000000000" pitchFamily="2" charset="0"/>
                      </a:endParaRPr>
                    </a:p>
                  </a:txBody>
                  <a:tcPr>
                    <a:solidFill>
                      <a:schemeClr val="bg1"/>
                    </a:solidFill>
                  </a:tcPr>
                </a:tc>
                <a:tc hMerge="1">
                  <a:txBody>
                    <a:bodyPr/>
                    <a:lstStyle/>
                    <a:p>
                      <a:endParaRPr lang="en-US" sz="2400" dirty="0">
                        <a:solidFill>
                          <a:schemeClr val="tx1"/>
                        </a:solidFill>
                        <a:latin typeface="NikoshBAN" panose="02000000000000000000" pitchFamily="2" charset="0"/>
                        <a:cs typeface="NikoshBAN" panose="02000000000000000000" pitchFamily="2" charset="0"/>
                      </a:endParaRPr>
                    </a:p>
                  </a:txBody>
                  <a:tcPr>
                    <a:noFill/>
                  </a:tcPr>
                </a:tc>
              </a:tr>
            </a:tbl>
          </a:graphicData>
        </a:graphic>
      </p:graphicFrame>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xmlns="" val="268372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8765" y="2"/>
            <a:ext cx="9990137" cy="576041"/>
          </a:xfrm>
          <a:solidFill>
            <a:srgbClr val="F4EA6C"/>
          </a:solidFill>
        </p:spPr>
        <p:txBody>
          <a:bodyPr>
            <a:normAutofit fontScale="90000"/>
          </a:bodyPr>
          <a:lstStyle/>
          <a:p>
            <a:r>
              <a:rPr lang="en-US" dirty="0" smtClean="0">
                <a:latin typeface="NikoshBAN" panose="02000000000000000000" pitchFamily="2" charset="0"/>
                <a:cs typeface="NikoshBAN" panose="02000000000000000000" pitchFamily="2" charset="0"/>
              </a:rPr>
              <a:t/>
            </a:r>
            <a:br>
              <a:rPr lang="en-US" dirty="0" smtClean="0">
                <a:latin typeface="NikoshBAN" panose="02000000000000000000" pitchFamily="2" charset="0"/>
                <a:cs typeface="NikoshBAN" panose="02000000000000000000" pitchFamily="2" charset="0"/>
              </a:rPr>
            </a:br>
            <a:r>
              <a:rPr lang="en-US" dirty="0" err="1" smtClean="0">
                <a:latin typeface="NikoshBAN" panose="02000000000000000000" pitchFamily="2" charset="0"/>
                <a:cs typeface="NikoshBAN" panose="02000000000000000000" pitchFamily="2" charset="0"/>
              </a:rPr>
              <a:t>সমাধানঃ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লেনদেনগুলোর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শ্রেণিবিভাগসহ</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আধুনিক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পদ্ধতিতে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হিসাবখাত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নির্ণয়ঃ</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07815287"/>
              </p:ext>
            </p:extLst>
          </p:nvPr>
        </p:nvGraphicFramePr>
        <p:xfrm>
          <a:off x="1657351" y="576041"/>
          <a:ext cx="9861552" cy="6182714"/>
        </p:xfrm>
        <a:graphic>
          <a:graphicData uri="http://schemas.openxmlformats.org/drawingml/2006/table">
            <a:tbl>
              <a:tblPr firstRow="1" bandRow="1">
                <a:tableStyleId>{5C22544A-7EE6-4342-B048-85BDC9FD1C3A}</a:tableStyleId>
              </a:tblPr>
              <a:tblGrid>
                <a:gridCol w="1828800"/>
                <a:gridCol w="4314827"/>
                <a:gridCol w="3717925"/>
              </a:tblGrid>
              <a:tr h="488819">
                <a:tc>
                  <a:txBody>
                    <a:bodyPr/>
                    <a:lstStyle/>
                    <a:p>
                      <a:pPr algn="ctr"/>
                      <a:r>
                        <a:rPr lang="en-US" sz="2800" dirty="0" err="1" smtClean="0">
                          <a:solidFill>
                            <a:srgbClr val="002060"/>
                          </a:solidFill>
                          <a:latin typeface="NikoshBAN" panose="02000000000000000000" pitchFamily="2" charset="0"/>
                          <a:cs typeface="NikoshBAN" panose="02000000000000000000" pitchFamily="2" charset="0"/>
                        </a:rPr>
                        <a:t>তারিখ</a:t>
                      </a:r>
                      <a:endParaRPr lang="en-US" sz="28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800" dirty="0" err="1" smtClean="0">
                          <a:solidFill>
                            <a:srgbClr val="002060"/>
                          </a:solidFill>
                          <a:latin typeface="NikoshBAN" panose="02000000000000000000" pitchFamily="2" charset="0"/>
                          <a:cs typeface="NikoshBAN" panose="02000000000000000000" pitchFamily="2" charset="0"/>
                        </a:rPr>
                        <a:t>সংশ্লিষ্ট</a:t>
                      </a:r>
                      <a:r>
                        <a:rPr lang="en-US" sz="2800" baseline="0" dirty="0" smtClean="0">
                          <a:solidFill>
                            <a:srgbClr val="002060"/>
                          </a:solidFill>
                          <a:latin typeface="NikoshBAN" panose="02000000000000000000" pitchFamily="2" charset="0"/>
                          <a:cs typeface="NikoshBAN" panose="02000000000000000000" pitchFamily="2" charset="0"/>
                        </a:rPr>
                        <a:t> </a:t>
                      </a:r>
                      <a:r>
                        <a:rPr lang="en-US" sz="2800" baseline="0" dirty="0" err="1" smtClean="0">
                          <a:solidFill>
                            <a:srgbClr val="002060"/>
                          </a:solidFill>
                          <a:latin typeface="NikoshBAN" panose="02000000000000000000" pitchFamily="2" charset="0"/>
                          <a:cs typeface="NikoshBAN" panose="02000000000000000000" pitchFamily="2" charset="0"/>
                        </a:rPr>
                        <a:t>হিসাবখাত</a:t>
                      </a:r>
                      <a:endParaRPr lang="en-US" sz="28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800" dirty="0" err="1" smtClean="0">
                          <a:solidFill>
                            <a:srgbClr val="002060"/>
                          </a:solidFill>
                          <a:latin typeface="NikoshBAN" panose="02000000000000000000" pitchFamily="2" charset="0"/>
                          <a:cs typeface="NikoshBAN" panose="02000000000000000000" pitchFamily="2" charset="0"/>
                        </a:rPr>
                        <a:t>হিসাবের</a:t>
                      </a:r>
                      <a:r>
                        <a:rPr lang="en-US" sz="2800" baseline="0" dirty="0" smtClean="0">
                          <a:solidFill>
                            <a:srgbClr val="002060"/>
                          </a:solidFill>
                          <a:latin typeface="NikoshBAN" panose="02000000000000000000" pitchFamily="2" charset="0"/>
                          <a:cs typeface="NikoshBAN" panose="02000000000000000000" pitchFamily="2" charset="0"/>
                        </a:rPr>
                        <a:t> </a:t>
                      </a:r>
                      <a:r>
                        <a:rPr lang="en-US" sz="2800" baseline="0" dirty="0" err="1" smtClean="0">
                          <a:solidFill>
                            <a:srgbClr val="002060"/>
                          </a:solidFill>
                          <a:latin typeface="NikoshBAN" panose="02000000000000000000" pitchFamily="2" charset="0"/>
                          <a:cs typeface="NikoshBAN" panose="02000000000000000000" pitchFamily="2" charset="0"/>
                        </a:rPr>
                        <a:t>শ্রেণি</a:t>
                      </a:r>
                      <a:endParaRPr lang="en-US" sz="28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r h="13514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NikoshBAN" panose="02000000000000000000" pitchFamily="2" charset="0"/>
                          <a:cs typeface="NikoshBAN" panose="02000000000000000000" pitchFamily="2" charset="0"/>
                        </a:rPr>
                        <a:t>২০১৮</a:t>
                      </a:r>
                      <a:r>
                        <a:rPr lang="en-US" sz="2000" baseline="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মার্চ</a:t>
                      </a:r>
                      <a:r>
                        <a:rPr lang="en-US" sz="2000" baseline="0" dirty="0" smtClean="0">
                          <a:solidFill>
                            <a:srgbClr val="002060"/>
                          </a:solidFill>
                          <a:latin typeface="NikoshBAN" panose="02000000000000000000" pitchFamily="2" charset="0"/>
                          <a:cs typeface="NikoshBAN" panose="02000000000000000000" pitchFamily="2" charset="0"/>
                        </a:rPr>
                        <a:t> ০১</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নগদান</a:t>
                      </a:r>
                      <a:r>
                        <a:rPr lang="en-US" sz="2000" baseline="0" dirty="0" smtClean="0">
                          <a:solidFill>
                            <a:srgbClr val="002060"/>
                          </a:solidFill>
                          <a:latin typeface="NikoshBAN" panose="02000000000000000000" pitchFamily="2" charset="0"/>
                          <a:cs typeface="NikoshBAN" panose="02000000000000000000" pitchFamily="2" charset="0"/>
                        </a:rPr>
                        <a:t> হিসাব</a:t>
                      </a:r>
                    </a:p>
                    <a:p>
                      <a:pPr algn="ctr"/>
                      <a:r>
                        <a:rPr lang="en-US" sz="2000" dirty="0" err="1" smtClean="0">
                          <a:solidFill>
                            <a:srgbClr val="002060"/>
                          </a:solidFill>
                          <a:latin typeface="NikoshBAN" panose="02000000000000000000" pitchFamily="2" charset="0"/>
                          <a:cs typeface="NikoshBAN" panose="02000000000000000000" pitchFamily="2" charset="0"/>
                        </a:rPr>
                        <a:t>ব্যাংক</a:t>
                      </a:r>
                      <a:r>
                        <a:rPr lang="en-US" sz="2000" dirty="0" smtClean="0">
                          <a:solidFill>
                            <a:srgbClr val="002060"/>
                          </a:solidFill>
                          <a:latin typeface="NikoshBAN" panose="02000000000000000000" pitchFamily="2" charset="0"/>
                          <a:cs typeface="NikoshBAN" panose="02000000000000000000" pitchFamily="2" charset="0"/>
                        </a:rPr>
                        <a:t> হিসাব</a:t>
                      </a:r>
                    </a:p>
                    <a:p>
                      <a:pPr algn="ct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ঋণ</a:t>
                      </a:r>
                      <a:r>
                        <a:rPr lang="en-US" sz="2000" baseline="0" dirty="0" smtClean="0">
                          <a:solidFill>
                            <a:srgbClr val="002060"/>
                          </a:solidFill>
                          <a:latin typeface="NikoshBAN" panose="02000000000000000000" pitchFamily="2" charset="0"/>
                          <a:cs typeface="NikoshBAN" panose="02000000000000000000" pitchFamily="2" charset="0"/>
                        </a:rPr>
                        <a:t> হিসাব</a:t>
                      </a:r>
                    </a:p>
                    <a:p>
                      <a:pPr algn="ctr"/>
                      <a:r>
                        <a:rPr lang="en-US" sz="2000" baseline="0" dirty="0" smtClean="0">
                          <a:solidFill>
                            <a:srgbClr val="002060"/>
                          </a:solidFill>
                          <a:latin typeface="NikoshBAN" panose="02000000000000000000" pitchFamily="2" charset="0"/>
                          <a:cs typeface="NikoshBAN" panose="02000000000000000000" pitchFamily="2" charset="0"/>
                        </a:rPr>
                        <a:t>      </a:t>
                      </a:r>
                      <a:r>
                        <a:rPr lang="en-US" sz="2000" baseline="0" dirty="0" err="1" smtClean="0">
                          <a:solidFill>
                            <a:srgbClr val="002060"/>
                          </a:solidFill>
                          <a:latin typeface="NikoshBAN" panose="02000000000000000000" pitchFamily="2" charset="0"/>
                          <a:cs typeface="NikoshBAN" panose="02000000000000000000" pitchFamily="2" charset="0"/>
                        </a:rPr>
                        <a:t>মূলধন</a:t>
                      </a:r>
                      <a:r>
                        <a:rPr lang="en-US" sz="2000" baseline="0" dirty="0" smtClean="0">
                          <a:solidFill>
                            <a:srgbClr val="002060"/>
                          </a:solidFill>
                          <a:latin typeface="NikoshBAN" panose="02000000000000000000" pitchFamily="2" charset="0"/>
                          <a:cs typeface="NikoshBAN" panose="02000000000000000000" pitchFamily="2" charset="0"/>
                        </a:rPr>
                        <a:t> হিসাব</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সম্পদ</a:t>
                      </a:r>
                      <a:r>
                        <a:rPr lang="en-US" sz="2000" dirty="0" smtClean="0">
                          <a:solidFill>
                            <a:srgbClr val="002060"/>
                          </a:solidFill>
                          <a:latin typeface="NikoshBAN" panose="02000000000000000000" pitchFamily="2" charset="0"/>
                          <a:cs typeface="NikoshBAN" panose="02000000000000000000" pitchFamily="2" charset="0"/>
                        </a:rPr>
                        <a:t> </a:t>
                      </a:r>
                    </a:p>
                    <a:p>
                      <a:pPr algn="ctr"/>
                      <a:r>
                        <a:rPr lang="en-US" sz="2000" dirty="0" err="1" smtClean="0">
                          <a:solidFill>
                            <a:srgbClr val="002060"/>
                          </a:solidFill>
                          <a:latin typeface="NikoshBAN" panose="02000000000000000000" pitchFamily="2" charset="0"/>
                          <a:cs typeface="NikoshBAN" panose="02000000000000000000" pitchFamily="2" charset="0"/>
                        </a:rPr>
                        <a:t>সম্পদ</a:t>
                      </a:r>
                      <a:r>
                        <a:rPr lang="en-US" sz="2000" dirty="0" smtClean="0">
                          <a:solidFill>
                            <a:srgbClr val="002060"/>
                          </a:solidFill>
                          <a:latin typeface="NikoshBAN" panose="02000000000000000000" pitchFamily="2" charset="0"/>
                          <a:cs typeface="NikoshBAN" panose="02000000000000000000" pitchFamily="2" charset="0"/>
                        </a:rPr>
                        <a:t> </a:t>
                      </a:r>
                    </a:p>
                    <a:p>
                      <a:pPr algn="ctr"/>
                      <a:r>
                        <a:rPr lang="en-US" sz="2000" dirty="0" err="1" smtClean="0">
                          <a:solidFill>
                            <a:srgbClr val="002060"/>
                          </a:solidFill>
                          <a:latin typeface="NikoshBAN" panose="02000000000000000000" pitchFamily="2" charset="0"/>
                          <a:cs typeface="NikoshBAN" panose="02000000000000000000" pitchFamily="2" charset="0"/>
                        </a:rPr>
                        <a:t>দায়</a:t>
                      </a:r>
                      <a:endParaRPr lang="en-US" sz="2000" dirty="0" smtClean="0">
                        <a:solidFill>
                          <a:srgbClr val="002060"/>
                        </a:solidFill>
                        <a:latin typeface="NikoshBAN" panose="02000000000000000000" pitchFamily="2" charset="0"/>
                        <a:cs typeface="NikoshBAN" panose="02000000000000000000" pitchFamily="2" charset="0"/>
                      </a:endParaRPr>
                    </a:p>
                    <a:p>
                      <a:pPr algn="ctr"/>
                      <a:r>
                        <a:rPr lang="en-US" sz="2000" dirty="0" err="1" smtClean="0">
                          <a:solidFill>
                            <a:srgbClr val="002060"/>
                          </a:solidFill>
                          <a:latin typeface="NikoshBAN" panose="02000000000000000000" pitchFamily="2" charset="0"/>
                          <a:cs typeface="NikoshBAN" panose="02000000000000000000" pitchFamily="2" charset="0"/>
                        </a:rPr>
                        <a:t>মালিকানা</a:t>
                      </a:r>
                      <a:r>
                        <a:rPr lang="en-US" sz="2000" baseline="0" dirty="0" smtClean="0">
                          <a:solidFill>
                            <a:srgbClr val="002060"/>
                          </a:solidFill>
                          <a:latin typeface="NikoshBAN" panose="02000000000000000000" pitchFamily="2" charset="0"/>
                          <a:cs typeface="NikoshBAN" panose="02000000000000000000" pitchFamily="2" charset="0"/>
                        </a:rPr>
                        <a:t> </a:t>
                      </a:r>
                      <a:r>
                        <a:rPr lang="en-US" sz="2000" baseline="0" dirty="0" err="1" smtClean="0">
                          <a:solidFill>
                            <a:srgbClr val="002060"/>
                          </a:solidFill>
                          <a:latin typeface="NikoshBAN" panose="02000000000000000000" pitchFamily="2" charset="0"/>
                          <a:cs typeface="NikoshBAN" panose="02000000000000000000" pitchFamily="2" charset="0"/>
                        </a:rPr>
                        <a:t>স্বত্ত্ব</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r h="718852">
                <a:tc>
                  <a:txBody>
                    <a:bodyPr/>
                    <a:lstStyle/>
                    <a:p>
                      <a:r>
                        <a:rPr lang="en-US" sz="2000" dirty="0" smtClean="0">
                          <a:solidFill>
                            <a:srgbClr val="002060"/>
                          </a:solidFill>
                          <a:latin typeface="NikoshBAN" panose="02000000000000000000" pitchFamily="2" charset="0"/>
                          <a:cs typeface="NikoshBAN" panose="02000000000000000000" pitchFamily="2" charset="0"/>
                        </a:rPr>
                        <a:t>        ,,</a:t>
                      </a:r>
                      <a:r>
                        <a:rPr lang="en-US" sz="2000" baseline="0" dirty="0" smtClean="0">
                          <a:solidFill>
                            <a:srgbClr val="002060"/>
                          </a:solidFill>
                          <a:latin typeface="NikoshBAN" panose="02000000000000000000" pitchFamily="2" charset="0"/>
                          <a:cs typeface="NikoshBAN" panose="02000000000000000000" pitchFamily="2" charset="0"/>
                        </a:rPr>
                        <a:t>  ০৫</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প্রাপ্য</a:t>
                      </a:r>
                      <a:r>
                        <a:rPr lang="en-US" sz="2000" dirty="0" smtClean="0">
                          <a:solidFill>
                            <a:srgbClr val="002060"/>
                          </a:solidFill>
                          <a:latin typeface="NikoshBAN" panose="02000000000000000000" pitchFamily="2" charset="0"/>
                          <a:cs typeface="NikoshBAN" panose="02000000000000000000" pitchFamily="2" charset="0"/>
                        </a:rPr>
                        <a:t> হিসাব</a:t>
                      </a:r>
                      <a:r>
                        <a:rPr lang="en-US" sz="2000" baseline="0" dirty="0" smtClean="0">
                          <a:solidFill>
                            <a:srgbClr val="002060"/>
                          </a:solidFill>
                          <a:latin typeface="NikoshBAN" panose="02000000000000000000" pitchFamily="2" charset="0"/>
                          <a:cs typeface="NikoshBAN" panose="02000000000000000000" pitchFamily="2" charset="0"/>
                        </a:rPr>
                        <a:t> (</a:t>
                      </a:r>
                      <a:r>
                        <a:rPr lang="en-US" sz="2000" baseline="0" dirty="0" err="1" smtClean="0">
                          <a:solidFill>
                            <a:srgbClr val="002060"/>
                          </a:solidFill>
                          <a:latin typeface="NikoshBAN" panose="02000000000000000000" pitchFamily="2" charset="0"/>
                          <a:cs typeface="NikoshBAN" panose="02000000000000000000" pitchFamily="2" charset="0"/>
                        </a:rPr>
                        <a:t>আনিতা</a:t>
                      </a:r>
                      <a:r>
                        <a:rPr lang="en-US" sz="2000" baseline="0" dirty="0" smtClean="0">
                          <a:solidFill>
                            <a:srgbClr val="002060"/>
                          </a:solidFill>
                          <a:latin typeface="NikoshBAN" panose="02000000000000000000" pitchFamily="2" charset="0"/>
                          <a:cs typeface="NikoshBAN" panose="02000000000000000000" pitchFamily="2" charset="0"/>
                        </a:rPr>
                        <a:t>)</a:t>
                      </a:r>
                    </a:p>
                    <a:p>
                      <a:pPr algn="ctr"/>
                      <a:r>
                        <a:rPr lang="en-US" sz="2000" baseline="0" dirty="0" smtClean="0">
                          <a:solidFill>
                            <a:srgbClr val="002060"/>
                          </a:solidFill>
                          <a:latin typeface="NikoshBAN" panose="02000000000000000000" pitchFamily="2" charset="0"/>
                          <a:cs typeface="NikoshBAN" panose="02000000000000000000" pitchFamily="2" charset="0"/>
                        </a:rPr>
                        <a:t>       </a:t>
                      </a:r>
                      <a:r>
                        <a:rPr lang="en-US" sz="2000" baseline="0" dirty="0" err="1" smtClean="0">
                          <a:solidFill>
                            <a:srgbClr val="002060"/>
                          </a:solidFill>
                          <a:latin typeface="NikoshBAN" panose="02000000000000000000" pitchFamily="2" charset="0"/>
                          <a:cs typeface="NikoshBAN" panose="02000000000000000000" pitchFamily="2" charset="0"/>
                        </a:rPr>
                        <a:t>বিক্রয়</a:t>
                      </a:r>
                      <a:r>
                        <a:rPr lang="en-US" sz="2000" baseline="0" dirty="0" smtClean="0">
                          <a:solidFill>
                            <a:srgbClr val="002060"/>
                          </a:solidFill>
                          <a:latin typeface="NikoshBAN" panose="02000000000000000000" pitchFamily="2" charset="0"/>
                          <a:cs typeface="NikoshBAN" panose="02000000000000000000" pitchFamily="2" charset="0"/>
                        </a:rPr>
                        <a:t> হিসাব</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সম্পদ</a:t>
                      </a:r>
                      <a:r>
                        <a:rPr lang="en-US" sz="2000" dirty="0" smtClean="0">
                          <a:solidFill>
                            <a:srgbClr val="002060"/>
                          </a:solidFill>
                          <a:latin typeface="NikoshBAN" panose="02000000000000000000" pitchFamily="2" charset="0"/>
                          <a:cs typeface="NikoshBAN" panose="02000000000000000000" pitchFamily="2" charset="0"/>
                        </a:rPr>
                        <a:t> </a:t>
                      </a:r>
                    </a:p>
                    <a:p>
                      <a:pPr algn="ctr"/>
                      <a:r>
                        <a:rPr lang="en-US" sz="2000" dirty="0" err="1" smtClean="0">
                          <a:solidFill>
                            <a:srgbClr val="002060"/>
                          </a:solidFill>
                          <a:latin typeface="NikoshBAN" panose="02000000000000000000" pitchFamily="2" charset="0"/>
                          <a:cs typeface="NikoshBAN" panose="02000000000000000000" pitchFamily="2" charset="0"/>
                        </a:rPr>
                        <a:t>আয়</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r h="7188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NikoshBAN" panose="02000000000000000000" pitchFamily="2" charset="0"/>
                          <a:cs typeface="NikoshBAN" panose="02000000000000000000" pitchFamily="2" charset="0"/>
                        </a:rPr>
                        <a:t>        ,,</a:t>
                      </a:r>
                      <a:r>
                        <a:rPr lang="en-US" sz="2000" baseline="0" dirty="0" smtClean="0">
                          <a:solidFill>
                            <a:srgbClr val="002060"/>
                          </a:solidFill>
                          <a:latin typeface="NikoshBAN" panose="02000000000000000000" pitchFamily="2" charset="0"/>
                          <a:cs typeface="NikoshBAN" panose="02000000000000000000" pitchFamily="2" charset="0"/>
                        </a:rPr>
                        <a:t>  ০৭</a:t>
                      </a:r>
                      <a:endParaRPr lang="en-US" sz="2000" dirty="0" smtClean="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ক্রয়</a:t>
                      </a:r>
                      <a:r>
                        <a:rPr lang="en-US" sz="2000" dirty="0" smtClean="0">
                          <a:solidFill>
                            <a:srgbClr val="002060"/>
                          </a:solidFill>
                          <a:latin typeface="NikoshBAN" panose="02000000000000000000" pitchFamily="2" charset="0"/>
                          <a:cs typeface="NikoshBAN" panose="02000000000000000000" pitchFamily="2" charset="0"/>
                        </a:rPr>
                        <a:t> হিসাব</a:t>
                      </a:r>
                    </a:p>
                    <a:p>
                      <a:pPr algn="ct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প্রদেয়</a:t>
                      </a:r>
                      <a:r>
                        <a:rPr lang="en-US" sz="2000" dirty="0" smtClean="0">
                          <a:solidFill>
                            <a:srgbClr val="002060"/>
                          </a:solidFill>
                          <a:latin typeface="NikoshBAN" panose="02000000000000000000" pitchFamily="2" charset="0"/>
                          <a:cs typeface="NikoshBAN" panose="02000000000000000000" pitchFamily="2" charset="0"/>
                        </a:rPr>
                        <a:t> হিসাব (</a:t>
                      </a:r>
                      <a:r>
                        <a:rPr lang="en-US" sz="2000" dirty="0" err="1" smtClean="0">
                          <a:solidFill>
                            <a:srgbClr val="002060"/>
                          </a:solidFill>
                          <a:latin typeface="NikoshBAN" panose="02000000000000000000" pitchFamily="2" charset="0"/>
                          <a:cs typeface="NikoshBAN" panose="02000000000000000000" pitchFamily="2" charset="0"/>
                        </a:rPr>
                        <a:t>মনির</a:t>
                      </a:r>
                      <a:r>
                        <a:rPr lang="en-US" sz="2000" dirty="0" smtClean="0">
                          <a:solidFill>
                            <a:srgbClr val="002060"/>
                          </a:solidFill>
                          <a:latin typeface="NikoshBAN" panose="02000000000000000000" pitchFamily="2" charset="0"/>
                          <a:cs typeface="NikoshBAN" panose="02000000000000000000" pitchFamily="2" charset="0"/>
                        </a:rPr>
                        <a:t>)</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ব্যয়</a:t>
                      </a:r>
                      <a:endParaRPr lang="en-US" sz="2000" dirty="0" smtClean="0">
                        <a:solidFill>
                          <a:srgbClr val="002060"/>
                        </a:solidFill>
                        <a:latin typeface="NikoshBAN" panose="02000000000000000000" pitchFamily="2" charset="0"/>
                        <a:cs typeface="NikoshBAN" panose="02000000000000000000" pitchFamily="2" charset="0"/>
                      </a:endParaRPr>
                    </a:p>
                    <a:p>
                      <a:pPr algn="ctr"/>
                      <a:r>
                        <a:rPr lang="en-US" sz="2000" dirty="0" err="1" smtClean="0">
                          <a:solidFill>
                            <a:srgbClr val="002060"/>
                          </a:solidFill>
                          <a:latin typeface="NikoshBAN" panose="02000000000000000000" pitchFamily="2" charset="0"/>
                          <a:cs typeface="NikoshBAN" panose="02000000000000000000" pitchFamily="2" charset="0"/>
                        </a:rPr>
                        <a:t>দায়</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r h="7188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NikoshBAN" panose="02000000000000000000" pitchFamily="2" charset="0"/>
                          <a:cs typeface="NikoshBAN" panose="02000000000000000000" pitchFamily="2" charset="0"/>
                        </a:rPr>
                        <a:t>        ,,</a:t>
                      </a:r>
                      <a:r>
                        <a:rPr lang="en-US" sz="2000" baseline="0" dirty="0" smtClean="0">
                          <a:solidFill>
                            <a:srgbClr val="002060"/>
                          </a:solidFill>
                          <a:latin typeface="NikoshBAN" panose="02000000000000000000" pitchFamily="2" charset="0"/>
                          <a:cs typeface="NikoshBAN" panose="02000000000000000000" pitchFamily="2" charset="0"/>
                        </a:rPr>
                        <a:t>  ০৯</a:t>
                      </a:r>
                      <a:endParaRPr lang="en-US" sz="2000" dirty="0" smtClean="0">
                        <a:solidFill>
                          <a:srgbClr val="002060"/>
                        </a:solidFill>
                        <a:latin typeface="NikoshBAN" panose="02000000000000000000" pitchFamily="2" charset="0"/>
                        <a:cs typeface="NikoshBAN" panose="02000000000000000000" pitchFamily="2"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2000" dirty="0" smtClean="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নগদান</a:t>
                      </a:r>
                      <a:r>
                        <a:rPr lang="en-US" sz="2000" baseline="0" dirty="0" smtClean="0">
                          <a:solidFill>
                            <a:srgbClr val="002060"/>
                          </a:solidFill>
                          <a:latin typeface="NikoshBAN" panose="02000000000000000000" pitchFamily="2" charset="0"/>
                          <a:cs typeface="NikoshBAN" panose="02000000000000000000" pitchFamily="2" charset="0"/>
                        </a:rPr>
                        <a:t> হিসাব</a:t>
                      </a:r>
                    </a:p>
                    <a:p>
                      <a:pPr algn="ctr"/>
                      <a:r>
                        <a:rPr lang="en-US" sz="2000" baseline="0" dirty="0" smtClean="0">
                          <a:solidFill>
                            <a:srgbClr val="002060"/>
                          </a:solidFill>
                          <a:latin typeface="NikoshBAN" panose="02000000000000000000" pitchFamily="2" charset="0"/>
                          <a:cs typeface="NikoshBAN" panose="02000000000000000000" pitchFamily="2" charset="0"/>
                        </a:rPr>
                        <a:t>       </a:t>
                      </a:r>
                      <a:r>
                        <a:rPr lang="en-US" sz="2000" baseline="0" dirty="0" err="1" smtClean="0">
                          <a:solidFill>
                            <a:srgbClr val="002060"/>
                          </a:solidFill>
                          <a:latin typeface="NikoshBAN" panose="02000000000000000000" pitchFamily="2" charset="0"/>
                          <a:cs typeface="NikoshBAN" panose="02000000000000000000" pitchFamily="2" charset="0"/>
                        </a:rPr>
                        <a:t>বিক্রয়</a:t>
                      </a:r>
                      <a:r>
                        <a:rPr lang="en-US" sz="2000" baseline="0" dirty="0" smtClean="0">
                          <a:solidFill>
                            <a:srgbClr val="002060"/>
                          </a:solidFill>
                          <a:latin typeface="NikoshBAN" panose="02000000000000000000" pitchFamily="2" charset="0"/>
                          <a:cs typeface="NikoshBAN" panose="02000000000000000000" pitchFamily="2" charset="0"/>
                        </a:rPr>
                        <a:t> হিসাব</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সম্পদ</a:t>
                      </a:r>
                      <a:endParaRPr lang="en-US" sz="2000" dirty="0" smtClean="0">
                        <a:solidFill>
                          <a:srgbClr val="002060"/>
                        </a:solidFill>
                        <a:latin typeface="NikoshBAN" panose="02000000000000000000" pitchFamily="2" charset="0"/>
                        <a:cs typeface="NikoshBAN" panose="02000000000000000000" pitchFamily="2" charset="0"/>
                      </a:endParaRPr>
                    </a:p>
                    <a:p>
                      <a:pPr algn="ctr"/>
                      <a:r>
                        <a:rPr lang="en-US" sz="2000" dirty="0" err="1" smtClean="0">
                          <a:solidFill>
                            <a:srgbClr val="002060"/>
                          </a:solidFill>
                          <a:latin typeface="NikoshBAN" panose="02000000000000000000" pitchFamily="2" charset="0"/>
                          <a:cs typeface="NikoshBAN" panose="02000000000000000000" pitchFamily="2" charset="0"/>
                        </a:rPr>
                        <a:t>আয়</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r h="7188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NikoshBAN" panose="02000000000000000000" pitchFamily="2" charset="0"/>
                          <a:cs typeface="NikoshBAN" panose="02000000000000000000" pitchFamily="2" charset="0"/>
                        </a:rPr>
                        <a:t>        ,,</a:t>
                      </a:r>
                      <a:r>
                        <a:rPr lang="en-US" sz="2000" baseline="0" dirty="0" smtClean="0">
                          <a:solidFill>
                            <a:srgbClr val="002060"/>
                          </a:solidFill>
                          <a:latin typeface="NikoshBAN" panose="02000000000000000000" pitchFamily="2" charset="0"/>
                          <a:cs typeface="NikoshBAN" panose="02000000000000000000" pitchFamily="2" charset="0"/>
                        </a:rPr>
                        <a:t>  ১৮ </a:t>
                      </a:r>
                      <a:endParaRPr lang="en-US" sz="2000" dirty="0" smtClean="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ব্যংক</a:t>
                      </a:r>
                      <a:r>
                        <a:rPr lang="en-US" sz="2000" dirty="0" smtClean="0">
                          <a:solidFill>
                            <a:srgbClr val="002060"/>
                          </a:solidFill>
                          <a:latin typeface="NikoshBAN" panose="02000000000000000000" pitchFamily="2" charset="0"/>
                          <a:cs typeface="NikoshBAN" panose="02000000000000000000" pitchFamily="2" charset="0"/>
                        </a:rPr>
                        <a:t> হিসাব</a:t>
                      </a:r>
                    </a:p>
                    <a:p>
                      <a:pPr algn="ct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প্রাপ্য</a:t>
                      </a:r>
                      <a:r>
                        <a:rPr lang="en-US" sz="2000" dirty="0" smtClean="0">
                          <a:solidFill>
                            <a:srgbClr val="002060"/>
                          </a:solidFill>
                          <a:latin typeface="NikoshBAN" panose="02000000000000000000" pitchFamily="2" charset="0"/>
                          <a:cs typeface="NikoshBAN" panose="02000000000000000000" pitchFamily="2" charset="0"/>
                        </a:rPr>
                        <a:t> হিসাব</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সম্পদ</a:t>
                      </a:r>
                      <a:endParaRPr lang="en-US" sz="2000" dirty="0" smtClean="0">
                        <a:solidFill>
                          <a:srgbClr val="002060"/>
                        </a:solidFill>
                        <a:latin typeface="NikoshBAN" panose="02000000000000000000" pitchFamily="2" charset="0"/>
                        <a:cs typeface="NikoshBAN" panose="02000000000000000000" pitchFamily="2" charset="0"/>
                      </a:endParaRPr>
                    </a:p>
                    <a:p>
                      <a:pPr algn="ctr"/>
                      <a:r>
                        <a:rPr lang="en-US" sz="2000" dirty="0" err="1" smtClean="0">
                          <a:solidFill>
                            <a:srgbClr val="002060"/>
                          </a:solidFill>
                          <a:latin typeface="NikoshBAN" panose="02000000000000000000" pitchFamily="2" charset="0"/>
                          <a:cs typeface="NikoshBAN" panose="02000000000000000000" pitchFamily="2" charset="0"/>
                        </a:rPr>
                        <a:t>সম্পদ</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r h="7188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NikoshBAN" panose="02000000000000000000" pitchFamily="2" charset="0"/>
                          <a:cs typeface="NikoshBAN" panose="02000000000000000000" pitchFamily="2" charset="0"/>
                        </a:rPr>
                        <a:t>        ,,</a:t>
                      </a:r>
                      <a:r>
                        <a:rPr lang="en-US" sz="2000" baseline="0" dirty="0" smtClean="0">
                          <a:solidFill>
                            <a:srgbClr val="002060"/>
                          </a:solidFill>
                          <a:latin typeface="NikoshBAN" panose="02000000000000000000" pitchFamily="2" charset="0"/>
                          <a:cs typeface="NikoshBAN" panose="02000000000000000000" pitchFamily="2" charset="0"/>
                        </a:rPr>
                        <a:t>  ১৯ </a:t>
                      </a:r>
                      <a:endParaRPr lang="en-US" sz="2000" dirty="0" smtClean="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বিজ্ঞাপন</a:t>
                      </a:r>
                      <a:r>
                        <a:rPr lang="en-US" sz="2000" baseline="0" dirty="0" smtClean="0">
                          <a:solidFill>
                            <a:srgbClr val="002060"/>
                          </a:solidFill>
                          <a:latin typeface="NikoshBAN" panose="02000000000000000000" pitchFamily="2" charset="0"/>
                          <a:cs typeface="NikoshBAN" panose="02000000000000000000" pitchFamily="2" charset="0"/>
                        </a:rPr>
                        <a:t> হিসাব</a:t>
                      </a:r>
                    </a:p>
                    <a:p>
                      <a:pPr algn="ctr"/>
                      <a:r>
                        <a:rPr lang="en-US" sz="2000" baseline="0" dirty="0" smtClean="0">
                          <a:solidFill>
                            <a:srgbClr val="002060"/>
                          </a:solidFill>
                          <a:latin typeface="NikoshBAN" panose="02000000000000000000" pitchFamily="2" charset="0"/>
                          <a:cs typeface="NikoshBAN" panose="02000000000000000000" pitchFamily="2" charset="0"/>
                        </a:rPr>
                        <a:t>       </a:t>
                      </a:r>
                      <a:r>
                        <a:rPr lang="en-US" sz="2000" baseline="0" dirty="0" err="1" smtClean="0">
                          <a:solidFill>
                            <a:srgbClr val="002060"/>
                          </a:solidFill>
                          <a:latin typeface="NikoshBAN" panose="02000000000000000000" pitchFamily="2" charset="0"/>
                          <a:cs typeface="NikoshBAN" panose="02000000000000000000" pitchFamily="2" charset="0"/>
                        </a:rPr>
                        <a:t>ক্রয়</a:t>
                      </a:r>
                      <a:r>
                        <a:rPr lang="en-US" sz="2000" baseline="0" dirty="0" smtClean="0">
                          <a:solidFill>
                            <a:srgbClr val="002060"/>
                          </a:solidFill>
                          <a:latin typeface="NikoshBAN" panose="02000000000000000000" pitchFamily="2" charset="0"/>
                          <a:cs typeface="NikoshBAN" panose="02000000000000000000" pitchFamily="2" charset="0"/>
                        </a:rPr>
                        <a:t> হিসাব</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ব্যয়</a:t>
                      </a:r>
                      <a:endParaRPr lang="en-US" sz="2000" dirty="0" smtClean="0">
                        <a:solidFill>
                          <a:srgbClr val="002060"/>
                        </a:solidFill>
                        <a:latin typeface="NikoshBAN" panose="02000000000000000000" pitchFamily="2" charset="0"/>
                        <a:cs typeface="NikoshBAN" panose="02000000000000000000" pitchFamily="2" charset="0"/>
                      </a:endParaRPr>
                    </a:p>
                    <a:p>
                      <a:pPr algn="ctr"/>
                      <a:r>
                        <a:rPr lang="en-US" sz="2000" dirty="0" err="1" smtClean="0">
                          <a:solidFill>
                            <a:srgbClr val="002060"/>
                          </a:solidFill>
                          <a:latin typeface="NikoshBAN" panose="02000000000000000000" pitchFamily="2" charset="0"/>
                          <a:cs typeface="NikoshBAN" panose="02000000000000000000" pitchFamily="2" charset="0"/>
                        </a:rPr>
                        <a:t>ব্যয়</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r h="7188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NikoshBAN" panose="02000000000000000000" pitchFamily="2" charset="0"/>
                          <a:cs typeface="NikoshBAN" panose="02000000000000000000" pitchFamily="2" charset="0"/>
                        </a:rPr>
                        <a:t>         ,,  ৩১</a:t>
                      </a: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ব্যাংক</a:t>
                      </a:r>
                      <a:r>
                        <a:rPr lang="en-US" sz="2000" dirty="0" smtClean="0">
                          <a:solidFill>
                            <a:srgbClr val="002060"/>
                          </a:solidFill>
                          <a:latin typeface="NikoshBAN" panose="02000000000000000000" pitchFamily="2" charset="0"/>
                          <a:cs typeface="NikoshBAN" panose="02000000000000000000" pitchFamily="2" charset="0"/>
                        </a:rPr>
                        <a:t> হিসাব</a:t>
                      </a:r>
                    </a:p>
                    <a:p>
                      <a:pPr algn="ct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ব্যংক</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সুদ</a:t>
                      </a:r>
                      <a:r>
                        <a:rPr lang="en-US" sz="2000" dirty="0" smtClean="0">
                          <a:solidFill>
                            <a:srgbClr val="002060"/>
                          </a:solidFill>
                          <a:latin typeface="NikoshBAN" panose="02000000000000000000" pitchFamily="2" charset="0"/>
                          <a:cs typeface="NikoshBAN" panose="02000000000000000000" pitchFamily="2" charset="0"/>
                        </a:rPr>
                        <a:t> হিসাব</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c>
                  <a:txBody>
                    <a:bodyPr/>
                    <a:lstStyle/>
                    <a:p>
                      <a:pPr algn="ctr"/>
                      <a:r>
                        <a:rPr lang="en-US" sz="2000" dirty="0" err="1" smtClean="0">
                          <a:solidFill>
                            <a:srgbClr val="002060"/>
                          </a:solidFill>
                          <a:latin typeface="NikoshBAN" panose="02000000000000000000" pitchFamily="2" charset="0"/>
                          <a:cs typeface="NikoshBAN" panose="02000000000000000000" pitchFamily="2" charset="0"/>
                        </a:rPr>
                        <a:t>সম্পদ</a:t>
                      </a:r>
                      <a:endParaRPr lang="en-US" sz="2000" dirty="0" smtClean="0">
                        <a:solidFill>
                          <a:srgbClr val="002060"/>
                        </a:solidFill>
                        <a:latin typeface="NikoshBAN" panose="02000000000000000000" pitchFamily="2" charset="0"/>
                        <a:cs typeface="NikoshBAN" panose="02000000000000000000" pitchFamily="2" charset="0"/>
                      </a:endParaRPr>
                    </a:p>
                    <a:p>
                      <a:pPr algn="ctr"/>
                      <a:r>
                        <a:rPr lang="en-US" sz="2000" dirty="0" err="1" smtClean="0">
                          <a:solidFill>
                            <a:srgbClr val="002060"/>
                          </a:solidFill>
                          <a:latin typeface="NikoshBAN" panose="02000000000000000000" pitchFamily="2" charset="0"/>
                          <a:cs typeface="NikoshBAN" panose="02000000000000000000" pitchFamily="2" charset="0"/>
                        </a:rPr>
                        <a:t>আয়</a:t>
                      </a:r>
                      <a:endParaRPr lang="en-US" sz="2000" dirty="0">
                        <a:solidFill>
                          <a:srgbClr val="002060"/>
                        </a:solidFill>
                        <a:latin typeface="NikoshBAN" panose="02000000000000000000" pitchFamily="2" charset="0"/>
                        <a:cs typeface="NikoshBAN" panose="02000000000000000000" pitchFamily="2" charset="0"/>
                      </a:endParaRPr>
                    </a:p>
                  </a:txBody>
                  <a:tcPr>
                    <a:solidFill>
                      <a:srgbClr val="F4EA6C">
                        <a:alpha val="89804"/>
                      </a:srgbClr>
                    </a:solidFill>
                  </a:tcPr>
                </a:tc>
              </a:tr>
            </a:tbl>
          </a:graphicData>
        </a:graphic>
      </p:graphicFrame>
    </p:spTree>
    <p:extLst>
      <p:ext uri="{BB962C8B-B14F-4D97-AF65-F5344CB8AC3E}">
        <p14:creationId xmlns:p14="http://schemas.microsoft.com/office/powerpoint/2010/main" xmlns="" val="2531651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26553" y="430456"/>
            <a:ext cx="6700574" cy="1107996"/>
          </a:xfrm>
          <a:prstGeom prst="rect">
            <a:avLst/>
          </a:prstGeom>
          <a:noFill/>
        </p:spPr>
        <p:txBody>
          <a:bodyPr wrap="square" rtlCol="0">
            <a:spAutoFit/>
          </a:bodyPr>
          <a:lstStyle/>
          <a:p>
            <a:r>
              <a:rPr lang="en-US" sz="6600" dirty="0" smtClean="0">
                <a:solidFill>
                  <a:srgbClr val="FF0000"/>
                </a:solidFill>
                <a:latin typeface="NikoshBAN" panose="02000000000000000000" pitchFamily="2" charset="0"/>
                <a:cs typeface="NikoshBAN" panose="02000000000000000000" pitchFamily="2" charset="0"/>
              </a:rPr>
              <a:t>      </a:t>
            </a:r>
            <a:r>
              <a:rPr lang="en-US" sz="6600" dirty="0" err="1" smtClean="0">
                <a:solidFill>
                  <a:srgbClr val="FF0000"/>
                </a:solidFill>
                <a:latin typeface="NikoshBAN" panose="02000000000000000000" pitchFamily="2" charset="0"/>
                <a:cs typeface="NikoshBAN" panose="02000000000000000000" pitchFamily="2" charset="0"/>
              </a:rPr>
              <a:t>বাড়ীর</a:t>
            </a:r>
            <a:r>
              <a:rPr lang="en-US" sz="6600" dirty="0" smtClean="0">
                <a:solidFill>
                  <a:srgbClr val="FF0000"/>
                </a:solidFill>
                <a:latin typeface="NikoshBAN" panose="02000000000000000000" pitchFamily="2" charset="0"/>
                <a:cs typeface="NikoshBAN" panose="02000000000000000000" pitchFamily="2" charset="0"/>
              </a:rPr>
              <a:t> </a:t>
            </a:r>
            <a:r>
              <a:rPr lang="en-US" sz="6600" dirty="0" err="1" smtClean="0">
                <a:solidFill>
                  <a:srgbClr val="FF0000"/>
                </a:solidFill>
                <a:latin typeface="NikoshBAN" panose="02000000000000000000" pitchFamily="2" charset="0"/>
                <a:cs typeface="NikoshBAN" panose="02000000000000000000" pitchFamily="2" charset="0"/>
              </a:rPr>
              <a:t>কাজ</a:t>
            </a:r>
            <a:endParaRPr lang="en-US" sz="6600" dirty="0">
              <a:solidFill>
                <a:srgbClr val="FF0000"/>
              </a:solidFill>
              <a:latin typeface="NikoshBAN" panose="02000000000000000000" pitchFamily="2" charset="0"/>
              <a:cs typeface="NikoshBAN" panose="02000000000000000000" pitchFamily="2" charset="0"/>
            </a:endParaRPr>
          </a:p>
        </p:txBody>
      </p:sp>
      <p:sp>
        <p:nvSpPr>
          <p:cNvPr id="7" name="TextBox 6"/>
          <p:cNvSpPr txBox="1"/>
          <p:nvPr/>
        </p:nvSpPr>
        <p:spPr>
          <a:xfrm>
            <a:off x="1838418" y="2224832"/>
            <a:ext cx="9434421" cy="2677656"/>
          </a:xfrm>
          <a:prstGeom prst="rect">
            <a:avLst/>
          </a:prstGeom>
          <a:solidFill>
            <a:srgbClr val="99FF99"/>
          </a:solidFill>
          <a:scene3d>
            <a:camera prst="orthographicFront"/>
            <a:lightRig rig="threePt" dir="t"/>
          </a:scene3d>
          <a:sp3d>
            <a:bevelT w="165100" prst="coolSlant"/>
          </a:sp3d>
        </p:spPr>
        <p:txBody>
          <a:bodyPr wrap="square" rtlCol="0">
            <a:spAutoFit/>
          </a:bodyPr>
          <a:lstStyle/>
          <a:p>
            <a:r>
              <a:rPr lang="en-US" sz="2800" dirty="0" err="1" smtClean="0">
                <a:latin typeface="NikoshBAN" panose="02000000000000000000" pitchFamily="2" charset="0"/>
                <a:cs typeface="NikoshBAN" panose="02000000000000000000" pitchFamily="2" charset="0"/>
              </a:rPr>
              <a:t>জনাব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শাইয়ানের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ব্যবসায়ে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নিম্নলিখিত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লেনদেনগুলো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সংগঠিত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হয়</a:t>
            </a:r>
            <a:endParaRPr lang="en-US" sz="2800" dirty="0" smtClean="0">
              <a:latin typeface="NikoshBAN" panose="02000000000000000000" pitchFamily="2" charset="0"/>
              <a:cs typeface="NikoshBAN" panose="02000000000000000000" pitchFamily="2" charset="0"/>
            </a:endParaRPr>
          </a:p>
          <a:p>
            <a:r>
              <a:rPr lang="en-US" sz="2800" dirty="0" smtClean="0">
                <a:latin typeface="NikoshBAN" panose="02000000000000000000" pitchFamily="2" charset="0"/>
                <a:cs typeface="NikoshBAN" panose="02000000000000000000" pitchFamily="2" charset="0"/>
              </a:rPr>
              <a:t>০১। </a:t>
            </a:r>
            <a:r>
              <a:rPr lang="en-US" sz="2800" dirty="0" err="1" smtClean="0">
                <a:latin typeface="NikoshBAN" panose="02000000000000000000" pitchFamily="2" charset="0"/>
                <a:cs typeface="NikoshBAN" panose="02000000000000000000" pitchFamily="2" charset="0"/>
              </a:rPr>
              <a:t>জনাব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শাইয়ান</a:t>
            </a:r>
            <a:r>
              <a:rPr lang="en-US" sz="2800" dirty="0" smtClean="0">
                <a:latin typeface="NikoshBAN" panose="02000000000000000000" pitchFamily="2" charset="0"/>
                <a:cs typeface="NikoshBAN" panose="02000000000000000000" pitchFamily="2" charset="0"/>
              </a:rPr>
              <a:t> ২,০০,০০০ </a:t>
            </a:r>
            <a:r>
              <a:rPr lang="en-US" sz="2800" dirty="0" err="1" smtClean="0">
                <a:latin typeface="NikoshBAN" panose="02000000000000000000" pitchFamily="2" charset="0"/>
                <a:cs typeface="NikoshBAN" panose="02000000000000000000" pitchFamily="2" charset="0"/>
              </a:rPr>
              <a:t>টাকা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নগদ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বিনিয়োগের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মাধ্যমে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ব্যবসা</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করেন</a:t>
            </a:r>
            <a:r>
              <a:rPr lang="en-US" sz="2800" dirty="0" smtClean="0">
                <a:latin typeface="NikoshBAN" panose="02000000000000000000" pitchFamily="2" charset="0"/>
                <a:cs typeface="NikoshBAN" panose="02000000000000000000" pitchFamily="2" charset="0"/>
              </a:rPr>
              <a:t>।</a:t>
            </a:r>
          </a:p>
          <a:p>
            <a:r>
              <a:rPr lang="en-US" sz="2800" dirty="0" smtClean="0">
                <a:latin typeface="NikoshBAN" panose="02000000000000000000" pitchFamily="2" charset="0"/>
                <a:cs typeface="NikoshBAN" panose="02000000000000000000" pitchFamily="2" charset="0"/>
              </a:rPr>
              <a:t>০২। </a:t>
            </a:r>
            <a:r>
              <a:rPr lang="en-US" sz="2800" dirty="0" err="1" smtClean="0">
                <a:latin typeface="NikoshBAN" panose="02000000000000000000" pitchFamily="2" charset="0"/>
                <a:cs typeface="NikoshBAN" panose="02000000000000000000" pitchFamily="2" charset="0"/>
              </a:rPr>
              <a:t>ব্যবসায়ের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জন্য</a:t>
            </a:r>
            <a:r>
              <a:rPr lang="en-US" sz="2800" dirty="0" smtClean="0">
                <a:latin typeface="NikoshBAN" panose="02000000000000000000" pitchFamily="2" charset="0"/>
                <a:cs typeface="NikoshBAN" panose="02000000000000000000" pitchFamily="2" charset="0"/>
              </a:rPr>
              <a:t> ২৫,০০০ </a:t>
            </a:r>
            <a:r>
              <a:rPr lang="en-US" sz="2800" dirty="0" err="1" smtClean="0">
                <a:latin typeface="NikoshBAN" panose="02000000000000000000" pitchFamily="2" charset="0"/>
                <a:cs typeface="NikoshBAN" panose="02000000000000000000" pitchFamily="2" charset="0"/>
              </a:rPr>
              <a:t>টাকা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মূল্যের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আসবাবপত্র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করেন</a:t>
            </a:r>
            <a:r>
              <a:rPr lang="en-US" sz="2800" dirty="0" smtClean="0">
                <a:latin typeface="NikoshBAN" panose="02000000000000000000" pitchFamily="2" charset="0"/>
                <a:cs typeface="NikoshBAN" panose="02000000000000000000" pitchFamily="2" charset="0"/>
              </a:rPr>
              <a:t>।</a:t>
            </a:r>
          </a:p>
          <a:p>
            <a:r>
              <a:rPr lang="en-US" sz="2800" dirty="0" smtClean="0">
                <a:latin typeface="NikoshBAN" panose="02000000000000000000" pitchFamily="2" charset="0"/>
                <a:cs typeface="NikoshBAN" panose="02000000000000000000" pitchFamily="2" charset="0"/>
              </a:rPr>
              <a:t>০৩। </a:t>
            </a:r>
            <a:r>
              <a:rPr lang="en-US" sz="2800" dirty="0" err="1" smtClean="0">
                <a:latin typeface="NikoshBAN" panose="02000000000000000000" pitchFamily="2" charset="0"/>
                <a:cs typeface="NikoshBAN" panose="02000000000000000000" pitchFamily="2" charset="0"/>
              </a:rPr>
              <a:t>নগদে</a:t>
            </a:r>
            <a:r>
              <a:rPr lang="en-US" sz="2800" dirty="0" smtClean="0">
                <a:latin typeface="NikoshBAN" panose="02000000000000000000" pitchFamily="2" charset="0"/>
                <a:cs typeface="NikoshBAN" panose="02000000000000000000" pitchFamily="2" charset="0"/>
              </a:rPr>
              <a:t> ১,০০,০০০ </a:t>
            </a:r>
            <a:r>
              <a:rPr lang="en-US" sz="2800" dirty="0" err="1" smtClean="0">
                <a:latin typeface="NikoshBAN" panose="02000000000000000000" pitchFamily="2" charset="0"/>
                <a:cs typeface="NikoshBAN" panose="02000000000000000000" pitchFamily="2" charset="0"/>
              </a:rPr>
              <a:t>টাকার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পণ্য</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করেন</a:t>
            </a:r>
            <a:r>
              <a:rPr lang="en-US" sz="2800" dirty="0" smtClean="0">
                <a:latin typeface="NikoshBAN" panose="02000000000000000000" pitchFamily="2" charset="0"/>
                <a:cs typeface="NikoshBAN" panose="02000000000000000000" pitchFamily="2" charset="0"/>
              </a:rPr>
              <a:t>।</a:t>
            </a:r>
          </a:p>
          <a:p>
            <a:r>
              <a:rPr lang="en-US" sz="2800" dirty="0" smtClean="0">
                <a:latin typeface="NikoshBAN" panose="02000000000000000000" pitchFamily="2" charset="0"/>
                <a:cs typeface="NikoshBAN" panose="02000000000000000000" pitchFamily="2" charset="0"/>
              </a:rPr>
              <a:t>০৪। </a:t>
            </a:r>
            <a:r>
              <a:rPr lang="en-US" sz="2800" dirty="0" err="1" smtClean="0">
                <a:latin typeface="NikoshBAN" panose="02000000000000000000" pitchFamily="2" charset="0"/>
                <a:cs typeface="NikoshBAN" panose="02000000000000000000" pitchFamily="2" charset="0"/>
              </a:rPr>
              <a:t>ম্যানেজার‌কে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বেতন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প্রদান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করেন</a:t>
            </a:r>
            <a:r>
              <a:rPr lang="en-US" sz="2800" dirty="0" smtClean="0">
                <a:latin typeface="NikoshBAN" panose="02000000000000000000" pitchFamily="2" charset="0"/>
                <a:cs typeface="NikoshBAN" panose="02000000000000000000" pitchFamily="2" charset="0"/>
              </a:rPr>
              <a:t> ২০,০০০ </a:t>
            </a:r>
            <a:r>
              <a:rPr lang="en-US" sz="2800" dirty="0" err="1">
                <a:latin typeface="NikoshBAN" panose="02000000000000000000" pitchFamily="2" charset="0"/>
                <a:cs typeface="NikoshBAN" panose="02000000000000000000" pitchFamily="2" charset="0"/>
              </a:rPr>
              <a:t>টাকা</a:t>
            </a:r>
            <a:r>
              <a:rPr lang="en-US" sz="2800" dirty="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a:t>
            </a:r>
          </a:p>
          <a:p>
            <a:r>
              <a:rPr lang="en-US" sz="2800" dirty="0" smtClean="0">
                <a:latin typeface="NikoshBAN" panose="02000000000000000000" pitchFamily="2" charset="0"/>
                <a:cs typeface="NikoshBAN" panose="02000000000000000000" pitchFamily="2" charset="0"/>
              </a:rPr>
              <a:t>০৫। </a:t>
            </a:r>
            <a:r>
              <a:rPr lang="en-US" sz="2800" dirty="0" err="1" smtClean="0">
                <a:latin typeface="NikoshBAN" panose="02000000000000000000" pitchFamily="2" charset="0"/>
                <a:cs typeface="NikoshBAN" panose="02000000000000000000" pitchFamily="2" charset="0"/>
              </a:rPr>
              <a:t>দৈনিক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পত্রিকায়</a:t>
            </a:r>
            <a:r>
              <a:rPr lang="en-US" sz="2800" dirty="0" smtClean="0">
                <a:latin typeface="NikoshBAN" panose="02000000000000000000" pitchFamily="2" charset="0"/>
                <a:cs typeface="NikoshBAN" panose="02000000000000000000" pitchFamily="2" charset="0"/>
              </a:rPr>
              <a:t> ৫০০ </a:t>
            </a:r>
            <a:r>
              <a:rPr lang="en-US" sz="2800" dirty="0" err="1" smtClean="0">
                <a:latin typeface="NikoshBAN" panose="02000000000000000000" pitchFamily="2" charset="0"/>
                <a:cs typeface="NikoshBAN" panose="02000000000000000000" pitchFamily="2" charset="0"/>
              </a:rPr>
              <a:t>টাকা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বিজ্ঞাপন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প্রদান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করেন</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1443037" y="5386388"/>
            <a:ext cx="9972675" cy="1077218"/>
          </a:xfrm>
          <a:prstGeom prst="rect">
            <a:avLst/>
          </a:prstGeom>
          <a:solidFill>
            <a:srgbClr val="FFC000"/>
          </a:solidFill>
        </p:spPr>
        <p:txBody>
          <a:bodyPr wrap="square" rtlCol="0">
            <a:spAutoFit/>
          </a:bodyPr>
          <a:lstStyle/>
          <a:p>
            <a:r>
              <a:rPr lang="en-US" sz="3200" dirty="0" err="1" smtClean="0">
                <a:latin typeface="NikoshBAN" panose="02000000000000000000" pitchFamily="2" charset="0"/>
                <a:cs typeface="NikoshBAN" panose="02000000000000000000" pitchFamily="2" charset="0"/>
              </a:rPr>
              <a:t>করণীয়ঃ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আধুনিক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দৃষ্টিকোণ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লেনদেনের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সাথে</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জড়িত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হিসাবখাতগুলো</a:t>
            </a:r>
            <a:r>
              <a:rPr lang="en-US" sz="3200" dirty="0" smtClean="0">
                <a:latin typeface="NikoshBAN" panose="02000000000000000000" pitchFamily="2" charset="0"/>
                <a:cs typeface="NikoshBAN" panose="02000000000000000000" pitchFamily="2" charset="0"/>
              </a:rPr>
              <a:t>  </a:t>
            </a:r>
          </a:p>
          <a:p>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চিহ্নিত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9" name="Content Placeholder 8"/>
          <p:cNvSpPr>
            <a:spLocks noGrp="1"/>
          </p:cNvSpPr>
          <p:nvPr>
            <p:ph idx="1"/>
          </p:nvPr>
        </p:nvSpPr>
        <p:spPr>
          <a:xfrm>
            <a:off x="609600" y="1600207"/>
            <a:ext cx="10972800" cy="4190994"/>
          </a:xfrm>
        </p:spPr>
        <p:txBody>
          <a:bodyPr/>
          <a:lstStyle/>
          <a:p>
            <a:endParaRPr lang="en-US" dirty="0"/>
          </a:p>
        </p:txBody>
      </p:sp>
    </p:spTree>
    <p:extLst>
      <p:ext uri="{BB962C8B-B14F-4D97-AF65-F5344CB8AC3E}">
        <p14:creationId xmlns:p14="http://schemas.microsoft.com/office/powerpoint/2010/main" xmlns="" val="1007029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 xmlns:a16="http://schemas.microsoft.com/office/drawing/2014/main" id="{8ECF6E53-BD29-4C0D-9AD3-3E1708826A6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176" y="0"/>
            <a:ext cx="12192000" cy="6993015"/>
            <a:chOff x="-3176" y="0"/>
            <a:chExt cx="12192000" cy="6993015"/>
          </a:xfrm>
          <a:noFill/>
        </p:grpSpPr>
        <p:sp useBgFill="1">
          <p:nvSpPr>
            <p:cNvPr id="26" name="Rectangle 25">
              <a:extLst>
                <a:ext uri="{FF2B5EF4-FFF2-40B4-BE49-F238E27FC236}">
                  <a16:creationId xmlns="" xmlns:a16="http://schemas.microsoft.com/office/drawing/2014/main" id="{353D341A-76E2-4E18-9186-A23AB8AF90B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0" y="0"/>
              <a:ext cx="12188824" cy="68580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6">
              <a:extLst>
                <a:ext uri="{FF2B5EF4-FFF2-40B4-BE49-F238E27FC236}">
                  <a16:creationId xmlns="" xmlns:a16="http://schemas.microsoft.com/office/drawing/2014/main" id="{AADD72CF-72AC-41C3-AC1A-1C864D3110FD}"/>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3"/>
            <a:stretch>
              <a:fillRect/>
            </a:stretch>
          </p:blipFill>
          <p:spPr>
            <a:xfrm>
              <a:off x="-3176" y="142661"/>
              <a:ext cx="12192000" cy="6850354"/>
            </a:xfrm>
            <a:prstGeom prst="rect">
              <a:avLst/>
            </a:prstGeom>
            <a:grpFill/>
          </p:spPr>
        </p:pic>
      </p:grpSp>
      <p:sp>
        <p:nvSpPr>
          <p:cNvPr id="33" name="Rectangle 32">
            <a:extLst>
              <a:ext uri="{FF2B5EF4-FFF2-40B4-BE49-F238E27FC236}">
                <a16:creationId xmlns="" xmlns:a16="http://schemas.microsoft.com/office/drawing/2014/main" id="{2170F728-C2F1-46CE-BA22-F8F0CDF9CF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5993754"/>
            <a:ext cx="8968085"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 xmlns:a16="http://schemas.microsoft.com/office/drawing/2014/main" id="{212791CF-354A-4144-A3C0-4AC8978433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111716" y="5993754"/>
            <a:ext cx="3080285" cy="275942"/>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129607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081103" y="732384"/>
            <a:ext cx="5418171" cy="5418171"/>
          </a:xfrm>
          <a:prstGeom prst="rect">
            <a:avLst/>
          </a:prstGeom>
        </p:spPr>
      </p:pic>
      <p:sp>
        <p:nvSpPr>
          <p:cNvPr id="5" name="TextBox 4"/>
          <p:cNvSpPr txBox="1"/>
          <p:nvPr/>
        </p:nvSpPr>
        <p:spPr>
          <a:xfrm>
            <a:off x="1834804" y="635298"/>
            <a:ext cx="3094893" cy="707886"/>
          </a:xfrm>
          <a:prstGeom prst="rect">
            <a:avLst/>
          </a:prstGeom>
          <a:noFill/>
        </p:spPr>
        <p:txBody>
          <a:bodyPr wrap="square" rtlCol="0">
            <a:spAutoFit/>
          </a:bodyPr>
          <a:lstStyle/>
          <a:p>
            <a:r>
              <a:rPr lang="en-US" sz="4000" u="sng" dirty="0" err="1" smtClean="0">
                <a:solidFill>
                  <a:srgbClr val="FF0000"/>
                </a:solidFill>
                <a:latin typeface="NikoshBAN" panose="02000000000000000000" pitchFamily="2" charset="0"/>
                <a:cs typeface="NikoshBAN" panose="02000000000000000000" pitchFamily="2" charset="0"/>
              </a:rPr>
              <a:t>শিক্ষক</a:t>
            </a:r>
            <a:r>
              <a:rPr lang="en-US" sz="4000" u="sng" dirty="0" smtClean="0">
                <a:solidFill>
                  <a:srgbClr val="FF0000"/>
                </a:solidFill>
                <a:latin typeface="NikoshBAN" panose="02000000000000000000" pitchFamily="2" charset="0"/>
                <a:cs typeface="NikoshBAN" panose="02000000000000000000" pitchFamily="2" charset="0"/>
              </a:rPr>
              <a:t> </a:t>
            </a:r>
            <a:r>
              <a:rPr lang="en-US" sz="4000" u="sng" dirty="0" err="1" smtClean="0">
                <a:solidFill>
                  <a:srgbClr val="FF0000"/>
                </a:solidFill>
                <a:latin typeface="NikoshBAN" panose="02000000000000000000" pitchFamily="2" charset="0"/>
                <a:cs typeface="NikoshBAN" panose="02000000000000000000" pitchFamily="2" charset="0"/>
              </a:rPr>
              <a:t>পরিচিতি</a:t>
            </a:r>
            <a:endParaRPr lang="en-US" sz="4000" u="sng" dirty="0">
              <a:solidFill>
                <a:srgbClr val="FF0000"/>
              </a:solidFill>
              <a:latin typeface="NikoshBAN" panose="02000000000000000000" pitchFamily="2" charset="0"/>
              <a:cs typeface="NikoshBAN" panose="02000000000000000000" pitchFamily="2" charset="0"/>
            </a:endParaRPr>
          </a:p>
        </p:txBody>
      </p:sp>
      <p:sp>
        <p:nvSpPr>
          <p:cNvPr id="6" name="TextBox 5"/>
          <p:cNvSpPr txBox="1"/>
          <p:nvPr/>
        </p:nvSpPr>
        <p:spPr>
          <a:xfrm>
            <a:off x="211017" y="2067950"/>
            <a:ext cx="5992839" cy="3231654"/>
          </a:xfrm>
          <a:prstGeom prst="rect">
            <a:avLst/>
          </a:prstGeom>
          <a:noFill/>
        </p:spPr>
        <p:txBody>
          <a:bodyPr wrap="square" rtlCol="0">
            <a:spAutoFit/>
          </a:bodyPr>
          <a:lstStyle/>
          <a:p>
            <a:pPr algn="ctr"/>
            <a:r>
              <a:rPr lang="en-US" sz="4400" dirty="0" err="1" smtClean="0">
                <a:solidFill>
                  <a:srgbClr val="0070C0"/>
                </a:solidFill>
                <a:latin typeface="NikoshBAN" panose="02000000000000000000" pitchFamily="2" charset="0"/>
                <a:cs typeface="NikoshBAN" panose="02000000000000000000" pitchFamily="2" charset="0"/>
              </a:rPr>
              <a:t>আতিক</a:t>
            </a:r>
            <a:r>
              <a:rPr lang="en-US" sz="4400" dirty="0" smtClean="0">
                <a:solidFill>
                  <a:srgbClr val="0070C0"/>
                </a:solidFill>
                <a:latin typeface="NikoshBAN" panose="02000000000000000000" pitchFamily="2" charset="0"/>
                <a:cs typeface="NikoshBAN" panose="02000000000000000000" pitchFamily="2" charset="0"/>
              </a:rPr>
              <a:t> </a:t>
            </a:r>
            <a:r>
              <a:rPr lang="en-US" sz="4400" dirty="0" err="1" smtClean="0">
                <a:solidFill>
                  <a:srgbClr val="0070C0"/>
                </a:solidFill>
                <a:latin typeface="NikoshBAN" panose="02000000000000000000" pitchFamily="2" charset="0"/>
                <a:cs typeface="NikoshBAN" panose="02000000000000000000" pitchFamily="2" charset="0"/>
              </a:rPr>
              <a:t>উল্যাহ</a:t>
            </a:r>
            <a:endParaRPr lang="bn-IN" sz="4400" dirty="0" smtClean="0">
              <a:solidFill>
                <a:srgbClr val="0070C0"/>
              </a:solidFill>
              <a:latin typeface="NikoshBAN" panose="02000000000000000000" pitchFamily="2" charset="0"/>
              <a:cs typeface="NikoshBAN" panose="02000000000000000000" pitchFamily="2" charset="0"/>
            </a:endParaRPr>
          </a:p>
          <a:p>
            <a:pPr algn="ctr"/>
            <a:r>
              <a:rPr lang="bn-IN" sz="4000" dirty="0" smtClean="0">
                <a:solidFill>
                  <a:srgbClr val="0070C0"/>
                </a:solidFill>
                <a:latin typeface="NikoshBAN" panose="02000000000000000000" pitchFamily="2" charset="0"/>
                <a:cs typeface="NikoshBAN" panose="02000000000000000000" pitchFamily="2" charset="0"/>
              </a:rPr>
              <a:t>প্রভাষক</a:t>
            </a:r>
          </a:p>
          <a:p>
            <a:pPr algn="ctr"/>
            <a:r>
              <a:rPr lang="bn-IN" sz="4000" dirty="0" smtClean="0">
                <a:solidFill>
                  <a:srgbClr val="0070C0"/>
                </a:solidFill>
                <a:latin typeface="NikoshBAN" panose="02000000000000000000" pitchFamily="2" charset="0"/>
                <a:cs typeface="NikoshBAN" panose="02000000000000000000" pitchFamily="2" charset="0"/>
              </a:rPr>
              <a:t>হিসাববিজ্ঞান বিভাগ</a:t>
            </a:r>
          </a:p>
          <a:p>
            <a:pPr algn="ctr"/>
            <a:r>
              <a:rPr lang="en-US" sz="4000" dirty="0" err="1" smtClean="0">
                <a:solidFill>
                  <a:srgbClr val="0070C0"/>
                </a:solidFill>
                <a:latin typeface="NikoshBAN" panose="02000000000000000000" pitchFamily="2" charset="0"/>
                <a:cs typeface="NikoshBAN" panose="02000000000000000000" pitchFamily="2" charset="0"/>
              </a:rPr>
              <a:t>দোল্লাই</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নোয়াবপুর</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সরকারি</a:t>
            </a:r>
            <a:r>
              <a:rPr lang="bn-IN" sz="4000" dirty="0" smtClean="0">
                <a:solidFill>
                  <a:srgbClr val="0070C0"/>
                </a:solidFill>
                <a:latin typeface="NikoshBAN" panose="02000000000000000000" pitchFamily="2" charset="0"/>
                <a:cs typeface="NikoshBAN" panose="02000000000000000000" pitchFamily="2" charset="0"/>
              </a:rPr>
              <a:t> </a:t>
            </a:r>
            <a:r>
              <a:rPr lang="bn-IN" sz="4000" dirty="0" smtClean="0">
                <a:solidFill>
                  <a:srgbClr val="0070C0"/>
                </a:solidFill>
                <a:latin typeface="NikoshBAN" panose="02000000000000000000" pitchFamily="2" charset="0"/>
                <a:cs typeface="NikoshBAN" panose="02000000000000000000" pitchFamily="2" charset="0"/>
              </a:rPr>
              <a:t>কলেজ</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চান্দিনা</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কুমিল্লা</a:t>
            </a:r>
            <a:r>
              <a:rPr lang="en-US" sz="4000" dirty="0" smtClean="0">
                <a:solidFill>
                  <a:srgbClr val="0070C0"/>
                </a:solidFill>
                <a:latin typeface="NikoshBAN" panose="02000000000000000000" pitchFamily="2" charset="0"/>
                <a:cs typeface="NikoshBAN" panose="02000000000000000000" pitchFamily="2" charset="0"/>
              </a:rPr>
              <a:t>।</a:t>
            </a:r>
            <a:endParaRPr lang="en-US" sz="40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88030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3000" fill="hold"/>
                                        <p:tgtEl>
                                          <p:spTgt spid="5"/>
                                        </p:tgtEl>
                                        <p:attrNameLst>
                                          <p:attrName>r</p:attrName>
                                        </p:attrNameLst>
                                      </p:cBhvr>
                                    </p:animRot>
                                  </p:childTnLst>
                                </p:cTn>
                              </p:par>
                            </p:childTnLst>
                          </p:cTn>
                        </p:par>
                        <p:par>
                          <p:cTn id="7" fill="hold">
                            <p:stCondLst>
                              <p:cond delay="3000"/>
                            </p:stCondLst>
                            <p:childTnLst>
                              <p:par>
                                <p:cTn id="8" presetID="8" presetClass="emph" presetSubtype="0" fill="hold" grpId="0" nodeType="afterEffect">
                                  <p:stCondLst>
                                    <p:cond delay="0"/>
                                  </p:stCondLst>
                                  <p:childTnLst>
                                    <p:animRot by="21600000">
                                      <p:cBhvr>
                                        <p:cTn id="9"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0262" y="624111"/>
            <a:ext cx="8911687" cy="1033241"/>
          </a:xfrm>
          <a:solidFill>
            <a:schemeClr val="accent6">
              <a:lumMod val="20000"/>
              <a:lumOff val="80000"/>
            </a:schemeClr>
          </a:solidFill>
        </p:spPr>
        <p:txBody>
          <a:bodyPr>
            <a:normAutofit/>
          </a:bodyPr>
          <a:lstStyle/>
          <a:p>
            <a:pPr algn="ctr"/>
            <a:r>
              <a:rPr lang="en-US" sz="5400" dirty="0" err="1" smtClean="0">
                <a:solidFill>
                  <a:schemeClr val="accent1">
                    <a:lumMod val="60000"/>
                    <a:lumOff val="40000"/>
                  </a:schemeClr>
                </a:solidFill>
                <a:latin typeface="NikoshBAN" panose="02000000000000000000" pitchFamily="2" charset="0"/>
                <a:cs typeface="NikoshBAN" panose="02000000000000000000" pitchFamily="2" charset="0"/>
              </a:rPr>
              <a:t>নিচের</a:t>
            </a:r>
            <a:r>
              <a:rPr lang="en-US" sz="5400" dirty="0" smtClean="0">
                <a:solidFill>
                  <a:schemeClr val="accent1">
                    <a:lumMod val="60000"/>
                    <a:lumOff val="40000"/>
                  </a:schemeClr>
                </a:solidFill>
                <a:latin typeface="NikoshBAN" panose="02000000000000000000" pitchFamily="2" charset="0"/>
                <a:cs typeface="NikoshBAN" panose="02000000000000000000" pitchFamily="2" charset="0"/>
              </a:rPr>
              <a:t> </a:t>
            </a:r>
            <a:r>
              <a:rPr lang="en-US" sz="5400" dirty="0" err="1" smtClean="0">
                <a:solidFill>
                  <a:schemeClr val="accent1">
                    <a:lumMod val="60000"/>
                    <a:lumOff val="40000"/>
                  </a:schemeClr>
                </a:solidFill>
                <a:latin typeface="NikoshBAN" panose="02000000000000000000" pitchFamily="2" charset="0"/>
                <a:cs typeface="NikoshBAN" panose="02000000000000000000" pitchFamily="2" charset="0"/>
              </a:rPr>
              <a:t>ছবিটি</a:t>
            </a:r>
            <a:r>
              <a:rPr lang="en-US" sz="5400" dirty="0" smtClean="0">
                <a:solidFill>
                  <a:schemeClr val="accent1">
                    <a:lumMod val="60000"/>
                    <a:lumOff val="40000"/>
                  </a:schemeClr>
                </a:solidFill>
                <a:latin typeface="NikoshBAN" panose="02000000000000000000" pitchFamily="2" charset="0"/>
                <a:cs typeface="NikoshBAN" panose="02000000000000000000" pitchFamily="2" charset="0"/>
              </a:rPr>
              <a:t> </a:t>
            </a:r>
            <a:r>
              <a:rPr lang="en-US" sz="5400" dirty="0" err="1" smtClean="0">
                <a:solidFill>
                  <a:schemeClr val="accent1">
                    <a:lumMod val="60000"/>
                    <a:lumOff val="40000"/>
                  </a:schemeClr>
                </a:solidFill>
                <a:latin typeface="NikoshBAN" panose="02000000000000000000" pitchFamily="2" charset="0"/>
                <a:cs typeface="NikoshBAN" panose="02000000000000000000" pitchFamily="2" charset="0"/>
              </a:rPr>
              <a:t>লক্ষ্য</a:t>
            </a:r>
            <a:r>
              <a:rPr lang="en-US" sz="5400" dirty="0" smtClean="0">
                <a:solidFill>
                  <a:schemeClr val="accent1">
                    <a:lumMod val="60000"/>
                    <a:lumOff val="40000"/>
                  </a:schemeClr>
                </a:solidFill>
                <a:latin typeface="NikoshBAN" panose="02000000000000000000" pitchFamily="2" charset="0"/>
                <a:cs typeface="NikoshBAN" panose="02000000000000000000" pitchFamily="2" charset="0"/>
              </a:rPr>
              <a:t> </a:t>
            </a:r>
            <a:r>
              <a:rPr lang="en-US" sz="5400" dirty="0" err="1" smtClean="0">
                <a:solidFill>
                  <a:schemeClr val="accent1">
                    <a:lumMod val="60000"/>
                    <a:lumOff val="40000"/>
                  </a:schemeClr>
                </a:solidFill>
                <a:latin typeface="NikoshBAN" panose="02000000000000000000" pitchFamily="2" charset="0"/>
                <a:cs typeface="NikoshBAN" panose="02000000000000000000" pitchFamily="2" charset="0"/>
              </a:rPr>
              <a:t>কর</a:t>
            </a:r>
            <a:r>
              <a:rPr lang="en-US" sz="5400" dirty="0" smtClean="0">
                <a:solidFill>
                  <a:schemeClr val="accent1">
                    <a:lumMod val="60000"/>
                    <a:lumOff val="40000"/>
                  </a:schemeClr>
                </a:solidFill>
                <a:latin typeface="NikoshBAN" panose="02000000000000000000" pitchFamily="2" charset="0"/>
                <a:cs typeface="NikoshBAN" panose="02000000000000000000" pitchFamily="2" charset="0"/>
              </a:rPr>
              <a:t> </a:t>
            </a:r>
            <a:endParaRPr lang="en-US" sz="5400" dirty="0">
              <a:solidFill>
                <a:schemeClr val="accent1">
                  <a:lumMod val="60000"/>
                  <a:lumOff val="40000"/>
                </a:schemeClr>
              </a:solidFill>
              <a:latin typeface="NikoshBAN" panose="02000000000000000000" pitchFamily="2" charset="0"/>
              <a:cs typeface="NikoshBAN" panose="02000000000000000000" pitchFamily="2" charset="0"/>
            </a:endParaRPr>
          </a:p>
        </p:txBody>
      </p:sp>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286250" y="2529681"/>
            <a:ext cx="3619500" cy="2667000"/>
          </a:xfrm>
        </p:spPr>
      </p:pic>
    </p:spTree>
    <p:extLst>
      <p:ext uri="{BB962C8B-B14F-4D97-AF65-F5344CB8AC3E}">
        <p14:creationId xmlns:p14="http://schemas.microsoft.com/office/powerpoint/2010/main" xmlns="" val="1699350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30053" y="789711"/>
            <a:ext cx="4433307" cy="942111"/>
          </a:xfrm>
          <a:solidFill>
            <a:schemeClr val="accent5">
              <a:lumMod val="60000"/>
              <a:lumOff val="40000"/>
              <a:alpha val="56000"/>
            </a:schemeClr>
          </a:solidFill>
        </p:spPr>
        <p:txBody>
          <a:bodyPr>
            <a:noAutofit/>
          </a:bodyPr>
          <a:lstStyle/>
          <a:p>
            <a:pPr algn="ctr"/>
            <a:r>
              <a:rPr lang="en-US" sz="6000" dirty="0" err="1" smtClean="0">
                <a:solidFill>
                  <a:srgbClr val="FF0000"/>
                </a:solidFill>
                <a:latin typeface="NikoshBAN" panose="02000000000000000000" pitchFamily="2" charset="0"/>
                <a:cs typeface="NikoshBAN" panose="02000000000000000000" pitchFamily="2" charset="0"/>
              </a:rPr>
              <a:t>আজকের</a:t>
            </a:r>
            <a:r>
              <a:rPr lang="en-US" sz="6000" dirty="0" smtClean="0">
                <a:solidFill>
                  <a:srgbClr val="FF0000"/>
                </a:solidFill>
                <a:latin typeface="NikoshBAN" panose="02000000000000000000" pitchFamily="2" charset="0"/>
                <a:cs typeface="NikoshBAN" panose="02000000000000000000" pitchFamily="2" charset="0"/>
              </a:rPr>
              <a:t> </a:t>
            </a:r>
            <a:r>
              <a:rPr lang="en-US" sz="6000" dirty="0" err="1" smtClean="0">
                <a:solidFill>
                  <a:srgbClr val="FF0000"/>
                </a:solidFill>
                <a:latin typeface="NikoshBAN" panose="02000000000000000000" pitchFamily="2" charset="0"/>
                <a:cs typeface="NikoshBAN" panose="02000000000000000000" pitchFamily="2" charset="0"/>
              </a:rPr>
              <a:t>পাঠ</a:t>
            </a:r>
            <a:r>
              <a:rPr lang="en-US" sz="6000" dirty="0" err="1">
                <a:solidFill>
                  <a:srgbClr val="FF0000"/>
                </a:solidFill>
                <a:latin typeface="NikoshBAN" panose="02000000000000000000" pitchFamily="2" charset="0"/>
                <a:cs typeface="NikoshBAN" panose="02000000000000000000" pitchFamily="2" charset="0"/>
              </a:rPr>
              <a:t>ঃ</a:t>
            </a:r>
            <a:endParaRPr lang="en-US" sz="6000" dirty="0">
              <a:solidFill>
                <a:srgbClr val="FF0000"/>
              </a:solidFill>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2289281" y="2008909"/>
            <a:ext cx="8094701" cy="3034146"/>
          </a:xfrm>
        </p:spPr>
        <p:txBody>
          <a:bodyPr>
            <a:noAutofit/>
          </a:bodyPr>
          <a:lstStyle/>
          <a:p>
            <a:pPr algn="ctr"/>
            <a:r>
              <a:rPr lang="en-US" sz="3200" dirty="0" err="1" smtClean="0">
                <a:solidFill>
                  <a:srgbClr val="0070C0"/>
                </a:solidFill>
                <a:latin typeface="NikoshBAN" panose="02000000000000000000" pitchFamily="2" charset="0"/>
                <a:cs typeface="NikoshBAN" panose="02000000000000000000" pitchFamily="2" charset="0"/>
              </a:rPr>
              <a:t>শ্রেনী</a:t>
            </a:r>
            <a:r>
              <a:rPr lang="en-US" sz="3200" dirty="0" smtClean="0">
                <a:solidFill>
                  <a:srgbClr val="0070C0"/>
                </a:solidFill>
                <a:latin typeface="NikoshBAN" panose="02000000000000000000" pitchFamily="2" charset="0"/>
                <a:cs typeface="NikoshBAN" panose="02000000000000000000" pitchFamily="2" charset="0"/>
              </a:rPr>
              <a:t> : </a:t>
            </a:r>
            <a:r>
              <a:rPr lang="en-US" sz="3200" dirty="0" err="1" smtClean="0">
                <a:solidFill>
                  <a:srgbClr val="0070C0"/>
                </a:solidFill>
                <a:latin typeface="NikoshBAN" panose="02000000000000000000" pitchFamily="2" charset="0"/>
                <a:cs typeface="NikoshBAN" panose="02000000000000000000" pitchFamily="2" charset="0"/>
              </a:rPr>
              <a:t>একাদশ</a:t>
            </a:r>
            <a:endParaRPr lang="en-US" sz="3200" dirty="0" smtClean="0">
              <a:solidFill>
                <a:srgbClr val="0070C0"/>
              </a:solidFill>
              <a:latin typeface="NikoshBAN" panose="02000000000000000000" pitchFamily="2" charset="0"/>
              <a:cs typeface="NikoshBAN" panose="02000000000000000000" pitchFamily="2" charset="0"/>
            </a:endParaRPr>
          </a:p>
          <a:p>
            <a:pPr algn="ctr"/>
            <a:r>
              <a:rPr lang="en-US" sz="3200" dirty="0" err="1" smtClean="0">
                <a:solidFill>
                  <a:srgbClr val="0070C0"/>
                </a:solidFill>
                <a:latin typeface="NikoshBAN" panose="02000000000000000000" pitchFamily="2" charset="0"/>
                <a:cs typeface="NikoshBAN" panose="02000000000000000000" pitchFamily="2" charset="0"/>
              </a:rPr>
              <a:t>বিষয়</a:t>
            </a:r>
            <a:r>
              <a:rPr lang="en-US" sz="3200" dirty="0" smtClean="0">
                <a:solidFill>
                  <a:srgbClr val="0070C0"/>
                </a:solidFill>
                <a:latin typeface="NikoshBAN" panose="02000000000000000000" pitchFamily="2" charset="0"/>
                <a:cs typeface="NikoshBAN" panose="02000000000000000000" pitchFamily="2" charset="0"/>
              </a:rPr>
              <a:t> : </a:t>
            </a:r>
            <a:r>
              <a:rPr lang="en-US" sz="3200" dirty="0" err="1" smtClean="0">
                <a:solidFill>
                  <a:srgbClr val="0070C0"/>
                </a:solidFill>
                <a:latin typeface="NikoshBAN" panose="02000000000000000000" pitchFamily="2" charset="0"/>
                <a:cs typeface="NikoshBAN" panose="02000000000000000000" pitchFamily="2" charset="0"/>
              </a:rPr>
              <a:t>হিসাববিজ্ঞান</a:t>
            </a:r>
            <a:endParaRPr lang="en-US" sz="3200" dirty="0" smtClean="0">
              <a:solidFill>
                <a:srgbClr val="0070C0"/>
              </a:solidFill>
              <a:latin typeface="NikoshBAN" panose="02000000000000000000" pitchFamily="2" charset="0"/>
              <a:cs typeface="NikoshBAN" panose="02000000000000000000" pitchFamily="2" charset="0"/>
            </a:endParaRPr>
          </a:p>
          <a:p>
            <a:pPr algn="ctr"/>
            <a:r>
              <a:rPr lang="en-US" sz="3200" dirty="0" err="1" smtClean="0">
                <a:solidFill>
                  <a:srgbClr val="0070C0"/>
                </a:solidFill>
                <a:latin typeface="NikoshBAN" panose="02000000000000000000" pitchFamily="2" charset="0"/>
                <a:cs typeface="NikoshBAN" panose="02000000000000000000" pitchFamily="2" charset="0"/>
              </a:rPr>
              <a:t>অধ্যায়</a:t>
            </a:r>
            <a:r>
              <a:rPr lang="en-US" sz="3200" dirty="0" smtClean="0">
                <a:solidFill>
                  <a:srgbClr val="0070C0"/>
                </a:solidFill>
                <a:latin typeface="NikoshBAN" panose="02000000000000000000" pitchFamily="2" charset="0"/>
                <a:cs typeface="NikoshBAN" panose="02000000000000000000" pitchFamily="2" charset="0"/>
              </a:rPr>
              <a:t> : </a:t>
            </a:r>
            <a:r>
              <a:rPr lang="en-US" sz="3200" dirty="0" err="1" smtClean="0">
                <a:solidFill>
                  <a:srgbClr val="0070C0"/>
                </a:solidFill>
                <a:latin typeface="NikoshBAN" panose="02000000000000000000" pitchFamily="2" charset="0"/>
                <a:cs typeface="NikoshBAN" panose="02000000000000000000" pitchFamily="2" charset="0"/>
              </a:rPr>
              <a:t>দ্বিতীয়</a:t>
            </a:r>
            <a:endParaRPr lang="en-US" sz="3200" dirty="0" smtClean="0">
              <a:solidFill>
                <a:srgbClr val="0070C0"/>
              </a:solidFill>
              <a:latin typeface="NikoshBAN" panose="02000000000000000000" pitchFamily="2" charset="0"/>
              <a:cs typeface="NikoshBAN" panose="02000000000000000000" pitchFamily="2" charset="0"/>
            </a:endParaRPr>
          </a:p>
          <a:p>
            <a:pPr algn="ctr"/>
            <a:r>
              <a:rPr lang="en-US" sz="3200" dirty="0" err="1" smtClean="0">
                <a:solidFill>
                  <a:srgbClr val="0070C0"/>
                </a:solidFill>
                <a:latin typeface="NikoshBAN" panose="02000000000000000000" pitchFamily="2" charset="0"/>
                <a:cs typeface="NikoshBAN" panose="02000000000000000000" pitchFamily="2" charset="0"/>
              </a:rPr>
              <a:t>হিসাব</a:t>
            </a:r>
            <a:r>
              <a:rPr lang="en-US" sz="3200" dirty="0" smtClean="0">
                <a:solidFill>
                  <a:srgbClr val="0070C0"/>
                </a:solidFill>
                <a:latin typeface="NikoshBAN" panose="02000000000000000000" pitchFamily="2" charset="0"/>
                <a:cs typeface="NikoshBAN" panose="02000000000000000000" pitchFamily="2" charset="0"/>
              </a:rPr>
              <a:t> </a:t>
            </a:r>
            <a:r>
              <a:rPr lang="en-US" sz="3200" dirty="0" smtClean="0">
                <a:solidFill>
                  <a:srgbClr val="0070C0"/>
                </a:solidFill>
                <a:latin typeface="NikoshBAN" panose="02000000000000000000" pitchFamily="2" charset="0"/>
                <a:cs typeface="NikoshBAN" panose="02000000000000000000" pitchFamily="2" charset="0"/>
              </a:rPr>
              <a:t>ও </a:t>
            </a:r>
            <a:r>
              <a:rPr lang="en-US" sz="3200" dirty="0" err="1" smtClean="0">
                <a:solidFill>
                  <a:srgbClr val="0070C0"/>
                </a:solidFill>
                <a:latin typeface="NikoshBAN" panose="02000000000000000000" pitchFamily="2" charset="0"/>
                <a:cs typeface="NikoshBAN" panose="02000000000000000000" pitchFamily="2" charset="0"/>
              </a:rPr>
              <a:t>হিসাবের</a:t>
            </a:r>
            <a:r>
              <a:rPr lang="en-US" sz="3200" dirty="0" smtClean="0">
                <a:solidFill>
                  <a:srgbClr val="0070C0"/>
                </a:solidFill>
                <a:latin typeface="NikoshBAN" panose="02000000000000000000" pitchFamily="2" charset="0"/>
                <a:cs typeface="NikoshBAN" panose="02000000000000000000" pitchFamily="2" charset="0"/>
              </a:rPr>
              <a:t> </a:t>
            </a:r>
            <a:r>
              <a:rPr lang="en-US" sz="3200" dirty="0" err="1" smtClean="0">
                <a:solidFill>
                  <a:srgbClr val="0070C0"/>
                </a:solidFill>
                <a:latin typeface="NikoshBAN" panose="02000000000000000000" pitchFamily="2" charset="0"/>
                <a:cs typeface="NikoshBAN" panose="02000000000000000000" pitchFamily="2" charset="0"/>
              </a:rPr>
              <a:t>শ্রেণিবিভাগ</a:t>
            </a:r>
            <a:endParaRPr lang="en-US" sz="32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675112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2219" y="581247"/>
            <a:ext cx="8911687" cy="1280890"/>
          </a:xfrm>
          <a:solidFill>
            <a:srgbClr val="00B0F0"/>
          </a:solidFill>
        </p:spPr>
        <p:txBody>
          <a:bodyPr>
            <a:normAutofit/>
          </a:bodyPr>
          <a:lstStyle/>
          <a:p>
            <a:r>
              <a:rPr lang="en-US" sz="6000" dirty="0" err="1" smtClean="0">
                <a:solidFill>
                  <a:schemeClr val="bg1"/>
                </a:solidFill>
                <a:latin typeface="NikoshBAN" panose="02000000000000000000" pitchFamily="2" charset="0"/>
                <a:cs typeface="NikoshBAN" panose="02000000000000000000" pitchFamily="2" charset="0"/>
              </a:rPr>
              <a:t>শিখনফলঃ</a:t>
            </a:r>
            <a:endParaRPr lang="en-US" sz="6000" dirty="0">
              <a:solidFill>
                <a:schemeClr val="bg1"/>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671513" y="2133600"/>
            <a:ext cx="10833099" cy="3777622"/>
          </a:xfrm>
        </p:spPr>
        <p:txBody>
          <a:bodyPr>
            <a:noAutofit/>
          </a:bodyPr>
          <a:lstStyle/>
          <a:p>
            <a:endParaRPr lang="en-US" sz="4000" dirty="0" smtClean="0">
              <a:solidFill>
                <a:srgbClr val="7030A0"/>
              </a:solidFill>
              <a:latin typeface="NikoshBAN" panose="02000000000000000000" pitchFamily="2" charset="0"/>
              <a:cs typeface="NikoshBAN" panose="02000000000000000000" pitchFamily="2" charset="0"/>
            </a:endParaRPr>
          </a:p>
          <a:p>
            <a:r>
              <a:rPr lang="en-US" sz="3600" dirty="0" smtClean="0">
                <a:solidFill>
                  <a:srgbClr val="7030A0"/>
                </a:solidFill>
                <a:latin typeface="NikoshBAN" panose="02000000000000000000" pitchFamily="2" charset="0"/>
                <a:cs typeface="NikoshBAN" panose="02000000000000000000" pitchFamily="2" charset="0"/>
              </a:rPr>
              <a:t>১। হিসাব </a:t>
            </a:r>
            <a:r>
              <a:rPr lang="en-US" sz="3600" dirty="0" err="1" smtClean="0">
                <a:solidFill>
                  <a:srgbClr val="7030A0"/>
                </a:solidFill>
                <a:latin typeface="NikoshBAN" panose="02000000000000000000" pitchFamily="2" charset="0"/>
                <a:cs typeface="NikoshBAN" panose="02000000000000000000" pitchFamily="2" charset="0"/>
              </a:rPr>
              <a:t>কী</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বলতে</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পারবে</a:t>
            </a:r>
            <a:r>
              <a:rPr lang="en-US" sz="3600" dirty="0" smtClean="0">
                <a:solidFill>
                  <a:srgbClr val="7030A0"/>
                </a:solidFill>
                <a:latin typeface="NikoshBAN" panose="02000000000000000000" pitchFamily="2" charset="0"/>
                <a:cs typeface="NikoshBAN" panose="02000000000000000000" pitchFamily="2" charset="0"/>
              </a:rPr>
              <a:t>।</a:t>
            </a:r>
          </a:p>
          <a:p>
            <a:r>
              <a:rPr lang="en-US" sz="3600" dirty="0" smtClean="0">
                <a:solidFill>
                  <a:srgbClr val="7030A0"/>
                </a:solidFill>
                <a:latin typeface="NikoshBAN" panose="02000000000000000000" pitchFamily="2" charset="0"/>
                <a:cs typeface="NikoshBAN" panose="02000000000000000000" pitchFamily="2" charset="0"/>
              </a:rPr>
              <a:t>২। </a:t>
            </a:r>
            <a:r>
              <a:rPr lang="en-US" sz="3600" dirty="0" err="1" smtClean="0">
                <a:solidFill>
                  <a:srgbClr val="7030A0"/>
                </a:solidFill>
                <a:latin typeface="NikoshBAN" panose="02000000000000000000" pitchFamily="2" charset="0"/>
                <a:cs typeface="NikoshBAN" panose="02000000000000000000" pitchFamily="2" charset="0"/>
              </a:rPr>
              <a:t>হিসাবের</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ছক</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সম্পর্কে</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বলতে</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পারবে</a:t>
            </a:r>
            <a:r>
              <a:rPr lang="en-US" sz="3600" dirty="0" smtClean="0">
                <a:solidFill>
                  <a:srgbClr val="7030A0"/>
                </a:solidFill>
                <a:latin typeface="NikoshBAN" panose="02000000000000000000" pitchFamily="2" charset="0"/>
                <a:cs typeface="NikoshBAN" panose="02000000000000000000" pitchFamily="2" charset="0"/>
              </a:rPr>
              <a:t>। </a:t>
            </a:r>
            <a:endParaRPr lang="en-US" sz="3600" dirty="0" smtClean="0">
              <a:solidFill>
                <a:srgbClr val="7030A0"/>
              </a:solidFill>
              <a:latin typeface="NikoshBAN" panose="02000000000000000000" pitchFamily="2" charset="0"/>
              <a:cs typeface="NikoshBAN" panose="02000000000000000000" pitchFamily="2" charset="0"/>
            </a:endParaRPr>
          </a:p>
          <a:p>
            <a:r>
              <a:rPr lang="en-US" sz="3600" dirty="0" err="1" smtClean="0">
                <a:solidFill>
                  <a:srgbClr val="7030A0"/>
                </a:solidFill>
                <a:latin typeface="NikoshBAN" panose="02000000000000000000" pitchFamily="2" charset="0"/>
                <a:cs typeface="NikoshBAN" panose="02000000000000000000" pitchFamily="2" charset="0"/>
              </a:rPr>
              <a:t>সনাতন</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পদ্ধতিতে</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হিসাববের</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শ্রেনী</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বিভাগ</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বলতে</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পারবে</a:t>
            </a:r>
            <a:r>
              <a:rPr lang="en-US" sz="3600" dirty="0" smtClean="0">
                <a:solidFill>
                  <a:srgbClr val="7030A0"/>
                </a:solidFill>
                <a:latin typeface="NikoshBAN" panose="02000000000000000000" pitchFamily="2" charset="0"/>
                <a:cs typeface="NikoshBAN" panose="02000000000000000000" pitchFamily="2" charset="0"/>
              </a:rPr>
              <a:t>।</a:t>
            </a:r>
            <a:endParaRPr lang="en-US" sz="3600" dirty="0" smtClean="0">
              <a:solidFill>
                <a:srgbClr val="7030A0"/>
              </a:solidFill>
              <a:latin typeface="NikoshBAN" panose="02000000000000000000" pitchFamily="2" charset="0"/>
              <a:cs typeface="NikoshBAN" panose="02000000000000000000" pitchFamily="2" charset="0"/>
            </a:endParaRPr>
          </a:p>
          <a:p>
            <a:r>
              <a:rPr lang="en-US" sz="3600" dirty="0">
                <a:solidFill>
                  <a:srgbClr val="7030A0"/>
                </a:solidFill>
                <a:latin typeface="NikoshBAN" panose="02000000000000000000" pitchFamily="2" charset="0"/>
                <a:cs typeface="NikoshBAN" panose="02000000000000000000" pitchFamily="2" charset="0"/>
              </a:rPr>
              <a:t>৩</a:t>
            </a:r>
            <a:r>
              <a:rPr lang="en-US" sz="3600" dirty="0" smtClean="0">
                <a:solidFill>
                  <a:srgbClr val="7030A0"/>
                </a:solidFill>
                <a:latin typeface="NikoshBAN" panose="02000000000000000000" pitchFamily="2" charset="0"/>
                <a:cs typeface="NikoshBAN" panose="02000000000000000000" pitchFamily="2" charset="0"/>
              </a:rPr>
              <a:t>।প্রচলিত ও </a:t>
            </a:r>
            <a:r>
              <a:rPr lang="en-US" sz="3600" dirty="0" err="1" smtClean="0">
                <a:solidFill>
                  <a:srgbClr val="7030A0"/>
                </a:solidFill>
                <a:latin typeface="NikoshBAN" panose="02000000000000000000" pitchFamily="2" charset="0"/>
                <a:cs typeface="NikoshBAN" panose="02000000000000000000" pitchFamily="2" charset="0"/>
              </a:rPr>
              <a:t>আধুনিক</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পদ্ধতিতে</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হিসাবের</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শ্রেণিবিভাগ</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করতে</a:t>
            </a:r>
            <a:r>
              <a:rPr lang="en-US" sz="3600" dirty="0" smtClean="0">
                <a:solidFill>
                  <a:srgbClr val="7030A0"/>
                </a:solidFill>
                <a:latin typeface="NikoshBAN" panose="02000000000000000000" pitchFamily="2" charset="0"/>
                <a:cs typeface="NikoshBAN" panose="02000000000000000000" pitchFamily="2" charset="0"/>
              </a:rPr>
              <a:t>     </a:t>
            </a:r>
          </a:p>
          <a:p>
            <a:pPr marL="0" indent="0">
              <a:buNone/>
            </a:pPr>
            <a:r>
              <a:rPr lang="en-US" sz="3600" dirty="0">
                <a:solidFill>
                  <a:srgbClr val="7030A0"/>
                </a:solidFill>
                <a:latin typeface="NikoshBAN" panose="02000000000000000000" pitchFamily="2" charset="0"/>
                <a:cs typeface="NikoshBAN" panose="02000000000000000000" pitchFamily="2" charset="0"/>
              </a:rPr>
              <a:t> </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পারবে</a:t>
            </a:r>
            <a:r>
              <a:rPr lang="en-US" sz="3600" dirty="0" smtClean="0">
                <a:solidFill>
                  <a:srgbClr val="7030A0"/>
                </a:solidFill>
                <a:latin typeface="NikoshBAN" panose="02000000000000000000" pitchFamily="2" charset="0"/>
                <a:cs typeface="NikoshBAN" panose="02000000000000000000" pitchFamily="2" charset="0"/>
              </a:rPr>
              <a:t> ।</a:t>
            </a:r>
            <a:endParaRPr lang="en-US" sz="3600" dirty="0">
              <a:solidFill>
                <a:srgbClr val="7030A0"/>
              </a:solidFill>
              <a:latin typeface="NikoshBAN" panose="02000000000000000000" pitchFamily="2" charset="0"/>
              <a:cs typeface="NikoshBAN" panose="02000000000000000000" pitchFamily="2" charset="0"/>
            </a:endParaRPr>
          </a:p>
        </p:txBody>
      </p:sp>
      <p:sp>
        <p:nvSpPr>
          <p:cNvPr id="5" name="Down Arrow 4"/>
          <p:cNvSpPr/>
          <p:nvPr/>
        </p:nvSpPr>
        <p:spPr>
          <a:xfrm>
            <a:off x="4243389" y="1862139"/>
            <a:ext cx="500063" cy="838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89616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135" y="304800"/>
            <a:ext cx="8911687" cy="976090"/>
          </a:xfrm>
          <a:solidFill>
            <a:schemeClr val="bg1"/>
          </a:solidFill>
        </p:spPr>
        <p:txBody>
          <a:bodyPr>
            <a:noAutofit/>
          </a:bodyPr>
          <a:lstStyle/>
          <a:p>
            <a:r>
              <a:rPr lang="en-US" sz="8000" b="1" dirty="0" err="1" smtClean="0">
                <a:solidFill>
                  <a:srgbClr val="00B0F0"/>
                </a:solidFill>
                <a:latin typeface="NikoshBAN" panose="02000000000000000000" pitchFamily="2" charset="0"/>
                <a:cs typeface="NikoshBAN" panose="02000000000000000000" pitchFamily="2" charset="0"/>
              </a:rPr>
              <a:t>হিসাব</a:t>
            </a:r>
            <a:endParaRPr lang="en-US" sz="8000" b="1" dirty="0">
              <a:solidFill>
                <a:srgbClr val="00B0F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chemeClr val="bg1"/>
          </a:solidFill>
          <a:effectLst/>
        </p:spPr>
        <p:txBody>
          <a:bodyPr>
            <a:normAutofit/>
          </a:bodyPr>
          <a:lstStyle/>
          <a:p>
            <a:r>
              <a:rPr lang="en-US" sz="4000" dirty="0" err="1" smtClean="0">
                <a:solidFill>
                  <a:srgbClr val="0070C0"/>
                </a:solidFill>
                <a:latin typeface="NikoshBAN" panose="02000000000000000000" pitchFamily="2" charset="0"/>
                <a:cs typeface="NikoshBAN" panose="02000000000000000000" pitchFamily="2" charset="0"/>
              </a:rPr>
              <a:t>সাধারণ</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অর্থে</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জমা</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খরচ</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বা</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প্রাপ্তি</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পরিশোধ</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সংক্রান্ত</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আর্থিক</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বিবরণীকে</a:t>
            </a:r>
            <a:r>
              <a:rPr lang="en-US" sz="4000" dirty="0" smtClean="0">
                <a:solidFill>
                  <a:srgbClr val="0070C0"/>
                </a:solidFill>
                <a:latin typeface="NikoshBAN" panose="02000000000000000000" pitchFamily="2" charset="0"/>
                <a:cs typeface="NikoshBAN" panose="02000000000000000000" pitchFamily="2" charset="0"/>
              </a:rPr>
              <a:t> হিসাব </a:t>
            </a:r>
            <a:r>
              <a:rPr lang="en-US" sz="4000" dirty="0" err="1" smtClean="0">
                <a:solidFill>
                  <a:srgbClr val="0070C0"/>
                </a:solidFill>
                <a:latin typeface="NikoshBAN" panose="02000000000000000000" pitchFamily="2" charset="0"/>
                <a:cs typeface="NikoshBAN" panose="02000000000000000000" pitchFamily="2" charset="0"/>
              </a:rPr>
              <a:t>বলে</a:t>
            </a:r>
            <a:r>
              <a:rPr lang="en-US" sz="4000" dirty="0" smtClean="0">
                <a:solidFill>
                  <a:srgbClr val="0070C0"/>
                </a:solidFill>
                <a:latin typeface="NikoshBAN" panose="02000000000000000000" pitchFamily="2" charset="0"/>
                <a:cs typeface="NikoshBAN" panose="02000000000000000000" pitchFamily="2" charset="0"/>
              </a:rPr>
              <a:t>।</a:t>
            </a:r>
          </a:p>
          <a:p>
            <a:r>
              <a:rPr lang="en-US" sz="4000" dirty="0" err="1" smtClean="0">
                <a:solidFill>
                  <a:srgbClr val="0070C0"/>
                </a:solidFill>
                <a:latin typeface="NikoshBAN" panose="02000000000000000000" pitchFamily="2" charset="0"/>
                <a:cs typeface="NikoshBAN" panose="02000000000000000000" pitchFamily="2" charset="0"/>
              </a:rPr>
              <a:t>সমজাতীয়</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লেনদেনসমূহের</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ডেবিট-ক্রেডিট</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নির্ণয়</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করে</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নির্দিষ্ট</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শিরোনামে</a:t>
            </a:r>
            <a:r>
              <a:rPr lang="en-US" sz="4000" dirty="0" err="1" smtClean="0">
                <a:solidFill>
                  <a:srgbClr val="0070C0"/>
                </a:solidFill>
                <a:latin typeface="NikoshBAN" panose="02000000000000000000" pitchFamily="2" charset="0"/>
                <a:cs typeface="NikoshBAN" panose="02000000000000000000" pitchFamily="2" charset="0"/>
              </a:rPr>
              <a:t>র</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অধীনে</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সাজিয়ে</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যে</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তালিকা</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বা</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বিবরনী</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প্রস্তুত</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করা</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হয়</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তাকে</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হিসাব</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বা</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হিসাবখাত</a:t>
            </a:r>
            <a:r>
              <a:rPr lang="en-US" sz="4000" dirty="0" smtClean="0">
                <a:solidFill>
                  <a:srgbClr val="0070C0"/>
                </a:solidFill>
                <a:latin typeface="NikoshBAN" panose="02000000000000000000" pitchFamily="2" charset="0"/>
                <a:cs typeface="NikoshBAN" panose="02000000000000000000" pitchFamily="2" charset="0"/>
              </a:rPr>
              <a:t> </a:t>
            </a:r>
            <a:r>
              <a:rPr lang="en-US" sz="4000" dirty="0" err="1" smtClean="0">
                <a:solidFill>
                  <a:srgbClr val="0070C0"/>
                </a:solidFill>
                <a:latin typeface="NikoshBAN" panose="02000000000000000000" pitchFamily="2" charset="0"/>
                <a:cs typeface="NikoshBAN" panose="02000000000000000000" pitchFamily="2" charset="0"/>
              </a:rPr>
              <a:t>বলে</a:t>
            </a:r>
            <a:r>
              <a:rPr lang="en-US" sz="4000" dirty="0" smtClean="0">
                <a:solidFill>
                  <a:srgbClr val="0070C0"/>
                </a:solidFill>
                <a:latin typeface="NikoshBAN" panose="02000000000000000000" pitchFamily="2" charset="0"/>
                <a:cs typeface="NikoshBAN" panose="02000000000000000000" pitchFamily="2" charset="0"/>
              </a:rPr>
              <a:t>।</a:t>
            </a:r>
            <a:endParaRPr lang="en-US" sz="40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1264725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783" y="277092"/>
            <a:ext cx="9578831" cy="1423122"/>
          </a:xfrm>
          <a:solidFill>
            <a:schemeClr val="bg1"/>
          </a:solidFill>
        </p:spPr>
        <p:txBody>
          <a:bodyPr>
            <a:noAutofit/>
          </a:bodyPr>
          <a:lstStyle/>
          <a:p>
            <a:pPr algn="ctr"/>
            <a:r>
              <a:rPr lang="en-US" sz="4800" dirty="0" smtClean="0">
                <a:solidFill>
                  <a:srgbClr val="7F46E6"/>
                </a:solidFill>
                <a:latin typeface="NikoshBAN" panose="02000000000000000000" pitchFamily="2" charset="0"/>
                <a:cs typeface="NikoshBAN" panose="02000000000000000000" pitchFamily="2" charset="0"/>
              </a:rPr>
              <a:t/>
            </a:r>
            <a:br>
              <a:rPr lang="en-US" sz="4800" dirty="0" smtClean="0">
                <a:solidFill>
                  <a:srgbClr val="7F46E6"/>
                </a:solidFill>
                <a:latin typeface="NikoshBAN" panose="02000000000000000000" pitchFamily="2" charset="0"/>
                <a:cs typeface="NikoshBAN" panose="02000000000000000000" pitchFamily="2" charset="0"/>
              </a:rPr>
            </a:br>
            <a:r>
              <a:rPr lang="en-US" sz="4800" dirty="0" err="1" smtClean="0">
                <a:solidFill>
                  <a:srgbClr val="7F46E6"/>
                </a:solidFill>
                <a:latin typeface="NikoshBAN" panose="02000000000000000000" pitchFamily="2" charset="0"/>
                <a:cs typeface="NikoshBAN" panose="02000000000000000000" pitchFamily="2" charset="0"/>
              </a:rPr>
              <a:t>হিসাবের</a:t>
            </a:r>
            <a:r>
              <a:rPr lang="en-US" sz="4800" dirty="0" smtClean="0">
                <a:solidFill>
                  <a:srgbClr val="7F46E6"/>
                </a:solidFill>
                <a:latin typeface="NikoshBAN" panose="02000000000000000000" pitchFamily="2" charset="0"/>
                <a:cs typeface="NikoshBAN" panose="02000000000000000000" pitchFamily="2" charset="0"/>
              </a:rPr>
              <a:t> </a:t>
            </a:r>
            <a:r>
              <a:rPr lang="en-US" sz="4800" dirty="0" err="1" smtClean="0">
                <a:solidFill>
                  <a:srgbClr val="7F46E6"/>
                </a:solidFill>
                <a:latin typeface="NikoshBAN" panose="02000000000000000000" pitchFamily="2" charset="0"/>
                <a:cs typeface="NikoshBAN" panose="02000000000000000000" pitchFamily="2" charset="0"/>
              </a:rPr>
              <a:t>ছক</a:t>
            </a:r>
            <a:r>
              <a:rPr lang="en-US" sz="4800" dirty="0" smtClean="0">
                <a:solidFill>
                  <a:srgbClr val="7F46E6"/>
                </a:solidFill>
                <a:latin typeface="NikoshBAN" panose="02000000000000000000" pitchFamily="2" charset="0"/>
                <a:cs typeface="NikoshBAN" panose="02000000000000000000" pitchFamily="2" charset="0"/>
              </a:rPr>
              <a:t> </a:t>
            </a:r>
            <a:br>
              <a:rPr lang="en-US" sz="4800" dirty="0" smtClean="0">
                <a:solidFill>
                  <a:srgbClr val="7F46E6"/>
                </a:solidFill>
                <a:latin typeface="NikoshBAN" panose="02000000000000000000" pitchFamily="2" charset="0"/>
                <a:cs typeface="NikoshBAN" panose="02000000000000000000" pitchFamily="2" charset="0"/>
              </a:rPr>
            </a:br>
            <a:endParaRPr lang="en-US" sz="4800" dirty="0">
              <a:solidFill>
                <a:srgbClr val="7F46E6"/>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057401" y="1856511"/>
            <a:ext cx="8859983" cy="4440475"/>
          </a:xfrm>
          <a:solidFill>
            <a:schemeClr val="bg1"/>
          </a:solidFill>
        </p:spPr>
        <p:txBody>
          <a:bodyPr/>
          <a:lstStyle/>
          <a:p>
            <a:r>
              <a:rPr lang="en-US" sz="4000" dirty="0" err="1" smtClean="0">
                <a:latin typeface="NikoshBAN" panose="02000000000000000000" pitchFamily="2" charset="0"/>
                <a:cs typeface="NikoshBAN" panose="02000000000000000000" pitchFamily="2" charset="0"/>
              </a:rPr>
              <a:t>হিসাবের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কাঠামো</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সাধারণত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দু</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ধরনের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হয়ে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থাকে</a:t>
            </a:r>
            <a:r>
              <a:rPr lang="en-US" sz="4000" dirty="0" smtClean="0">
                <a:latin typeface="NikoshBAN" panose="02000000000000000000" pitchFamily="2" charset="0"/>
                <a:cs typeface="NikoshBAN" panose="02000000000000000000" pitchFamily="2" charset="0"/>
              </a:rPr>
              <a:t>।</a:t>
            </a:r>
          </a:p>
          <a:p>
            <a:r>
              <a:rPr lang="en-US" sz="4000" dirty="0" err="1" smtClean="0">
                <a:latin typeface="NikoshBAN" panose="02000000000000000000" pitchFamily="2" charset="0"/>
                <a:cs typeface="NikoshBAN" panose="02000000000000000000" pitchFamily="2" charset="0"/>
              </a:rPr>
              <a:t>আধুনিক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চলমান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জের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ছক</a:t>
            </a:r>
            <a:endParaRPr lang="en-US" sz="4000" dirty="0" smtClean="0">
              <a:latin typeface="NikoshBAN" panose="02000000000000000000" pitchFamily="2" charset="0"/>
              <a:cs typeface="NikoshBAN" panose="02000000000000000000" pitchFamily="2" charset="0"/>
            </a:endParaRPr>
          </a:p>
          <a:p>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সনাতন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a:t>
            </a:r>
            <a:r>
              <a:rPr lang="en-US" sz="4000" dirty="0" smtClean="0">
                <a:latin typeface="NikoshBAN" panose="02000000000000000000" pitchFamily="2" charset="0"/>
                <a:cs typeface="NikoshBAN" panose="02000000000000000000" pitchFamily="2" charset="0"/>
              </a:rPr>
              <a:t> </a:t>
            </a:r>
            <a:r>
              <a:rPr lang="en-US" sz="4000" b="1" dirty="0" smtClean="0">
                <a:latin typeface="NikoshBAN" panose="02000000000000000000" pitchFamily="2" charset="0"/>
                <a:cs typeface="NikoshBAN" panose="02000000000000000000" pitchFamily="2" charset="0"/>
              </a:rPr>
              <a:t>T</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ছক</a:t>
            </a:r>
            <a:endParaRPr lang="en-US" sz="4000" dirty="0" smtClean="0">
              <a:latin typeface="NikoshBAN" panose="02000000000000000000" pitchFamily="2" charset="0"/>
              <a:cs typeface="NikoshBAN" panose="02000000000000000000" pitchFamily="2" charset="0"/>
            </a:endParaRPr>
          </a:p>
          <a:p>
            <a:pPr>
              <a:buNone/>
            </a:pPr>
            <a:endParaRPr lang="en-US" sz="4000" dirty="0" smtClean="0">
              <a:latin typeface="NikoshBAN" panose="02000000000000000000" pitchFamily="2" charset="0"/>
              <a:cs typeface="NikoshBAN" panose="02000000000000000000" pitchFamily="2" charset="0"/>
            </a:endParaRPr>
          </a:p>
          <a:p>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3005844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7576" y="1137426"/>
            <a:ext cx="5491277" cy="919975"/>
          </a:xfrm>
          <a:solidFill>
            <a:srgbClr val="99FF99"/>
          </a:solidFill>
        </p:spPr>
        <p:txBody>
          <a:bodyPr>
            <a:noAutofit/>
          </a:bodyPr>
          <a:lstStyle/>
          <a:p>
            <a:pPr algn="ctr"/>
            <a:r>
              <a:rPr lang="en-US" sz="4400" dirty="0" smtClean="0">
                <a:latin typeface="NikoshBAN" panose="02000000000000000000" pitchFamily="2" charset="0"/>
                <a:cs typeface="NikoshBAN" panose="02000000000000000000" pitchFamily="2" charset="0"/>
              </a:rPr>
              <a:t>T </a:t>
            </a:r>
            <a:r>
              <a:rPr lang="en-US" sz="4400" dirty="0" err="1" smtClean="0">
                <a:latin typeface="NikoshBAN" panose="02000000000000000000" pitchFamily="2" charset="0"/>
                <a:cs typeface="NikoshBAN" panose="02000000000000000000" pitchFamily="2" charset="0"/>
              </a:rPr>
              <a:t>ছকের</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নমুনাঃ</a:t>
            </a:r>
            <a:endParaRPr lang="en-US" sz="4400" dirty="0">
              <a:latin typeface="NikoshBAN" panose="02000000000000000000" pitchFamily="2" charset="0"/>
              <a:cs typeface="NikoshBAN"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95776685"/>
              </p:ext>
            </p:extLst>
          </p:nvPr>
        </p:nvGraphicFramePr>
        <p:xfrm>
          <a:off x="714376" y="3211550"/>
          <a:ext cx="10399944" cy="2350678"/>
        </p:xfrm>
        <a:graphic>
          <a:graphicData uri="http://schemas.openxmlformats.org/drawingml/2006/table">
            <a:tbl>
              <a:tblPr firstRow="1" bandRow="1">
                <a:tableStyleId>{5C22544A-7EE6-4342-B048-85BDC9FD1C3A}</a:tableStyleId>
              </a:tblPr>
              <a:tblGrid>
                <a:gridCol w="1299993"/>
                <a:gridCol w="1299993"/>
                <a:gridCol w="1299993"/>
                <a:gridCol w="1299993"/>
                <a:gridCol w="1299993"/>
                <a:gridCol w="1299993"/>
                <a:gridCol w="1299993"/>
                <a:gridCol w="1299993"/>
              </a:tblGrid>
              <a:tr h="613318">
                <a:tc>
                  <a:txBody>
                    <a:bodyPr/>
                    <a:lstStyle/>
                    <a:p>
                      <a:r>
                        <a:rPr lang="en-US" sz="3200" b="1" dirty="0" err="1" smtClean="0">
                          <a:solidFill>
                            <a:schemeClr val="bg1"/>
                          </a:solidFill>
                          <a:latin typeface="NikoshBAN" panose="02000000000000000000" pitchFamily="2" charset="0"/>
                          <a:cs typeface="NikoshBAN" panose="02000000000000000000" pitchFamily="2" charset="0"/>
                        </a:rPr>
                        <a:t>তারিখ</a:t>
                      </a:r>
                      <a:endParaRPr lang="en-US" sz="3200" b="1" dirty="0">
                        <a:solidFill>
                          <a:schemeClr val="bg1"/>
                        </a:solidFill>
                        <a:latin typeface="NikoshBAN" panose="02000000000000000000" pitchFamily="2" charset="0"/>
                        <a:cs typeface="NikoshBAN" panose="02000000000000000000" pitchFamily="2" charset="0"/>
                      </a:endParaRPr>
                    </a:p>
                  </a:txBody>
                  <a:tcPr>
                    <a:solidFill>
                      <a:srgbClr val="00B050"/>
                    </a:solidFill>
                  </a:tcPr>
                </a:tc>
                <a:tc>
                  <a:txBody>
                    <a:bodyPr/>
                    <a:lstStyle/>
                    <a:p>
                      <a:r>
                        <a:rPr lang="en-US" sz="3200" dirty="0" err="1" smtClean="0">
                          <a:latin typeface="NikoshBAN" panose="02000000000000000000" pitchFamily="2" charset="0"/>
                          <a:cs typeface="NikoshBAN" panose="02000000000000000000" pitchFamily="2" charset="0"/>
                        </a:rPr>
                        <a:t>বিবরণ</a:t>
                      </a:r>
                      <a:endParaRPr lang="en-US" sz="32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en-US" sz="3200" dirty="0" err="1" smtClean="0">
                          <a:latin typeface="NikoshBAN" panose="02000000000000000000" pitchFamily="2" charset="0"/>
                          <a:cs typeface="NikoshBAN" panose="02000000000000000000" pitchFamily="2" charset="0"/>
                        </a:rPr>
                        <a:t>জাঃপৃঃ</a:t>
                      </a:r>
                      <a:endParaRPr lang="en-US" sz="32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en-US" sz="3200" dirty="0" err="1" smtClean="0">
                          <a:latin typeface="NikoshBAN" panose="02000000000000000000" pitchFamily="2" charset="0"/>
                          <a:cs typeface="NikoshBAN" panose="02000000000000000000" pitchFamily="2" charset="0"/>
                        </a:rPr>
                        <a:t>টাকা</a:t>
                      </a:r>
                      <a:endParaRPr lang="en-US" sz="32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en-US" sz="3200" dirty="0" err="1" smtClean="0">
                          <a:latin typeface="NikoshBAN" panose="02000000000000000000" pitchFamily="2" charset="0"/>
                          <a:cs typeface="NikoshBAN" panose="02000000000000000000" pitchFamily="2" charset="0"/>
                        </a:rPr>
                        <a:t>তারিখ</a:t>
                      </a:r>
                      <a:endParaRPr lang="en-US" sz="32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en-US" sz="3200" dirty="0" err="1" smtClean="0">
                          <a:latin typeface="NikoshBAN" panose="02000000000000000000" pitchFamily="2" charset="0"/>
                          <a:cs typeface="NikoshBAN" panose="02000000000000000000" pitchFamily="2" charset="0"/>
                        </a:rPr>
                        <a:t>বিবরণ</a:t>
                      </a:r>
                      <a:endParaRPr lang="en-US" sz="32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en-US" sz="3200" dirty="0" err="1" smtClean="0">
                          <a:latin typeface="NikoshBAN" panose="02000000000000000000" pitchFamily="2" charset="0"/>
                          <a:cs typeface="NikoshBAN" panose="02000000000000000000" pitchFamily="2" charset="0"/>
                        </a:rPr>
                        <a:t>জাঃপৃঃ</a:t>
                      </a:r>
                      <a:endParaRPr lang="en-US" sz="3200" dirty="0">
                        <a:latin typeface="NikoshBAN" panose="02000000000000000000" pitchFamily="2" charset="0"/>
                        <a:cs typeface="NikoshBAN" panose="02000000000000000000" pitchFamily="2" charset="0"/>
                      </a:endParaRPr>
                    </a:p>
                  </a:txBody>
                  <a:tcPr>
                    <a:solidFill>
                      <a:srgbClr val="00B050"/>
                    </a:solidFill>
                  </a:tcPr>
                </a:tc>
                <a:tc>
                  <a:txBody>
                    <a:bodyPr/>
                    <a:lstStyle/>
                    <a:p>
                      <a:r>
                        <a:rPr lang="en-US" sz="3200" dirty="0" err="1" smtClean="0">
                          <a:latin typeface="NikoshBAN" panose="02000000000000000000" pitchFamily="2" charset="0"/>
                          <a:cs typeface="NikoshBAN" panose="02000000000000000000" pitchFamily="2" charset="0"/>
                        </a:rPr>
                        <a:t>টাকা</a:t>
                      </a:r>
                      <a:r>
                        <a:rPr lang="en-US" sz="3200" baseline="0" dirty="0" smtClean="0">
                          <a:latin typeface="NikoshBAN" panose="02000000000000000000" pitchFamily="2" charset="0"/>
                          <a:cs typeface="NikoshBAN" panose="02000000000000000000" pitchFamily="2" charset="0"/>
                        </a:rPr>
                        <a:t> </a:t>
                      </a:r>
                    </a:p>
                  </a:txBody>
                  <a:tcPr>
                    <a:solidFill>
                      <a:srgbClr val="00B050"/>
                    </a:solidFill>
                  </a:tcPr>
                </a:tc>
              </a:tr>
              <a:tr h="509239">
                <a:tc>
                  <a:txBody>
                    <a:bodyPr/>
                    <a:lstStyle/>
                    <a:p>
                      <a:endParaRPr lang="en-US" sz="3200" b="1" dirty="0">
                        <a:solidFill>
                          <a:schemeClr val="bg1"/>
                        </a:solidFill>
                      </a:endParaRPr>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baseline="0" dirty="0" smtClean="0"/>
                    </a:p>
                  </a:txBody>
                  <a:tcPr>
                    <a:solidFill>
                      <a:srgbClr val="00B050"/>
                    </a:solidFill>
                  </a:tcPr>
                </a:tc>
              </a:tr>
              <a:tr h="509239">
                <a:tc>
                  <a:txBody>
                    <a:bodyPr/>
                    <a:lstStyle/>
                    <a:p>
                      <a:endParaRPr lang="en-US" sz="3200" b="1" dirty="0">
                        <a:solidFill>
                          <a:schemeClr val="bg1"/>
                        </a:solidFill>
                      </a:endParaRPr>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baseline="0" dirty="0" smtClean="0"/>
                    </a:p>
                  </a:txBody>
                  <a:tcPr>
                    <a:solidFill>
                      <a:srgbClr val="00B050"/>
                    </a:solidFill>
                  </a:tcPr>
                </a:tc>
              </a:tr>
              <a:tr h="509239">
                <a:tc>
                  <a:txBody>
                    <a:bodyPr/>
                    <a:lstStyle/>
                    <a:p>
                      <a:endParaRPr lang="en-US" sz="3200" b="1" dirty="0">
                        <a:solidFill>
                          <a:schemeClr val="bg1"/>
                        </a:solidFill>
                      </a:endParaRPr>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dirty="0"/>
                    </a:p>
                  </a:txBody>
                  <a:tcPr>
                    <a:solidFill>
                      <a:srgbClr val="00B050"/>
                    </a:solidFill>
                  </a:tcPr>
                </a:tc>
                <a:tc>
                  <a:txBody>
                    <a:bodyPr/>
                    <a:lstStyle/>
                    <a:p>
                      <a:endParaRPr lang="en-US" sz="3200" baseline="0" dirty="0" smtClean="0"/>
                    </a:p>
                  </a:txBody>
                  <a:tcPr>
                    <a:solidFill>
                      <a:srgbClr val="00B050"/>
                    </a:solidFill>
                  </a:tcPr>
                </a:tc>
              </a:tr>
            </a:tbl>
          </a:graphicData>
        </a:graphic>
      </p:graphicFrame>
      <p:sp>
        <p:nvSpPr>
          <p:cNvPr id="10" name="TextBox 9"/>
          <p:cNvSpPr txBox="1"/>
          <p:nvPr/>
        </p:nvSpPr>
        <p:spPr>
          <a:xfrm>
            <a:off x="1076791" y="2720897"/>
            <a:ext cx="1248937" cy="584775"/>
          </a:xfrm>
          <a:prstGeom prst="rect">
            <a:avLst/>
          </a:prstGeom>
          <a:noFill/>
        </p:spPr>
        <p:txBody>
          <a:bodyPr wrap="square" rtlCol="0">
            <a:spAutoFit/>
          </a:bodyPr>
          <a:lstStyle/>
          <a:p>
            <a:r>
              <a:rPr lang="en-US" sz="3200" dirty="0" err="1" smtClean="0">
                <a:latin typeface="NikoshBAN" panose="02000000000000000000" pitchFamily="2" charset="0"/>
                <a:cs typeface="NikoshBAN" panose="02000000000000000000" pitchFamily="2" charset="0"/>
              </a:rPr>
              <a:t>ডেবিট</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11" name="TextBox 10"/>
          <p:cNvSpPr txBox="1"/>
          <p:nvPr/>
        </p:nvSpPr>
        <p:spPr>
          <a:xfrm>
            <a:off x="5038782" y="2720897"/>
            <a:ext cx="2328863"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……হিসাব </a:t>
            </a:r>
            <a:endParaRPr lang="en-US" sz="3200" dirty="0">
              <a:latin typeface="NikoshBAN" panose="02000000000000000000" pitchFamily="2" charset="0"/>
              <a:cs typeface="NikoshBAN" panose="02000000000000000000" pitchFamily="2" charset="0"/>
            </a:endParaRPr>
          </a:p>
        </p:txBody>
      </p:sp>
      <p:sp>
        <p:nvSpPr>
          <p:cNvPr id="12" name="TextBox 11"/>
          <p:cNvSpPr txBox="1"/>
          <p:nvPr/>
        </p:nvSpPr>
        <p:spPr>
          <a:xfrm>
            <a:off x="9991054" y="2614611"/>
            <a:ext cx="1248937" cy="584775"/>
          </a:xfrm>
          <a:prstGeom prst="rect">
            <a:avLst/>
          </a:prstGeom>
          <a:noFill/>
        </p:spPr>
        <p:txBody>
          <a:bodyPr wrap="square" rtlCol="0">
            <a:spAutoFit/>
          </a:bodyPr>
          <a:lstStyle/>
          <a:p>
            <a:r>
              <a:rPr lang="en-US" sz="3200" dirty="0" err="1" smtClean="0">
                <a:latin typeface="NikoshBAN" panose="02000000000000000000" pitchFamily="2" charset="0"/>
                <a:cs typeface="NikoshBAN" panose="02000000000000000000" pitchFamily="2" charset="0"/>
              </a:rPr>
              <a:t>ক্রেডিট</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231794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27400">
              <a:srgbClr val="F6F9EF"/>
            </a:gs>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5390" y="681612"/>
            <a:ext cx="8911687" cy="675703"/>
          </a:xfrm>
          <a:solidFill>
            <a:schemeClr val="bg1">
              <a:alpha val="90000"/>
            </a:schemeClr>
          </a:solidFill>
          <a:ln>
            <a:solidFill>
              <a:srgbClr val="92D050"/>
            </a:solidFill>
          </a:ln>
          <a:scene3d>
            <a:camera prst="orthographicFront"/>
            <a:lightRig rig="threePt" dir="t"/>
          </a:scene3d>
          <a:sp3d extrusionH="76200">
            <a:bevelT w="152400" h="50800" prst="softRound"/>
            <a:bevelB w="139700" h="139700" prst="divot"/>
            <a:extrusionClr>
              <a:srgbClr val="F737EE"/>
            </a:extrusionClr>
          </a:sp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err="1" smtClean="0">
                <a:latin typeface="NikoshBAN" panose="02000000000000000000" pitchFamily="2" charset="0"/>
                <a:cs typeface="NikoshBAN" panose="02000000000000000000" pitchFamily="2" charset="0"/>
              </a:rPr>
              <a:t>আধুনিক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ছক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চলমান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ছকের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নমুনাঃ</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511507100"/>
              </p:ext>
            </p:extLst>
          </p:nvPr>
        </p:nvGraphicFramePr>
        <p:xfrm>
          <a:off x="921410" y="2210265"/>
          <a:ext cx="10494305" cy="2758440"/>
        </p:xfrm>
        <a:graphic>
          <a:graphicData uri="http://schemas.openxmlformats.org/drawingml/2006/table">
            <a:tbl>
              <a:tblPr firstRow="1" bandRow="1">
                <a:effectLst/>
                <a:tableStyleId>{5C22544A-7EE6-4342-B048-85BDC9FD1C3A}</a:tableStyleId>
              </a:tblPr>
              <a:tblGrid>
                <a:gridCol w="1749051"/>
                <a:gridCol w="1749051"/>
                <a:gridCol w="1749051"/>
                <a:gridCol w="1749051"/>
                <a:gridCol w="1749051"/>
                <a:gridCol w="874525"/>
                <a:gridCol w="874525"/>
              </a:tblGrid>
              <a:tr h="370840">
                <a:tc rowSpan="2">
                  <a:txBody>
                    <a:bodyPr/>
                    <a:lstStyle/>
                    <a:p>
                      <a:r>
                        <a:rPr lang="en-US" sz="3200" dirty="0" err="1" smtClean="0">
                          <a:solidFill>
                            <a:schemeClr val="tx1"/>
                          </a:solidFill>
                          <a:latin typeface="NikoshBAN" panose="02000000000000000000" pitchFamily="2" charset="0"/>
                          <a:cs typeface="NikoshBAN" panose="02000000000000000000" pitchFamily="2" charset="0"/>
                        </a:rPr>
                        <a:t>তারিখ</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2">
                  <a:txBody>
                    <a:bodyPr/>
                    <a:lstStyle/>
                    <a:p>
                      <a:r>
                        <a:rPr lang="en-US" sz="3200" dirty="0" err="1" smtClean="0">
                          <a:solidFill>
                            <a:schemeClr val="tx1"/>
                          </a:solidFill>
                          <a:latin typeface="NikoshBAN" panose="02000000000000000000" pitchFamily="2" charset="0"/>
                          <a:cs typeface="NikoshBAN" panose="02000000000000000000" pitchFamily="2" charset="0"/>
                        </a:rPr>
                        <a:t>বিবরণ</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2">
                  <a:txBody>
                    <a:bodyPr/>
                    <a:lstStyle/>
                    <a:p>
                      <a:r>
                        <a:rPr lang="en-US" sz="3200" dirty="0" err="1" smtClean="0">
                          <a:solidFill>
                            <a:schemeClr val="tx1"/>
                          </a:solidFill>
                          <a:latin typeface="NikoshBAN" panose="02000000000000000000" pitchFamily="2" charset="0"/>
                          <a:cs typeface="NikoshBAN" panose="02000000000000000000" pitchFamily="2" charset="0"/>
                        </a:rPr>
                        <a:t>জাঃপৃঃ</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2">
                  <a:txBody>
                    <a:bodyPr/>
                    <a:lstStyle/>
                    <a:p>
                      <a:r>
                        <a:rPr lang="en-US" sz="3200" dirty="0" err="1" smtClean="0">
                          <a:solidFill>
                            <a:schemeClr val="tx1"/>
                          </a:solidFill>
                          <a:latin typeface="NikoshBAN" panose="02000000000000000000" pitchFamily="2" charset="0"/>
                          <a:cs typeface="NikoshBAN" panose="02000000000000000000" pitchFamily="2" charset="0"/>
                        </a:rPr>
                        <a:t>ডেঃ</a:t>
                      </a:r>
                      <a:r>
                        <a:rPr lang="en-US" sz="3200" baseline="0" dirty="0" smtClean="0">
                          <a:solidFill>
                            <a:schemeClr val="tx1"/>
                          </a:solidFill>
                          <a:latin typeface="NikoshBAN" panose="02000000000000000000" pitchFamily="2" charset="0"/>
                          <a:cs typeface="NikoshBAN" panose="02000000000000000000" pitchFamily="2" charset="0"/>
                        </a:rPr>
                        <a:t> </a:t>
                      </a:r>
                      <a:r>
                        <a:rPr lang="en-US" sz="3200" baseline="0" dirty="0" err="1" smtClean="0">
                          <a:solidFill>
                            <a:schemeClr val="tx1"/>
                          </a:solidFill>
                          <a:latin typeface="NikoshBAN" panose="02000000000000000000" pitchFamily="2" charset="0"/>
                          <a:cs typeface="NikoshBAN" panose="02000000000000000000" pitchFamily="2" charset="0"/>
                        </a:rPr>
                        <a:t>টাকা</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2">
                  <a:txBody>
                    <a:bodyPr/>
                    <a:lstStyle/>
                    <a:p>
                      <a:r>
                        <a:rPr lang="en-US" sz="3200" dirty="0" err="1" smtClean="0">
                          <a:solidFill>
                            <a:schemeClr val="tx1"/>
                          </a:solidFill>
                          <a:latin typeface="NikoshBAN" panose="02000000000000000000" pitchFamily="2" charset="0"/>
                          <a:cs typeface="NikoshBAN" panose="02000000000000000000" pitchFamily="2" charset="0"/>
                        </a:rPr>
                        <a:t>ক্রেঃ</a:t>
                      </a:r>
                      <a:r>
                        <a:rPr lang="en-US" sz="3200" dirty="0" smtClean="0">
                          <a:solidFill>
                            <a:schemeClr val="tx1"/>
                          </a:solidFill>
                          <a:latin typeface="NikoshBAN" panose="02000000000000000000" pitchFamily="2" charset="0"/>
                          <a:cs typeface="NikoshBAN" panose="02000000000000000000" pitchFamily="2" charset="0"/>
                        </a:rPr>
                        <a:t> </a:t>
                      </a:r>
                      <a:r>
                        <a:rPr lang="en-US" sz="3200" dirty="0" err="1" smtClean="0">
                          <a:solidFill>
                            <a:schemeClr val="tx1"/>
                          </a:solidFill>
                          <a:latin typeface="NikoshBAN" panose="02000000000000000000" pitchFamily="2" charset="0"/>
                          <a:cs typeface="NikoshBAN" panose="02000000000000000000" pitchFamily="2" charset="0"/>
                        </a:rPr>
                        <a:t>টাকা</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gridSpan="2">
                  <a:txBody>
                    <a:bodyPr/>
                    <a:lstStyle/>
                    <a:p>
                      <a:r>
                        <a:rPr lang="en-US" sz="3200" dirty="0" smtClean="0">
                          <a:solidFill>
                            <a:schemeClr val="tx1"/>
                          </a:solidFill>
                          <a:latin typeface="NikoshBAN" panose="02000000000000000000" pitchFamily="2" charset="0"/>
                          <a:cs typeface="NikoshBAN" panose="02000000000000000000" pitchFamily="2" charset="0"/>
                        </a:rPr>
                        <a:t>     </a:t>
                      </a:r>
                      <a:r>
                        <a:rPr lang="en-US" sz="3200" dirty="0" err="1" smtClean="0">
                          <a:solidFill>
                            <a:schemeClr val="tx1"/>
                          </a:solidFill>
                          <a:latin typeface="NikoshBAN" panose="02000000000000000000" pitchFamily="2" charset="0"/>
                          <a:cs typeface="NikoshBAN" panose="02000000000000000000" pitchFamily="2" charset="0"/>
                        </a:rPr>
                        <a:t>জের</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tr>
              <a:tr h="370840">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r>
                        <a:rPr lang="en-US" sz="3200" dirty="0" err="1" smtClean="0">
                          <a:solidFill>
                            <a:schemeClr val="tx1"/>
                          </a:solidFill>
                          <a:latin typeface="NikoshBAN" panose="02000000000000000000" pitchFamily="2" charset="0"/>
                          <a:cs typeface="NikoshBAN" panose="02000000000000000000" pitchFamily="2" charset="0"/>
                        </a:rPr>
                        <a:t>ডেঃ</a:t>
                      </a:r>
                      <a:r>
                        <a:rPr lang="en-US" sz="3200" baseline="0" dirty="0" smtClean="0">
                          <a:solidFill>
                            <a:schemeClr val="tx1"/>
                          </a:solidFill>
                          <a:latin typeface="NikoshBAN" panose="02000000000000000000" pitchFamily="2" charset="0"/>
                          <a:cs typeface="NikoshBAN" panose="02000000000000000000" pitchFamily="2" charset="0"/>
                        </a:rPr>
                        <a:t> </a:t>
                      </a:r>
                      <a:r>
                        <a:rPr lang="en-US" sz="3200" baseline="0" dirty="0" err="1" smtClean="0">
                          <a:solidFill>
                            <a:schemeClr val="tx1"/>
                          </a:solidFill>
                          <a:latin typeface="NikoshBAN" panose="02000000000000000000" pitchFamily="2" charset="0"/>
                          <a:cs typeface="NikoshBAN" panose="02000000000000000000" pitchFamily="2" charset="0"/>
                        </a:rPr>
                        <a:t>টাকা</a:t>
                      </a:r>
                      <a:r>
                        <a:rPr lang="en-US" sz="3200" baseline="0" dirty="0" smtClean="0">
                          <a:solidFill>
                            <a:schemeClr val="tx1"/>
                          </a:solidFill>
                          <a:latin typeface="NikoshBAN" panose="02000000000000000000" pitchFamily="2" charset="0"/>
                          <a:cs typeface="NikoshBAN" panose="02000000000000000000" pitchFamily="2" charset="0"/>
                        </a:rPr>
                        <a:t> </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sz="3200" dirty="0" err="1" smtClean="0">
                          <a:solidFill>
                            <a:schemeClr val="tx1"/>
                          </a:solidFill>
                          <a:latin typeface="NikoshBAN" panose="02000000000000000000" pitchFamily="2" charset="0"/>
                          <a:cs typeface="NikoshBAN" panose="02000000000000000000" pitchFamily="2" charset="0"/>
                        </a:rPr>
                        <a:t>ক্রেঃ</a:t>
                      </a:r>
                      <a:r>
                        <a:rPr lang="en-US" sz="3200" dirty="0" smtClean="0">
                          <a:solidFill>
                            <a:schemeClr val="tx1"/>
                          </a:solidFill>
                          <a:latin typeface="NikoshBAN" panose="02000000000000000000" pitchFamily="2" charset="0"/>
                          <a:cs typeface="NikoshBAN" panose="02000000000000000000" pitchFamily="2" charset="0"/>
                        </a:rPr>
                        <a:t> </a:t>
                      </a:r>
                      <a:r>
                        <a:rPr lang="en-US" sz="3200" dirty="0" err="1" smtClean="0">
                          <a:solidFill>
                            <a:schemeClr val="tx1"/>
                          </a:solidFill>
                          <a:latin typeface="NikoshBAN" panose="02000000000000000000" pitchFamily="2" charset="0"/>
                          <a:cs typeface="NikoshBAN" panose="02000000000000000000" pitchFamily="2" charset="0"/>
                        </a:rPr>
                        <a:t>টাকা</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US"/>
                    </a:p>
                  </a:txBody>
                  <a:tcPr/>
                </a:tc>
              </a:tr>
            </a:tbl>
          </a:graphicData>
        </a:graphic>
      </p:graphicFrame>
      <p:graphicFrame>
        <p:nvGraphicFramePr>
          <p:cNvPr id="7" name="Table 6"/>
          <p:cNvGraphicFramePr>
            <a:graphicFrameLocks noGrp="1"/>
          </p:cNvGraphicFramePr>
          <p:nvPr/>
        </p:nvGraphicFramePr>
        <p:xfrm>
          <a:off x="10644188" y="2200275"/>
          <a:ext cx="208280" cy="365760"/>
        </p:xfrm>
        <a:graphic>
          <a:graphicData uri="http://schemas.openxmlformats.org/drawingml/2006/table">
            <a:tbl>
              <a:tblPr/>
              <a:tblGrid>
                <a:gridCol w="216747"/>
              </a:tblGrid>
              <a:tr h="0">
                <a:tc>
                  <a:txBody>
                    <a:bodyPr/>
                    <a:lstStyle/>
                    <a:p>
                      <a:endParaRPr lang="en-US" dirty="0"/>
                    </a:p>
                  </a:txBody>
                  <a:tcPr>
                    <a:lnL w="12700" cmpd="sng">
                      <a:solidFill>
                        <a:srgbClr val="FF0000"/>
                      </a:solidFill>
                      <a:prstDash val="solid"/>
                    </a:lnL>
                    <a:lnR w="12700" cmpd="sng">
                      <a:solidFill>
                        <a:srgbClr val="FF0000"/>
                      </a:solidFill>
                      <a:prstDash val="solid"/>
                    </a:lnR>
                    <a:lnT w="12700" cmpd="sng">
                      <a:solidFill>
                        <a:srgbClr val="FF0000"/>
                      </a:solidFill>
                      <a:prstDash val="solid"/>
                    </a:lnT>
                    <a:lnB w="12700" cmpd="sng">
                      <a:solidFill>
                        <a:srgbClr val="FF0000"/>
                      </a:solidFill>
                      <a:prstDash val="solid"/>
                    </a:lnB>
                  </a:tcPr>
                </a:tc>
              </a:tr>
            </a:tbl>
          </a:graphicData>
        </a:graphic>
      </p:graphicFrame>
    </p:spTree>
    <p:extLst>
      <p:ext uri="{BB962C8B-B14F-4D97-AF65-F5344CB8AC3E}">
        <p14:creationId xmlns:p14="http://schemas.microsoft.com/office/powerpoint/2010/main" xmlns="" val="3774411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TotalTime>
  <Words>522</Words>
  <Application>Microsoft Office PowerPoint</Application>
  <PresentationFormat>Custom</PresentationFormat>
  <Paragraphs>145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নিচের ছবিটি লক্ষ্য কর </vt:lpstr>
      <vt:lpstr>আজকের পাঠঃ</vt:lpstr>
      <vt:lpstr>শিখনফলঃ</vt:lpstr>
      <vt:lpstr>হিসাব</vt:lpstr>
      <vt:lpstr> হিসাবের ছক  </vt:lpstr>
      <vt:lpstr>T ছকের নমুনাঃ</vt:lpstr>
      <vt:lpstr>আধুনিক ছক বা চলমান জের ছকের নমুনাঃ </vt:lpstr>
      <vt:lpstr>হিসাবের শ্রেণিবিভাগঃ</vt:lpstr>
      <vt:lpstr>প্রচলিত পদ্ধতিতে হিসাবের শ্রেণিবিভাগঃ</vt:lpstr>
      <vt:lpstr>আধুনিক পদ্ধতি বা সমীকরণ পদ্ধতিতে হিসাবের শ্রেণিবিভাগঃ</vt:lpstr>
      <vt:lpstr>হিসাবের আধুনিক শ্রেণিবিভাগটি মূলতঃ মৌলিক সমীকরণ ( A=L+OE ) এর সম্প্রসারিত রূপ। সম্প্রসারিত সমীকরণটি হলোঃ   সম্পত্তি =দায় +মূলধন+আয় -খরচ - উত্তোলন   A = L   + C  +   I  -  E  -  D হিসাবের ডেবিট ও ক্রেডিট নির্ণয়ে এই ছয়টি হিসাব দু’ভাগে ভাগ হয়ে যায়। যেমনঃ  সম্পত্তি (A)          এই তিনটি উপাদান   মূলধন (C)   এই তিনটি উপাদান  খরচ (E)              বৃদ্ধি পেলে ডেঃ        দায় (L)       হ্রাস পেলে ডেঃ  উত্তোলন (D)         হ্রাস পেলে ক্রেঃ       আয়  (I)       বৃদ্ধি পেলে ক্রেঃ  </vt:lpstr>
      <vt:lpstr>  </vt:lpstr>
      <vt:lpstr> সমাধানঃ লেনদেনগুলোর শ্রেণিবিভাগসহ আধুনিক পদ্ধতিতে হিসাবখাত নির্ণয়ঃ </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84</cp:revision>
  <dcterms:created xsi:type="dcterms:W3CDTF">2020-11-02T15:15:34Z</dcterms:created>
  <dcterms:modified xsi:type="dcterms:W3CDTF">2020-12-19T03:29:16Z</dcterms:modified>
</cp:coreProperties>
</file>