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300" r:id="rId3"/>
    <p:sldId id="256" r:id="rId4"/>
    <p:sldId id="257" r:id="rId5"/>
    <p:sldId id="276" r:id="rId6"/>
    <p:sldId id="258" r:id="rId7"/>
    <p:sldId id="260" r:id="rId8"/>
    <p:sldId id="261" r:id="rId9"/>
    <p:sldId id="279" r:id="rId10"/>
    <p:sldId id="294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6" r:id="rId20"/>
    <p:sldId id="290" r:id="rId21"/>
    <p:sldId id="291" r:id="rId22"/>
    <p:sldId id="292" r:id="rId23"/>
    <p:sldId id="293" r:id="rId24"/>
    <p:sldId id="262" r:id="rId25"/>
    <p:sldId id="264" r:id="rId26"/>
    <p:sldId id="265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D3B34-BA53-482F-A94E-C95593A69D8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6EB59-C3A7-49AC-8A87-A8CC936E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6EB59-C3A7-49AC-8A87-A8CC936E2D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6EB59-C3A7-49AC-8A87-A8CC936E2D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8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504149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905000" y="1066800"/>
            <a:ext cx="5294086" cy="92165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7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14"/>
          <a:stretch/>
        </p:blipFill>
        <p:spPr>
          <a:xfrm>
            <a:off x="533400" y="457200"/>
            <a:ext cx="7989026" cy="449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003913" y="5334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খেলার ট্রপির চিহ্ন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3031" y="5029200"/>
            <a:ext cx="158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পুরুষ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743" y="5105400"/>
            <a:ext cx="2217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স্ত্রী লোক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71BC78-2B64-48DF-834D-D12AC79B2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066800"/>
            <a:ext cx="3657600" cy="3724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388620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70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1" y="4702314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কালির দোয়াত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4756355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শিশু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Image result for কালির দোয়াত">
            <a:extLst>
              <a:ext uri="{FF2B5EF4-FFF2-40B4-BE49-F238E27FC236}">
                <a16:creationId xmlns:a16="http://schemas.microsoft.com/office/drawing/2014/main" xmlns="" id="{16C777A4-EBA0-4045-868B-161DA62F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8727"/>
            <a:ext cx="3629186" cy="3177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54" y="1318727"/>
            <a:ext cx="3957746" cy="3253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3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1143000"/>
            <a:ext cx="2057400" cy="2057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943599" y="1143000"/>
            <a:ext cx="2057399" cy="20573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67400" y="3886200"/>
            <a:ext cx="2057400" cy="19394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00" y="3886200"/>
            <a:ext cx="2057400" cy="19566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97492" y="2128682"/>
            <a:ext cx="3027108" cy="281937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66900" y="1227772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পুং লিঙ্গ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6892" y="1294536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স্ত্রী লিঙ্গ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0386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ক্লীব লিঙ্গ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928408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উভয় লিঙ্গ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0442" y="1295400"/>
            <a:ext cx="15412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7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41203"/>
            <a:ext cx="2667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পুং লিঙ্গ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endCxn id="2" idx="0"/>
          </p:cNvCxnSpPr>
          <p:nvPr/>
        </p:nvCxnSpPr>
        <p:spPr>
          <a:xfrm>
            <a:off x="2476500" y="4648200"/>
            <a:ext cx="0" cy="6930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93457" y="5733143"/>
            <a:ext cx="983343" cy="235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men in bangladesh">
            <a:extLst>
              <a:ext uri="{FF2B5EF4-FFF2-40B4-BE49-F238E27FC236}">
                <a16:creationId xmlns:a16="http://schemas.microsoft.com/office/drawing/2014/main" xmlns="" id="{A34E2464-4E89-4474-AE89-BE45937F7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08" y="2895600"/>
            <a:ext cx="3552091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80160"/>
            <a:ext cx="3486150" cy="3215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78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8499" y="5578848"/>
            <a:ext cx="2667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স্ত্রী লিঙ্গ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47900" y="5181600"/>
            <a:ext cx="1028699" cy="5647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05499" y="5091978"/>
            <a:ext cx="1051559" cy="7365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2860"/>
            <a:ext cx="3008086" cy="3902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202860"/>
            <a:ext cx="3581400" cy="3889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51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895601"/>
            <a:ext cx="34290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5029200"/>
            <a:ext cx="2667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ক্লীব লিঙ্গ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95500" y="3667328"/>
            <a:ext cx="15240" cy="1209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110740" y="4038600"/>
            <a:ext cx="237326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কালির দোয়াত">
            <a:extLst>
              <a:ext uri="{FF2B5EF4-FFF2-40B4-BE49-F238E27FC236}">
                <a16:creationId xmlns:a16="http://schemas.microsoft.com/office/drawing/2014/main" xmlns="" id="{EACB2C8E-8906-4917-8907-ACEC6245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9" y="877670"/>
            <a:ext cx="2890791" cy="2637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4992914"/>
            <a:ext cx="270691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উভয় লিঙ্গ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62200" y="4220029"/>
            <a:ext cx="3629" cy="8091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962400" y="5410200"/>
            <a:ext cx="769258" cy="318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1E2743-8FDF-471A-BF27-EB3788592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886199" cy="2790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0"/>
            <a:ext cx="3505200" cy="2819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1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5402789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নিয়ম-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আলাদা শব্দ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ব্যবহার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143" y="4191000"/>
            <a:ext cx="1937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রাজা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2343" y="4267200"/>
            <a:ext cx="1937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রাণী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81486" y="4267200"/>
            <a:ext cx="1142275" cy="8471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990600"/>
            <a:ext cx="3276600" cy="3056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90600"/>
            <a:ext cx="35814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73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9" y="5410200"/>
            <a:ext cx="6966857" cy="93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-প্রত্যয় ব্যবহার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0658" y="4648200"/>
            <a:ext cx="129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অনাথ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9349" y="4648200"/>
            <a:ext cx="1393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অনাথা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62800" y="4648200"/>
            <a:ext cx="563880" cy="7818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ভিখারিনী">
            <a:extLst>
              <a:ext uri="{FF2B5EF4-FFF2-40B4-BE49-F238E27FC236}">
                <a16:creationId xmlns:a16="http://schemas.microsoft.com/office/drawing/2014/main" xmlns="" id="{8D09F4E8-7C77-4AFA-B065-3BCC72E4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0" y="1371600"/>
            <a:ext cx="3178630" cy="2929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ভিক্ষুক">
            <a:extLst>
              <a:ext uri="{FF2B5EF4-FFF2-40B4-BE49-F238E27FC236}">
                <a16:creationId xmlns:a16="http://schemas.microsoft.com/office/drawing/2014/main" xmlns="" id="{FB70C824-65E5-4F35-80F4-D41165CB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56" y="1371600"/>
            <a:ext cx="3430944" cy="2929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1295400"/>
            <a:ext cx="441960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মিনতী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রানী</a:t>
            </a:r>
            <a:r>
              <a:rPr lang="en-US" sz="3200" dirty="0" smtClean="0"/>
              <a:t> </a:t>
            </a:r>
            <a:r>
              <a:rPr lang="en-US" sz="3200" dirty="0" err="1" smtClean="0"/>
              <a:t>ঘোষ</a:t>
            </a:r>
            <a:r>
              <a:rPr lang="bn-IN" sz="3200" dirty="0" smtClean="0"/>
              <a:t> </a:t>
            </a:r>
            <a:endParaRPr lang="en-US" sz="3200" dirty="0" smtClean="0"/>
          </a:p>
          <a:p>
            <a:pPr algn="ctr"/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bn-IN" sz="2400" dirty="0" smtClean="0"/>
              <a:t>শিক্ষক 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কাউয়ামারী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আপ্তারউদ্দিন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bn-IN" sz="2400" dirty="0" smtClean="0"/>
              <a:t> </a:t>
            </a:r>
            <a:r>
              <a:rPr lang="bn-IN" sz="2400" dirty="0" smtClean="0"/>
              <a:t>উচ্চ বিদ্যালয়, </a:t>
            </a:r>
            <a:endParaRPr lang="en-US" sz="2400" dirty="0" smtClean="0"/>
          </a:p>
          <a:p>
            <a:pPr algn="ctr"/>
            <a:r>
              <a:rPr lang="bn-IN" sz="2400" dirty="0" smtClean="0"/>
              <a:t>পাটগ্রাম, লালমনিরহাট।</a:t>
            </a:r>
            <a:endParaRPr lang="en-US" sz="2400" dirty="0" smtClean="0"/>
          </a:p>
          <a:p>
            <a:pPr algn="ctr"/>
            <a:r>
              <a:rPr lang="bn-IN" sz="2400" dirty="0" smtClean="0"/>
              <a:t> মোবাঃ </a:t>
            </a:r>
            <a:r>
              <a:rPr lang="bn-IN" sz="2400" dirty="0" smtClean="0"/>
              <a:t>০১৭</a:t>
            </a:r>
            <a:r>
              <a:rPr lang="en-US" sz="2400" dirty="0" smtClean="0"/>
              <a:t>১৮২৮৭৭৮২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3528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00399" y="152400"/>
            <a:ext cx="2590801" cy="66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পরিচিতি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33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52578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নিয়ম -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প্রত্যয় ব্যবহার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572000"/>
            <a:ext cx="1723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মেথর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2729" y="4474029"/>
            <a:ext cx="2269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মেথরানী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10400" y="4465962"/>
            <a:ext cx="563880" cy="7156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সুইপার">
            <a:extLst>
              <a:ext uri="{FF2B5EF4-FFF2-40B4-BE49-F238E27FC236}">
                <a16:creationId xmlns:a16="http://schemas.microsoft.com/office/drawing/2014/main" xmlns="" id="{8034BAC6-EEA8-47CF-9589-418F820A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3733800" cy="3093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সুইপার নারী">
            <a:extLst>
              <a:ext uri="{FF2B5EF4-FFF2-40B4-BE49-F238E27FC236}">
                <a16:creationId xmlns:a16="http://schemas.microsoft.com/office/drawing/2014/main" xmlns="" id="{38F0986A-74F3-4A8B-A916-7C9081A84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295400"/>
            <a:ext cx="3276599" cy="3047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4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6388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নিয়ম-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 প্রত্যয় ব্যবহার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378" y="5105400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কিশোর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3124" y="5121730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কিশোরী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10400" y="5181598"/>
            <a:ext cx="457200" cy="5334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কিশোরী">
            <a:extLst>
              <a:ext uri="{FF2B5EF4-FFF2-40B4-BE49-F238E27FC236}">
                <a16:creationId xmlns:a16="http://schemas.microsoft.com/office/drawing/2014/main" xmlns="" id="{9FA20E03-E2CF-477D-B5A7-42872761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98" y="914400"/>
            <a:ext cx="3907302" cy="4152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37338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9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1" y="5257800"/>
            <a:ext cx="6945787" cy="957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নিয়ম-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প্রত্যয় ব্যবহার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9682" y="4458966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গোয়ালা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2885" y="4296733"/>
            <a:ext cx="1729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গোয়ালিনী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45680" y="4220533"/>
            <a:ext cx="594360" cy="7536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milk man in bangladesh">
            <a:extLst>
              <a:ext uri="{FF2B5EF4-FFF2-40B4-BE49-F238E27FC236}">
                <a16:creationId xmlns:a16="http://schemas.microsoft.com/office/drawing/2014/main" xmlns="" id="{7D1B65D4-3883-44D2-AF8A-CC29076C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3097048" cy="2895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milk women in bangladesh">
            <a:extLst>
              <a:ext uri="{FF2B5EF4-FFF2-40B4-BE49-F238E27FC236}">
                <a16:creationId xmlns:a16="http://schemas.microsoft.com/office/drawing/2014/main" xmlns="" id="{B3BD9233-FD8F-4F99-92B4-AF894652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92" y="1244868"/>
            <a:ext cx="3466960" cy="2869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9966" y="5436399"/>
            <a:ext cx="641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নিয়ম-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 প্রত্যয় ব্যবহার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3409" y="4572000"/>
            <a:ext cx="1047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জেলে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2304" y="4606834"/>
            <a:ext cx="1380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জেলেনী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01841" y="4541519"/>
            <a:ext cx="563880" cy="7200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CC951-28CE-4A67-9344-3543E2FAD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1143000"/>
            <a:ext cx="3715657" cy="3167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6" name="Picture 2" descr="Image result for fisher women">
            <a:extLst>
              <a:ext uri="{FF2B5EF4-FFF2-40B4-BE49-F238E27FC236}">
                <a16:creationId xmlns:a16="http://schemas.microsoft.com/office/drawing/2014/main" xmlns="" id="{9E8CC818-6C9A-4C4A-A606-07EDEE4C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623136" cy="3149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3048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 লিঙ্গের প্রকারভেদ বর্ণনা কর।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খ) লিংগ নিয়মগুলো বিশ্লেষণ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2667000" y="762000"/>
            <a:ext cx="3352800" cy="9144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971800" y="381000"/>
            <a:ext cx="4343400" cy="6019799"/>
          </a:xfrm>
          <a:prstGeom prst="flowChartDocument">
            <a:avLst/>
          </a:prstGeom>
          <a:ln w="38100">
            <a:solidFill>
              <a:srgbClr val="00B0F0"/>
            </a:solidFill>
            <a:prstDash val="lgDashDot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sz="7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7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ক) লিংগ কী?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খ) লিংগ কয় প্রকার?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গ) ক্লীব লিংগ কী?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3048000" y="5410200"/>
            <a:ext cx="304800" cy="3048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038600" y="5791200"/>
            <a:ext cx="304800" cy="3048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537587" y="5749413"/>
            <a:ext cx="304800" cy="3048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127523" y="5528187"/>
            <a:ext cx="304800" cy="3048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43716" y="5233219"/>
            <a:ext cx="304800" cy="3048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174658" y="4953000"/>
            <a:ext cx="304800" cy="3048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794090" y="4800600"/>
            <a:ext cx="304800" cy="3048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505200" y="5638800"/>
            <a:ext cx="304800" cy="3048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371600" y="533400"/>
            <a:ext cx="6477000" cy="57912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লিংগান্তর করে আনবে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সিংহ, পাঠক, দুলহা,নেতা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76400" y="5181600"/>
            <a:ext cx="5257800" cy="647700"/>
            <a:chOff x="2209800" y="5181600"/>
            <a:chExt cx="4229100" cy="647700"/>
          </a:xfrm>
        </p:grpSpPr>
        <p:grpSp>
          <p:nvGrpSpPr>
            <p:cNvPr id="15" name="Group 14"/>
            <p:cNvGrpSpPr/>
            <p:nvPr/>
          </p:nvGrpSpPr>
          <p:grpSpPr>
            <a:xfrm>
              <a:off x="2209800" y="5715000"/>
              <a:ext cx="2362200" cy="114300"/>
              <a:chOff x="2400300" y="6362700"/>
              <a:chExt cx="2362200" cy="1143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4003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26670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8956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1242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909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6576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9243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1529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3815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482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672416" y="5703053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953000" y="567690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216471" y="563880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95441" y="5591013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743414" y="5513522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44892" y="5420532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46370" y="5312044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24600" y="518160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2514600" y="990600"/>
            <a:ext cx="5257800" cy="647700"/>
            <a:chOff x="2209800" y="5181600"/>
            <a:chExt cx="4229100" cy="647700"/>
          </a:xfrm>
        </p:grpSpPr>
        <p:grpSp>
          <p:nvGrpSpPr>
            <p:cNvPr id="26" name="Group 25"/>
            <p:cNvGrpSpPr/>
            <p:nvPr/>
          </p:nvGrpSpPr>
          <p:grpSpPr>
            <a:xfrm>
              <a:off x="2209800" y="5715000"/>
              <a:ext cx="2362200" cy="114300"/>
              <a:chOff x="2400300" y="6362700"/>
              <a:chExt cx="2362200" cy="1143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4003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6670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8956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1242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909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6576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9243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1529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3815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648200" y="636270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4672416" y="5703053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53000" y="567690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16471" y="563880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95441" y="5591013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743414" y="5513522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944892" y="5420532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146370" y="5312044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324600" y="518160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6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914400" y="609600"/>
            <a:ext cx="7696200" cy="5638800"/>
          </a:xfrm>
          <a:prstGeom prst="doubleWave">
            <a:avLst>
              <a:gd name="adj1" fmla="val 7387"/>
              <a:gd name="adj2" fmla="val -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33201" y="838200"/>
            <a:ext cx="4172425" cy="5762282"/>
            <a:chOff x="3126637" y="606036"/>
            <a:chExt cx="2846438" cy="5013974"/>
          </a:xfrm>
        </p:grpSpPr>
        <p:grpSp>
          <p:nvGrpSpPr>
            <p:cNvPr id="15" name="Group 14"/>
            <p:cNvGrpSpPr/>
            <p:nvPr/>
          </p:nvGrpSpPr>
          <p:grpSpPr>
            <a:xfrm>
              <a:off x="3141286" y="3241120"/>
              <a:ext cx="2817131" cy="2378890"/>
              <a:chOff x="3108559" y="4085342"/>
              <a:chExt cx="2817131" cy="237889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108562" y="4642606"/>
                <a:ext cx="0" cy="14533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360794" y="4676105"/>
                <a:ext cx="0" cy="14533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549094" y="4832100"/>
                <a:ext cx="0" cy="14533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757492" y="4908077"/>
                <a:ext cx="0" cy="14533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008215" y="4893328"/>
                <a:ext cx="0" cy="14533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229440" y="4863831"/>
                <a:ext cx="0" cy="14533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471219" y="4556855"/>
                <a:ext cx="24581" cy="15239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662948" y="4572039"/>
                <a:ext cx="24581" cy="15239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869426" y="4424555"/>
                <a:ext cx="24581" cy="15239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105400" y="4306568"/>
                <a:ext cx="24581" cy="15239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400367" y="4144335"/>
                <a:ext cx="24581" cy="15239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606845" y="4085342"/>
                <a:ext cx="24581" cy="15239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828071" y="4085342"/>
                <a:ext cx="24581" cy="15239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>
              <a:xfrm>
                <a:off x="3108559" y="5501075"/>
                <a:ext cx="2817131" cy="963157"/>
                <a:chOff x="3131574" y="4537589"/>
                <a:chExt cx="3544529" cy="1125792"/>
              </a:xfrm>
              <a:solidFill>
                <a:schemeClr val="tx1"/>
              </a:solidFill>
            </p:grpSpPr>
            <p:sp>
              <p:nvSpPr>
                <p:cNvPr id="31" name="Oval 30"/>
                <p:cNvSpPr/>
                <p:nvPr/>
              </p:nvSpPr>
              <p:spPr>
                <a:xfrm>
                  <a:off x="3352800" y="53340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633019" y="5451988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942735" y="5510981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237702" y="5496233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517921" y="5378245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812889" y="524551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048863" y="506853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314334" y="4921046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5624050" y="4773563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978012" y="4626079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248400" y="4552338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523703" y="4537589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131574" y="5171768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" name="Flowchart: Document 15"/>
            <p:cNvSpPr/>
            <p:nvPr/>
          </p:nvSpPr>
          <p:spPr>
            <a:xfrm>
              <a:off x="3126637" y="606036"/>
              <a:ext cx="2846438" cy="4498257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1249" y="1857142"/>
            <a:ext cx="42612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 ২য় পত্র</a:t>
            </a:r>
          </a:p>
          <a:p>
            <a:pPr algn="ctr"/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 শ্রেণি</a:t>
            </a: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সময়-৫০মিঃ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mage result for bangla 2nd paper class 7">
            <a:extLst>
              <a:ext uri="{FF2B5EF4-FFF2-40B4-BE49-F238E27FC236}">
                <a16:creationId xmlns:a16="http://schemas.microsoft.com/office/drawing/2014/main" xmlns="" id="{8CEC092E-F9C1-4568-B389-63E8B731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29" y="838200"/>
            <a:ext cx="3441571" cy="48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8400" y="228600"/>
            <a:ext cx="44196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ছবিগুলি 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971" y="5181600"/>
            <a:ext cx="2840235" cy="79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পুরুষ লোক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8686" y="5257800"/>
            <a:ext cx="2789557" cy="797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স্ত্রী লোক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B3FD14-9B90-4906-9A51-CFC8BB4F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53" y="2133600"/>
            <a:ext cx="2628900" cy="2819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EFF4AF-1C86-4E97-B3B5-3437D1A45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48" y="2285999"/>
            <a:ext cx="2777613" cy="2666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0"/>
            <a:ext cx="2815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1086" y="1821359"/>
            <a:ext cx="2777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চেয়ার-টেবিল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mage result for baby in bangladesh">
            <a:extLst>
              <a:ext uri="{FF2B5EF4-FFF2-40B4-BE49-F238E27FC236}">
                <a16:creationId xmlns:a16="http://schemas.microsoft.com/office/drawing/2014/main" xmlns="" id="{DB3FC0C0-1134-4BCC-9195-1F7DC43E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1"/>
            <a:ext cx="3581399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46850E-1719-4C00-AF30-88DE27F9F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056263"/>
            <a:ext cx="3889830" cy="2811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07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783627"/>
            <a:ext cx="5715000" cy="38779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লিঙ্গ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পাঠ-৩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পৃষ্ঠা-৩৭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734786"/>
            <a:ext cx="3810000" cy="9416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7432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পাঠে শিক্ষার্থীরা---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লিংগের অর্থ ও এর সংজ্ঞা দিতে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লিংগের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প্রকারভেদ বর্ণনা করতে পারবে।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লিংগান্তর করতে পারবে।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219200" y="572729"/>
            <a:ext cx="6553200" cy="44954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52210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হাসপাতালের চিহ্ন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04" y="651477"/>
            <a:ext cx="4072923" cy="40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3143" y="5257800"/>
            <a:ext cx="291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ধুমপানের চিহ্ন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0"/>
          <a:stretch/>
        </p:blipFill>
        <p:spPr>
          <a:xfrm>
            <a:off x="2133601" y="609601"/>
            <a:ext cx="487680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66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164</Words>
  <Application>Microsoft Office PowerPoint</Application>
  <PresentationFormat>On-screen Show (4:3)</PresentationFormat>
  <Paragraphs>71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MY</cp:lastModifiedBy>
  <cp:revision>279</cp:revision>
  <dcterms:created xsi:type="dcterms:W3CDTF">2006-08-16T00:00:00Z</dcterms:created>
  <dcterms:modified xsi:type="dcterms:W3CDTF">2020-12-19T15:15:06Z</dcterms:modified>
</cp:coreProperties>
</file>