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CEE065-1932-414E-AECD-B669A1E8D5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A69945-8ACD-4FD8-8606-37D453D05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CEE065-1932-414E-AECD-B669A1E8D5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A69945-8ACD-4FD8-8606-37D453D05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9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CEE065-1932-414E-AECD-B669A1E8D5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A69945-8ACD-4FD8-8606-37D453D05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CEE065-1932-414E-AECD-B669A1E8D5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A69945-8ACD-4FD8-8606-37D453D05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1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CEE065-1932-414E-AECD-B669A1E8D5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A69945-8ACD-4FD8-8606-37D453D05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8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CEE065-1932-414E-AECD-B669A1E8D5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A69945-8ACD-4FD8-8606-37D453D05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0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CEE065-1932-414E-AECD-B669A1E8D5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A69945-8ACD-4FD8-8606-37D453D05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4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CEE065-1932-414E-AECD-B669A1E8D5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A69945-8ACD-4FD8-8606-37D453D05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3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CEE065-1932-414E-AECD-B669A1E8D5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A69945-8ACD-4FD8-8606-37D453D05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6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CEE065-1932-414E-AECD-B669A1E8D5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A69945-8ACD-4FD8-8606-37D453D05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5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CEE065-1932-414E-AECD-B669A1E8D5EB}" type="datetimeFigureOut">
              <a:rPr lang="en-US" smtClean="0"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4A69945-8ACD-4FD8-8606-37D453D05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1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 userDrawn="1"/>
        </p:nvSpPr>
        <p:spPr>
          <a:xfrm>
            <a:off x="185530" y="284922"/>
            <a:ext cx="11820940" cy="6288156"/>
          </a:xfrm>
          <a:prstGeom prst="frame">
            <a:avLst>
              <a:gd name="adj1" fmla="val 175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40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29" y="624114"/>
            <a:ext cx="11074399" cy="564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43" y="609600"/>
            <a:ext cx="93472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57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7" y="537028"/>
            <a:ext cx="11364686" cy="58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8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8" y="435430"/>
            <a:ext cx="11495314" cy="625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42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391886"/>
            <a:ext cx="11495313" cy="59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410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4" y="464457"/>
            <a:ext cx="11611429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3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391886"/>
            <a:ext cx="11422743" cy="596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94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9" y="459692"/>
            <a:ext cx="11538857" cy="602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0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14" y="391886"/>
            <a:ext cx="11408229" cy="60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39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87" y="481657"/>
            <a:ext cx="11437256" cy="587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9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9" y="508000"/>
            <a:ext cx="11524342" cy="59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75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6171" y="543006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101" y="846183"/>
            <a:ext cx="1703512" cy="2029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1699622" y="846183"/>
            <a:ext cx="1463040" cy="1737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22" y="846183"/>
            <a:ext cx="1463040" cy="1737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5428" y="3339431"/>
            <a:ext cx="267062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   :  অষ্টম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   :  বাংলা ১ম পত্র</a:t>
            </a:r>
            <a:endParaRPr lang="bn-BD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</a:t>
            </a:r>
            <a:r>
              <a:rPr lang="en-US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endParaRPr lang="bn-BD" sz="2400" b="1" dirty="0" smtClean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AU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24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মিনিট।</a:t>
            </a:r>
            <a:endParaRPr lang="en-US" sz="24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 Same Side Corner Rectangle 8"/>
          <p:cNvSpPr/>
          <p:nvPr/>
        </p:nvSpPr>
        <p:spPr>
          <a:xfrm>
            <a:off x="754743" y="3080518"/>
            <a:ext cx="3323771" cy="2087487"/>
          </a:xfrm>
          <a:prstGeom prst="round2SameRect">
            <a:avLst>
              <a:gd name="adj1" fmla="val 2761"/>
              <a:gd name="adj2" fmla="val 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মোঃ</a:t>
            </a:r>
            <a:r>
              <a:rPr lang="en-US" dirty="0" smtClean="0"/>
              <a:t> </a:t>
            </a:r>
            <a:r>
              <a:rPr lang="en-US" dirty="0" err="1" smtClean="0"/>
              <a:t>মনজুরুল</a:t>
            </a:r>
            <a:r>
              <a:rPr lang="en-US" dirty="0" smtClean="0"/>
              <a:t> </a:t>
            </a:r>
            <a:r>
              <a:rPr lang="en-US" dirty="0" err="1" smtClean="0"/>
              <a:t>ইসলাম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সহকারী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endParaRPr lang="en-US" dirty="0" smtClean="0"/>
          </a:p>
          <a:p>
            <a:pPr algn="ctr"/>
            <a:r>
              <a:rPr lang="en-US" dirty="0" err="1" smtClean="0"/>
              <a:t>আন্ধারীঝাড়</a:t>
            </a:r>
            <a:r>
              <a:rPr lang="en-US" dirty="0" smtClean="0"/>
              <a:t> </a:t>
            </a:r>
            <a:r>
              <a:rPr lang="en-US" dirty="0" err="1" smtClean="0"/>
              <a:t>আলহাজ্ব</a:t>
            </a:r>
            <a:r>
              <a:rPr lang="en-US" dirty="0" smtClean="0"/>
              <a:t> </a:t>
            </a:r>
            <a:r>
              <a:rPr lang="en-US" dirty="0" err="1" smtClean="0"/>
              <a:t>মাহমুদ</a:t>
            </a:r>
            <a:r>
              <a:rPr lang="en-US" dirty="0" smtClean="0"/>
              <a:t> </a:t>
            </a:r>
            <a:r>
              <a:rPr lang="en-US" dirty="0" err="1" smtClean="0"/>
              <a:t>আলী</a:t>
            </a:r>
            <a:r>
              <a:rPr lang="en-US" dirty="0" smtClean="0"/>
              <a:t> </a:t>
            </a:r>
            <a:r>
              <a:rPr lang="en-US" dirty="0" err="1" smtClean="0"/>
              <a:t>দ্বি</a:t>
            </a:r>
            <a:r>
              <a:rPr lang="en-US" dirty="0" smtClean="0"/>
              <a:t> </a:t>
            </a:r>
            <a:r>
              <a:rPr lang="en-US" dirty="0" err="1" smtClean="0"/>
              <a:t>মূখী</a:t>
            </a:r>
            <a:r>
              <a:rPr lang="en-US" dirty="0" smtClean="0"/>
              <a:t> </a:t>
            </a:r>
            <a:r>
              <a:rPr lang="en-US" dirty="0" err="1" smtClean="0"/>
              <a:t>উচ্চ</a:t>
            </a:r>
            <a:r>
              <a:rPr lang="en-US" dirty="0" smtClean="0"/>
              <a:t> </a:t>
            </a:r>
            <a:r>
              <a:rPr lang="en-US" dirty="0" err="1" smtClean="0"/>
              <a:t>বিদ্যালয়</a:t>
            </a:r>
            <a:r>
              <a:rPr lang="en-US" dirty="0"/>
              <a:t>,</a:t>
            </a:r>
            <a:endParaRPr lang="en-US" dirty="0" smtClean="0"/>
          </a:p>
          <a:p>
            <a:pPr algn="ctr"/>
            <a:r>
              <a:rPr lang="en-US" dirty="0" err="1" smtClean="0"/>
              <a:t>কুড়িগ্রাম্</a:t>
            </a:r>
            <a:r>
              <a:rPr lang="en-US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1870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7" y="464456"/>
            <a:ext cx="11451772" cy="595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09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71" y="491146"/>
            <a:ext cx="11248572" cy="58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76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29" y="1509486"/>
            <a:ext cx="82296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32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3" y="537029"/>
            <a:ext cx="11263086" cy="57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01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4" y="391886"/>
            <a:ext cx="11495314" cy="606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92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5" y="392823"/>
            <a:ext cx="11553372" cy="603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739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43" y="493486"/>
            <a:ext cx="11524343" cy="592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313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478971"/>
            <a:ext cx="1145177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40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8" y="740229"/>
            <a:ext cx="10058400" cy="55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00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24086" y="471715"/>
            <a:ext cx="3886200" cy="707886"/>
          </a:xfrm>
          <a:prstGeom prst="rect">
            <a:avLst/>
          </a:prstGeom>
          <a:noFill/>
          <a:ln>
            <a:solidFill>
              <a:srgbClr val="4C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কী দেখতে পাচ্ছ?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545" y="1291744"/>
            <a:ext cx="6987185" cy="3563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3544" y="5109029"/>
            <a:ext cx="6987185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IN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মাদের জন্মভূমি</a:t>
            </a:r>
            <a:r>
              <a:rPr lang="bn-BD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মুক্তিযুদ্ধকালীন ও পরবর্তী </a:t>
            </a:r>
            <a:endParaRPr lang="bn-IN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সময়ের</a:t>
            </a:r>
            <a:r>
              <a:rPr lang="bn-IN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 পতাকা।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6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3" y="613229"/>
            <a:ext cx="7614580" cy="47244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129053" y="5671457"/>
            <a:ext cx="7614580" cy="49393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লাখো শহীদের রক্ত- স্নাত সবুজ এই ভূমি আমাদের বঙ্গভূমি</a:t>
            </a:r>
            <a:r>
              <a:rPr lang="hi-IN" sz="36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555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6314" y="488476"/>
            <a:ext cx="2895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বঙ্গভূমির প্রতি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27285" y="1196362"/>
            <a:ext cx="2895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</a:t>
            </a:r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6" y="1904248"/>
            <a:ext cx="734465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46" y="3662416"/>
            <a:ext cx="1533277" cy="1177737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010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7798" y="507029"/>
            <a:ext cx="1967345" cy="769441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5149" y="1406397"/>
            <a:ext cx="5472642" cy="614198"/>
          </a:xfrm>
          <a:prstGeom prst="rect">
            <a:avLst/>
          </a:prstGeom>
          <a:solidFill>
            <a:srgbClr val="FAC6EF"/>
          </a:solidFill>
          <a:ln>
            <a:noFill/>
          </a:ln>
        </p:spPr>
        <p:txBody>
          <a:bodyPr wrap="non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6186" y="2210068"/>
            <a:ext cx="767707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‘মাইকেল মধুসূদন দত্তের’ সংক্ষিপ্ত পরিচয় 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</a:p>
          <a:p>
            <a:pPr algn="just"/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করতে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8810" y="3365680"/>
            <a:ext cx="7704446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6186" y="4185643"/>
            <a:ext cx="767707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 প্রয়োগ করতে পারবে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8810" y="5005606"/>
            <a:ext cx="7704446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bn-IN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কবিতায় মাতৃভূমির প্রতি কবির যে বিনয় ও দায়িত্বচেতনা </a:t>
            </a:r>
            <a:endParaRPr lang="bn-BD" sz="3200" b="1" dirty="0" smtClean="0">
              <a:ln w="11430">
                <a:solidFill>
                  <a:srgbClr val="580000"/>
                </a:solidFill>
              </a:ln>
              <a:solidFill>
                <a:srgbClr val="5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প্রকাশ পেয়েছে তা ব্যাখ্যা করতে পারবে</a:t>
            </a:r>
            <a:r>
              <a:rPr lang="bn-IN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7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939738" y="826197"/>
            <a:ext cx="1943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পারদর্শী ভাষা</a:t>
            </a:r>
            <a:r>
              <a:rPr lang="en-US" sz="2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27"/>
          <p:cNvSpPr txBox="1">
            <a:spLocks noChangeArrowheads="1"/>
          </p:cNvSpPr>
          <p:nvPr/>
        </p:nvSpPr>
        <p:spPr bwMode="auto">
          <a:xfrm>
            <a:off x="578613" y="1201394"/>
            <a:ext cx="266578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বাংলা,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ইংরেজি ছাড়াও,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হিব্রু,ফরাসী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জার্মান,ইটালিয়ান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তামিল,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তেলেগু ইত্যাদি।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 bwMode="auto">
          <a:xfrm>
            <a:off x="3973872" y="462421"/>
            <a:ext cx="2146941" cy="1477946"/>
          </a:xfrm>
          <a:prstGeom prst="wedgeEllipseCallout">
            <a:avLst>
              <a:gd name="adj1" fmla="val 364"/>
              <a:gd name="adj2" fmla="val 72885"/>
            </a:avLst>
          </a:prstGeom>
          <a:solidFill>
            <a:srgbClr val="FCDC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3600" dirty="0" smtClean="0">
                <a:ln>
                  <a:solidFill>
                    <a:srgbClr val="1C0A0A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</a:t>
            </a:r>
          </a:p>
          <a:p>
            <a:pPr algn="ctr">
              <a:defRPr/>
            </a:pPr>
            <a:r>
              <a:rPr lang="bn-BD" sz="3600" dirty="0" smtClean="0">
                <a:ln>
                  <a:solidFill>
                    <a:srgbClr val="1C0A0A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dirty="0"/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7863115" y="616619"/>
            <a:ext cx="1142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7034393" y="1087807"/>
            <a:ext cx="2514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১৮২৪ খ্রিষ্টাব্দের ২৫ জানুয়ারি,যশোরের সাগরদাঁড়ি </a:t>
            </a:r>
            <a:r>
              <a:rPr lang="bn-BD" sz="24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গ্রামে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1196413" y="2506693"/>
            <a:ext cx="12904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বাসনা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27"/>
          <p:cNvSpPr txBox="1">
            <a:spLocks noChangeArrowheads="1"/>
          </p:cNvSpPr>
          <p:nvPr/>
        </p:nvSpPr>
        <p:spPr bwMode="auto">
          <a:xfrm>
            <a:off x="482022" y="2997459"/>
            <a:ext cx="266578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8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শৈশব থেকেই তাঁর মনে কবি হওয়ার </a:t>
            </a:r>
            <a:r>
              <a:rPr lang="bn-BD" sz="28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বাসনা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86" y="2424055"/>
            <a:ext cx="2413727" cy="1958399"/>
          </a:xfrm>
          <a:prstGeom prst="ellipse">
            <a:avLst/>
          </a:prstGeom>
          <a:ln w="635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Down Arrow 14"/>
          <p:cNvSpPr/>
          <p:nvPr/>
        </p:nvSpPr>
        <p:spPr>
          <a:xfrm rot="7747083">
            <a:off x="2999200" y="2101246"/>
            <a:ext cx="908338" cy="659774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064452">
            <a:off x="3051890" y="3837094"/>
            <a:ext cx="802958" cy="540838"/>
          </a:xfrm>
          <a:prstGeom prst="downArrow">
            <a:avLst/>
          </a:prstGeom>
          <a:solidFill>
            <a:srgbClr val="FCDCF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785925" y="4350000"/>
            <a:ext cx="19435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গ্রন্থ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bn-BD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343233" y="4873220"/>
            <a:ext cx="31986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একেই কি বলে সভ্যতা, বুড় সালিকের ঘাড়েরোঁ; নাটক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ঃ: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শর্মিষ্ঠা, পদ্মাবতী, 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কৃষ্ণকুমারী,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পত্রকাব্য,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বীরাঙ্গনা ইত্যাদি।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86" y="462421"/>
            <a:ext cx="11326253" cy="59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68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8" grpId="0"/>
      <p:bldP spid="10" grpId="0"/>
      <p:bldP spid="11" grpId="0"/>
      <p:bldP spid="13" grpId="0"/>
      <p:bldP spid="15" grpId="0" animBg="1"/>
      <p:bldP spid="16" grpId="0" animBg="1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231" y="1570810"/>
            <a:ext cx="5857875" cy="3752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7527" y="547915"/>
            <a:ext cx="2678915" cy="769441"/>
          </a:xfrm>
          <a:prstGeom prst="rect">
            <a:avLst/>
          </a:prstGeom>
          <a:noFill/>
          <a:ln>
            <a:solidFill>
              <a:srgbClr val="1C0A0A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একক কাজ   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5732" y="5577115"/>
            <a:ext cx="6588875" cy="523220"/>
          </a:xfrm>
          <a:prstGeom prst="rect">
            <a:avLst/>
          </a:prstGeom>
          <a:noFill/>
          <a:ln>
            <a:solidFill>
              <a:srgbClr val="7E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মাইকেল মধুসূদন দত্তের জীবনী সম্পর্কে পাঁচটি বাক্য </a:t>
            </a:r>
            <a:r>
              <a:rPr lang="bn-IN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0953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552575"/>
            <a:ext cx="7810500" cy="3752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89333" y="547401"/>
            <a:ext cx="2057401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4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b="1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9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195</Words>
  <Application>Microsoft Office PowerPoint</Application>
  <PresentationFormat>Widescreen</PresentationFormat>
  <Paragraphs>36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MIM ONLINE SENTER</dc:creator>
  <cp:lastModifiedBy>MIM ONLINE SENTER</cp:lastModifiedBy>
  <cp:revision>31</cp:revision>
  <dcterms:created xsi:type="dcterms:W3CDTF">2020-12-19T20:41:54Z</dcterms:created>
  <dcterms:modified xsi:type="dcterms:W3CDTF">2020-12-20T02:35:31Z</dcterms:modified>
</cp:coreProperties>
</file>