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80" r:id="rId3"/>
    <p:sldId id="261" r:id="rId4"/>
    <p:sldId id="260" r:id="rId5"/>
    <p:sldId id="277" r:id="rId6"/>
    <p:sldId id="278" r:id="rId7"/>
    <p:sldId id="283" r:id="rId8"/>
    <p:sldId id="282" r:id="rId9"/>
    <p:sldId id="269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85" r:id="rId18"/>
    <p:sldId id="264" r:id="rId19"/>
    <p:sldId id="265" r:id="rId20"/>
    <p:sldId id="274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166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85" autoAdjust="0"/>
    <p:restoredTop sz="96960" autoAdjust="0"/>
  </p:normalViewPr>
  <p:slideViewPr>
    <p:cSldViewPr>
      <p:cViewPr>
        <p:scale>
          <a:sx n="59" d="100"/>
          <a:sy n="59" d="100"/>
        </p:scale>
        <p:origin x="-1626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3EC4F-1208-4C35-AE88-D302D5BE7DCB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8A0B5-76FB-478F-B788-E4A42A9F5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A0B5-76FB-478F-B788-E4A42A9F5AF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5410200"/>
            <a:ext cx="8229600" cy="1447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WR02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0"/>
            <a:ext cx="7086600" cy="54102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b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381000"/>
            <a:ext cx="8204200" cy="5410200"/>
          </a:xfrm>
          <a:prstGeom prst="rect">
            <a:avLst/>
          </a:prstGeom>
          <a:ln w="190500" cap="sq">
            <a:solidFill>
              <a:schemeClr val="accent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Flowchart: Terminator 5"/>
          <p:cNvSpPr/>
          <p:nvPr/>
        </p:nvSpPr>
        <p:spPr>
          <a:xfrm>
            <a:off x="3124200" y="6019800"/>
            <a:ext cx="3505200" cy="609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1000"/>
            <a:ext cx="4038600" cy="5391739"/>
          </a:xfrm>
          <a:prstGeom prst="rect">
            <a:avLst/>
          </a:prstGeom>
        </p:spPr>
      </p:pic>
      <p:sp>
        <p:nvSpPr>
          <p:cNvPr id="6" name="Flowchart: Preparation 5"/>
          <p:cNvSpPr/>
          <p:nvPr/>
        </p:nvSpPr>
        <p:spPr>
          <a:xfrm>
            <a:off x="2514600" y="6019800"/>
            <a:ext cx="3505200" cy="6096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বিনোদন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CER\Desktop\AKTAR-22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7333102" cy="5443243"/>
          </a:xfrm>
          <a:prstGeom prst="rect">
            <a:avLst/>
          </a:prstGeom>
          <a:noFill/>
        </p:spPr>
      </p:pic>
      <p:sp>
        <p:nvSpPr>
          <p:cNvPr id="6" name="Flowchart: Preparation 5"/>
          <p:cNvSpPr/>
          <p:nvPr/>
        </p:nvSpPr>
        <p:spPr>
          <a:xfrm>
            <a:off x="3124200" y="6096000"/>
            <a:ext cx="3200400" cy="5334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 RAY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0" cy="5658678"/>
          </a:xfrm>
          <a:prstGeom prst="rect">
            <a:avLst/>
          </a:prstGeom>
        </p:spPr>
      </p:pic>
      <p:sp>
        <p:nvSpPr>
          <p:cNvPr id="6" name="Flowchart: Terminator 5"/>
          <p:cNvSpPr/>
          <p:nvPr/>
        </p:nvSpPr>
        <p:spPr>
          <a:xfrm>
            <a:off x="3200400" y="6096000"/>
            <a:ext cx="34290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চিকিৎসা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utre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18102"/>
            <a:ext cx="7467600" cy="5593491"/>
          </a:xfrm>
          <a:prstGeom prst="rect">
            <a:avLst/>
          </a:prstGeom>
        </p:spPr>
      </p:pic>
      <p:sp>
        <p:nvSpPr>
          <p:cNvPr id="6" name="Flowchart: Terminator 5"/>
          <p:cNvSpPr/>
          <p:nvPr/>
        </p:nvSpPr>
        <p:spPr>
          <a:xfrm>
            <a:off x="3200400" y="6268452"/>
            <a:ext cx="33528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গবেষণা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kto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551147" cy="5638801"/>
          </a:xfrm>
          <a:prstGeom prst="rect">
            <a:avLst/>
          </a:prstGeom>
        </p:spPr>
      </p:pic>
      <p:sp>
        <p:nvSpPr>
          <p:cNvPr id="6" name="Flowchart: Decision 5"/>
          <p:cNvSpPr/>
          <p:nvPr/>
        </p:nvSpPr>
        <p:spPr>
          <a:xfrm>
            <a:off x="2743200" y="6148136"/>
            <a:ext cx="3429000" cy="6096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গবেষণা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lcsnap-2012-03-20-17h11m05s2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"/>
            <a:ext cx="7391400" cy="611211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6" name="Flowchart: Terminator 5"/>
          <p:cNvSpPr/>
          <p:nvPr/>
        </p:nvSpPr>
        <p:spPr>
          <a:xfrm>
            <a:off x="2590800" y="6553200"/>
            <a:ext cx="3733800" cy="3048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আবহাওয়া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90800" y="609600"/>
            <a:ext cx="3733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533400" y="2819400"/>
            <a:ext cx="7924800" cy="2209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কোথায় তথ্য ও প্রযুক্তি ব্যবহার করা যেতে পারে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667000" y="685800"/>
            <a:ext cx="4572000" cy="1219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/>
          </a:p>
        </p:txBody>
      </p:sp>
      <p:sp>
        <p:nvSpPr>
          <p:cNvPr id="6" name="Wave 5"/>
          <p:cNvSpPr/>
          <p:nvPr/>
        </p:nvSpPr>
        <p:spPr>
          <a:xfrm>
            <a:off x="838200" y="3200400"/>
            <a:ext cx="7620000" cy="1828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প্রযু্ক্তির 5টি গুরুত্ব লিখ।</a:t>
            </a:r>
            <a:endParaRPr lang="en-US" sz="36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457200"/>
            <a:ext cx="4267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6" name="Wave 5"/>
          <p:cNvSpPr/>
          <p:nvPr/>
        </p:nvSpPr>
        <p:spPr>
          <a:xfrm>
            <a:off x="1524000" y="1828800"/>
            <a:ext cx="6172200" cy="1447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 ও প্রযুক্তির ব্যবহারের ২টি ক্ষেত্র বল।</a:t>
            </a:r>
          </a:p>
        </p:txBody>
      </p:sp>
      <p:sp>
        <p:nvSpPr>
          <p:cNvPr id="7" name="Wave 6"/>
          <p:cNvSpPr/>
          <p:nvPr/>
        </p:nvSpPr>
        <p:spPr>
          <a:xfrm>
            <a:off x="1676400" y="3505200"/>
            <a:ext cx="5943600" cy="1676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২ প্রযুক্তির নাম  বল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4572000" y="3429000"/>
            <a:ext cx="4343400" cy="3048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শ্রেণীঃ ষষ্ট শ্রেণী</a:t>
            </a:r>
          </a:p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আধ্যায়ঃ প্রথম</a:t>
            </a:r>
          </a:p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 ৫ মিনিট</a:t>
            </a:r>
          </a:p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১৬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-০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-২০১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28600" y="3429000"/>
            <a:ext cx="4191000" cy="3048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BurigangaSushreeMJ" pitchFamily="2" charset="0"/>
                <a:cs typeface="BurigangaSushreeMJ" pitchFamily="2" charset="0"/>
              </a:rPr>
              <a:t>we`y¨r</a:t>
            </a:r>
            <a:r>
              <a:rPr lang="en-US" sz="3200" dirty="0" smtClean="0">
                <a:solidFill>
                  <a:srgbClr val="FF0000"/>
                </a:solidFill>
                <a:latin typeface="BurigangaSushreeMJ" pitchFamily="2" charset="0"/>
                <a:cs typeface="BurigangaSushreeMJ" pitchFamily="2" charset="0"/>
              </a:rPr>
              <a:t> P›`ª </a:t>
            </a:r>
            <a:r>
              <a:rPr lang="en-US" sz="3200" dirty="0" err="1" smtClean="0">
                <a:solidFill>
                  <a:srgbClr val="FF0000"/>
                </a:solidFill>
                <a:latin typeface="BurigangaSushreeMJ" pitchFamily="2" charset="0"/>
                <a:cs typeface="BurigangaSushreeMJ" pitchFamily="2" charset="0"/>
              </a:rPr>
              <a:t>ZvjyK`vi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 শিক্ষক (কম্পিউটার)</a:t>
            </a:r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কলমাকান্দা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উচ্চ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কলমাকান্দা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০১৭৪৫৫৪২৮১৫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Email : bidduth83talukder@gmail.com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7757158_196157360885552_188184242277814264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21336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Flowchart: Terminator 8"/>
          <p:cNvSpPr/>
          <p:nvPr/>
        </p:nvSpPr>
        <p:spPr>
          <a:xfrm>
            <a:off x="381000" y="2514600"/>
            <a:ext cx="3657600" cy="6858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err="1" smtClean="0"/>
              <a:t>শিক্ষক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পরিচিতি</a:t>
            </a:r>
            <a:endParaRPr lang="en-US" sz="2800" u="sng" dirty="0"/>
          </a:p>
        </p:txBody>
      </p:sp>
      <p:sp>
        <p:nvSpPr>
          <p:cNvPr id="10" name="Flowchart: Terminator 9"/>
          <p:cNvSpPr/>
          <p:nvPr/>
        </p:nvSpPr>
        <p:spPr>
          <a:xfrm>
            <a:off x="5029200" y="2514600"/>
            <a:ext cx="3429000" cy="609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err="1" smtClean="0"/>
              <a:t>পাঠ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পরিচিতি</a:t>
            </a:r>
            <a:endParaRPr lang="en-US" sz="2800" u="sng" dirty="0"/>
          </a:p>
        </p:txBody>
      </p:sp>
      <p:sp>
        <p:nvSpPr>
          <p:cNvPr id="11" name="Rounded Rectangle 10"/>
          <p:cNvSpPr/>
          <p:nvPr/>
        </p:nvSpPr>
        <p:spPr>
          <a:xfrm>
            <a:off x="2971800" y="685800"/>
            <a:ext cx="4876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838200" y="609600"/>
            <a:ext cx="7010400" cy="19050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প্রযুক্তির নাম  বল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533400" y="3124200"/>
            <a:ext cx="8153400" cy="19812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কি কি কাজে ব্যবহার হয় ব্যাখ্যা কর ।</a:t>
            </a:r>
            <a:endParaRPr lang="en-US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15400" cy="685800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2438400"/>
            <a:ext cx="8153400" cy="4342150"/>
          </a:xfrm>
          <a:prstGeom prst="rect">
            <a:avLst/>
          </a:prstGeom>
          <a:noFill/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prstTxWarp prst="textArchDownPour">
              <a:avLst/>
            </a:prstTxWarp>
            <a:spAutoFit/>
          </a:bodyPr>
          <a:lstStyle/>
          <a:p>
            <a:pPr algn="ctr"/>
            <a:r>
              <a:rPr lang="bn-BD" sz="8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bi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57200"/>
            <a:ext cx="3886200" cy="2743200"/>
          </a:xfrm>
          <a:prstGeom prst="rect">
            <a:avLst/>
          </a:prstGeom>
          <a:ln w="190500" cap="sq">
            <a:solidFill>
              <a:schemeClr val="accent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Collage-1 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81000"/>
            <a:ext cx="4038600" cy="2758440"/>
          </a:xfrm>
          <a:prstGeom prst="rect">
            <a:avLst/>
          </a:prstGeom>
        </p:spPr>
      </p:pic>
      <p:pic>
        <p:nvPicPr>
          <p:cNvPr id="9" name="Picture 8" descr="X RAY 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309937"/>
            <a:ext cx="4145200" cy="3319463"/>
          </a:xfrm>
          <a:prstGeom prst="rect">
            <a:avLst/>
          </a:prstGeom>
        </p:spPr>
      </p:pic>
      <p:pic>
        <p:nvPicPr>
          <p:cNvPr id="10" name="Picture 9" descr="BU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6123" y="3276600"/>
            <a:ext cx="4255477" cy="3657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flowChartAlternateProcess">
            <a:avLst/>
          </a:prstGeom>
          <a:noFill/>
        </p:spPr>
        <p:txBody>
          <a:bodyPr/>
          <a:lstStyle/>
          <a:p>
            <a:endParaRPr lang="bn-BD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6" algn="ctr"/>
            <a:endParaRPr lang="bn-BD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505200"/>
            <a:ext cx="8382000" cy="919401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ধারণা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2057400" y="1219200"/>
            <a:ext cx="5410200" cy="13716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শিরোনাম</a:t>
            </a:r>
            <a:endParaRPr lang="en-US" sz="4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eparation 5"/>
          <p:cNvSpPr/>
          <p:nvPr/>
        </p:nvSpPr>
        <p:spPr>
          <a:xfrm>
            <a:off x="1828800" y="457200"/>
            <a:ext cx="5486400" cy="12954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762000" y="2057400"/>
            <a:ext cx="7772400" cy="914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উপাত্ত আর তথ্যের মধ্যে পার্থক্য  করতে পারবে।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914400" y="3276600"/>
            <a:ext cx="7543800" cy="10668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কোথায় তথ্য ও প্রযুক্তি ব্যবহার করা যেতে পারে তা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 করতে পারবে।  </a:t>
            </a:r>
            <a:endParaRPr lang="bn-BD" sz="40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066800" y="4648200"/>
            <a:ext cx="7467600" cy="1295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প্রযু্ক্তির গুরুত্ব ব্যাখ্যা করতে পারবে। </a:t>
            </a:r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7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85800"/>
            <a:ext cx="3124200" cy="3657600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 descr="DSC073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685800"/>
            <a:ext cx="3200400" cy="365760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 descr="Collage-1 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3463" y="6858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6858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৫০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6858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6858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৭০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8537" y="6858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9000" y="6858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৬৫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6858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8400" y="6858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৭৫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9400" y="19050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28537" y="19050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৫০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5537" y="19050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38337" y="19050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ণি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04474" y="19050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14937" y="19050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ং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81074" y="19050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4337" y="1905000"/>
            <a:ext cx="838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1828800" y="3048000"/>
            <a:ext cx="4724400" cy="68580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করিমের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১ম সাময়িক পরীক্ষার নম্বর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4267200"/>
            <a:ext cx="16002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৭৫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00" y="4267200"/>
            <a:ext cx="16002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গণিত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৮৮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67000" y="4267200"/>
            <a:ext cx="16002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ইংরেজী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৫০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24600" y="4267200"/>
            <a:ext cx="16002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৬৫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5715000"/>
            <a:ext cx="19050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পৌরনীতি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৭০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5638800"/>
            <a:ext cx="16002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ভূগোল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৫৯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95800" y="5638800"/>
            <a:ext cx="16002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কৃষি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৬০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00800" y="5638800"/>
            <a:ext cx="16002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কম্পিউঃ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৯০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143000" y="3886200"/>
            <a:ext cx="7239000" cy="1066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তথ্য ও উপাত্তের মধ্যে পার্থক্য কী?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209800" y="533400"/>
            <a:ext cx="4800600" cy="1676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676399"/>
          <a:ext cx="82296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latin typeface="NikoshBAN" pitchFamily="2" charset="0"/>
                          <a:cs typeface="NikoshBAN" pitchFamily="2" charset="0"/>
                        </a:rPr>
                        <a:t>উপাত্ত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/>
                        <a:t>তথ্য</a:t>
                      </a:r>
                      <a:endParaRPr lang="en-US" sz="4000" dirty="0"/>
                    </a:p>
                  </a:txBody>
                  <a:tcPr/>
                </a:tc>
              </a:tr>
              <a:tr h="714829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সুনির্দিষ্ট ফলাফল পাওয়ার জন্য প্রসেসিং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এ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ব্যবহৃত কাঁচামাল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১। সাজানো উপাত্ত যা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সহজবোধ্য, অর্থবহ ও ব্যবহার যোগ্য।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14829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২। উপাত্ত একটি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একক ধারণা।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উপাত্ত প্রসেস করে তথ্য পাওয়া যায়।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14829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৩। উপাত্ত পুরোপুরি ভাবার্থ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প্রকাশ করে না।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৩। তথ্য পুরোপুরি ভাবার্থ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প্রকাশ করে ।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14829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৪। উপাত্ত তথ্যের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ওপর নির্ভর করে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৪। তথ্য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উপাত্তের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ওপর নির্ভর করে ।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14829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৫। উপাত্ত 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তথ্য তৈরিতে ব্যবহৃত হয়।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৫। তথ্য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সিদ্ধান্ত গ্রহণে ব্যবহৃত হয়।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676400" y="304800"/>
            <a:ext cx="5410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উপাত্ত ও তথ্য এর মধ্যে পার্থক্য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304</Words>
  <Application>Microsoft Office PowerPoint</Application>
  <PresentationFormat>On-screen Show (4:3)</PresentationFormat>
  <Paragraphs>86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hhs</dc:creator>
  <cp:lastModifiedBy>Lotus</cp:lastModifiedBy>
  <cp:revision>412</cp:revision>
  <dcterms:created xsi:type="dcterms:W3CDTF">2006-08-16T00:00:00Z</dcterms:created>
  <dcterms:modified xsi:type="dcterms:W3CDTF">2018-05-31T10:06:04Z</dcterms:modified>
</cp:coreProperties>
</file>