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8"/>
  </p:notesMasterIdLst>
  <p:sldIdLst>
    <p:sldId id="285" r:id="rId2"/>
    <p:sldId id="309" r:id="rId3"/>
    <p:sldId id="286" r:id="rId4"/>
    <p:sldId id="287" r:id="rId5"/>
    <p:sldId id="277" r:id="rId6"/>
    <p:sldId id="278" r:id="rId7"/>
    <p:sldId id="297" r:id="rId8"/>
    <p:sldId id="293" r:id="rId9"/>
    <p:sldId id="298" r:id="rId10"/>
    <p:sldId id="302" r:id="rId11"/>
    <p:sldId id="305" r:id="rId12"/>
    <p:sldId id="306" r:id="rId13"/>
    <p:sldId id="304" r:id="rId14"/>
    <p:sldId id="308" r:id="rId15"/>
    <p:sldId id="303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BEA54-61C0-4966-9F69-B01A6CC8A39F}" type="doc">
      <dgm:prSet loTypeId="urn:microsoft.com/office/officeart/2005/8/layout/hierarchy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0F63EF-4E52-4B69-832A-989CB8296229}">
      <dgm:prSet phldrT="[Text]"/>
      <dgm:spPr/>
      <dgm:t>
        <a:bodyPr/>
        <a:lstStyle/>
        <a:p>
          <a:r>
            <a:rPr lang="en-US" dirty="0" smtClean="0">
              <a:latin typeface="SutonnyMJ" pitchFamily="2" charset="0"/>
              <a:cs typeface="SutonnyMJ" pitchFamily="2" charset="0"/>
            </a:rPr>
            <a:t>‡f±‡ii ¸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Yb</a:t>
          </a:r>
          <a:r>
            <a:rPr lang="en-US" dirty="0" smtClean="0">
              <a:latin typeface="SutonnyMJ" pitchFamily="2" charset="0"/>
              <a:cs typeface="SutonnyMJ" pitchFamily="2" charset="0"/>
            </a:rPr>
            <a:t> 2 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ai‡bi</a:t>
          </a:r>
          <a:endParaRPr lang="en-US" dirty="0"/>
        </a:p>
      </dgm:t>
    </dgm:pt>
    <dgm:pt modelId="{98551BA2-0B61-4A88-9536-D3BA65555E20}" type="parTrans" cxnId="{35D811BF-E6B2-40F5-8360-0C4904FDBCA7}">
      <dgm:prSet/>
      <dgm:spPr/>
      <dgm:t>
        <a:bodyPr/>
        <a:lstStyle/>
        <a:p>
          <a:endParaRPr lang="en-US"/>
        </a:p>
      </dgm:t>
    </dgm:pt>
    <dgm:pt modelId="{EEA9F708-C6B6-43E2-AF4E-6BEB703495EC}" type="sibTrans" cxnId="{35D811BF-E6B2-40F5-8360-0C4904FDBCA7}">
      <dgm:prSet/>
      <dgm:spPr/>
      <dgm:t>
        <a:bodyPr/>
        <a:lstStyle/>
        <a:p>
          <a:endParaRPr lang="en-US"/>
        </a:p>
      </dgm:t>
    </dgm:pt>
    <dgm:pt modelId="{37D565A9-A9D0-416D-9202-48B38F3DF4BB}">
      <dgm:prSet phldrT="[Text]"/>
      <dgm:spPr/>
      <dgm:t>
        <a:bodyPr/>
        <a:lstStyle/>
        <a:p>
          <a:r>
            <a:rPr lang="en-US" b="1" dirty="0" smtClean="0">
              <a:latin typeface="SutonnyMJ" pitchFamily="2" charset="0"/>
              <a:cs typeface="SutonnyMJ" pitchFamily="2" charset="0"/>
            </a:rPr>
            <a:t>‡¯‹</a:t>
          </a:r>
          <a:r>
            <a:rPr lang="en-US" b="1" dirty="0" err="1" smtClean="0">
              <a:latin typeface="SutonnyMJ" pitchFamily="2" charset="0"/>
              <a:cs typeface="SutonnyMJ" pitchFamily="2" charset="0"/>
            </a:rPr>
            <a:t>jvi</a:t>
          </a:r>
          <a:r>
            <a:rPr lang="en-US" b="1" dirty="0" smtClean="0">
              <a:latin typeface="SutonnyMJ" pitchFamily="2" charset="0"/>
              <a:cs typeface="SutonnyMJ" pitchFamily="2" charset="0"/>
            </a:rPr>
            <a:t> ¸</a:t>
          </a:r>
          <a:r>
            <a:rPr lang="en-US" b="1" dirty="0" err="1" smtClean="0">
              <a:latin typeface="SutonnyMJ" pitchFamily="2" charset="0"/>
              <a:cs typeface="SutonnyMJ" pitchFamily="2" charset="0"/>
            </a:rPr>
            <a:t>Yb</a:t>
          </a:r>
          <a:r>
            <a:rPr lang="en-US" b="1" dirty="0" smtClean="0">
              <a:latin typeface="SutonnyMJ" pitchFamily="2" charset="0"/>
              <a:cs typeface="SutonnyMJ" pitchFamily="2" charset="0"/>
            </a:rPr>
            <a:t> </a:t>
          </a:r>
          <a:endParaRPr lang="en-US" dirty="0"/>
        </a:p>
      </dgm:t>
    </dgm:pt>
    <dgm:pt modelId="{6F9FF59F-3670-4F34-94BB-91C90D0E3485}" type="parTrans" cxnId="{4A0A6B8A-71A7-4BBB-A60E-786D53B88E0C}">
      <dgm:prSet/>
      <dgm:spPr/>
      <dgm:t>
        <a:bodyPr/>
        <a:lstStyle/>
        <a:p>
          <a:endParaRPr lang="en-US"/>
        </a:p>
      </dgm:t>
    </dgm:pt>
    <dgm:pt modelId="{473C157B-DD07-4B61-9C7F-33A36E13DBB2}" type="sibTrans" cxnId="{4A0A6B8A-71A7-4BBB-A60E-786D53B88E0C}">
      <dgm:prSet/>
      <dgm:spPr/>
      <dgm:t>
        <a:bodyPr/>
        <a:lstStyle/>
        <a:p>
          <a:endParaRPr lang="en-US"/>
        </a:p>
      </dgm:t>
    </dgm:pt>
    <dgm:pt modelId="{26040975-7748-407C-9148-6EF97A664C3C}">
      <dgm:prSet phldrT="[Text]"/>
      <dgm:spPr/>
      <dgm:t>
        <a:bodyPr/>
        <a:lstStyle/>
        <a:p>
          <a:r>
            <a:rPr lang="en-US" b="1" dirty="0" smtClean="0">
              <a:latin typeface="SutonnyMJ" pitchFamily="2" charset="0"/>
              <a:cs typeface="SutonnyMJ" pitchFamily="2" charset="0"/>
            </a:rPr>
            <a:t>‡</a:t>
          </a:r>
          <a:r>
            <a:rPr lang="en-US" b="1" dirty="0" err="1" smtClean="0">
              <a:latin typeface="SutonnyMJ" pitchFamily="2" charset="0"/>
              <a:cs typeface="SutonnyMJ" pitchFamily="2" charset="0"/>
            </a:rPr>
            <a:t>f±i</a:t>
          </a:r>
          <a:r>
            <a:rPr lang="en-US" b="1" dirty="0" smtClean="0">
              <a:latin typeface="SutonnyMJ" pitchFamily="2" charset="0"/>
              <a:cs typeface="SutonnyMJ" pitchFamily="2" charset="0"/>
            </a:rPr>
            <a:t> ¸</a:t>
          </a:r>
          <a:r>
            <a:rPr lang="en-US" b="1" dirty="0" err="1" smtClean="0">
              <a:latin typeface="SutonnyMJ" pitchFamily="2" charset="0"/>
              <a:cs typeface="SutonnyMJ" pitchFamily="2" charset="0"/>
            </a:rPr>
            <a:t>Yb</a:t>
          </a:r>
          <a:endParaRPr lang="en-US" dirty="0"/>
        </a:p>
      </dgm:t>
    </dgm:pt>
    <dgm:pt modelId="{09AD32FF-0DD5-42A2-B3C0-05AD4864AA15}" type="parTrans" cxnId="{54433BE4-A401-429B-B4E9-81E6C9CFCC19}">
      <dgm:prSet/>
      <dgm:spPr/>
      <dgm:t>
        <a:bodyPr/>
        <a:lstStyle/>
        <a:p>
          <a:endParaRPr lang="en-US"/>
        </a:p>
      </dgm:t>
    </dgm:pt>
    <dgm:pt modelId="{91A9CA2F-4047-46FD-8DFF-E52EDD5C23E8}" type="sibTrans" cxnId="{54433BE4-A401-429B-B4E9-81E6C9CFCC19}">
      <dgm:prSet/>
      <dgm:spPr/>
      <dgm:t>
        <a:bodyPr/>
        <a:lstStyle/>
        <a:p>
          <a:endParaRPr lang="en-US"/>
        </a:p>
      </dgm:t>
    </dgm:pt>
    <dgm:pt modelId="{9AA9347C-4577-43FA-B212-24F5D0AD1587}" type="pres">
      <dgm:prSet presAssocID="{81ABEA54-61C0-4966-9F69-B01A6CC8A3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BDDB46-0DD4-424C-9ADA-B7D00170C239}" type="pres">
      <dgm:prSet presAssocID="{B50F63EF-4E52-4B69-832A-989CB8296229}" presName="hierRoot1" presStyleCnt="0"/>
      <dgm:spPr/>
    </dgm:pt>
    <dgm:pt modelId="{7926F5C5-ADE0-4CD3-A5D6-55BBEAFB3C58}" type="pres">
      <dgm:prSet presAssocID="{B50F63EF-4E52-4B69-832A-989CB8296229}" presName="composite" presStyleCnt="0"/>
      <dgm:spPr/>
    </dgm:pt>
    <dgm:pt modelId="{D1FE4A7C-8BB8-41C4-808C-F02FE6BF7AF1}" type="pres">
      <dgm:prSet presAssocID="{B50F63EF-4E52-4B69-832A-989CB8296229}" presName="background" presStyleLbl="node0" presStyleIdx="0" presStyleCnt="1"/>
      <dgm:spPr/>
    </dgm:pt>
    <dgm:pt modelId="{61F04388-FBF5-43A1-8545-BF8056C206A1}" type="pres">
      <dgm:prSet presAssocID="{B50F63EF-4E52-4B69-832A-989CB8296229}" presName="text" presStyleLbl="fgAcc0" presStyleIdx="0" presStyleCnt="1" custScaleX="188938" custScaleY="67436" custLinFactNeighborX="-3126" custLinFactNeighborY="32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06F776-5859-49E7-B349-0507DC0FA93B}" type="pres">
      <dgm:prSet presAssocID="{B50F63EF-4E52-4B69-832A-989CB8296229}" presName="hierChild2" presStyleCnt="0"/>
      <dgm:spPr/>
    </dgm:pt>
    <dgm:pt modelId="{7A489619-39C6-4580-9D6F-870CDFCDECB5}" type="pres">
      <dgm:prSet presAssocID="{6F9FF59F-3670-4F34-94BB-91C90D0E348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9F48968-CBD2-438E-B44D-17239F08A08E}" type="pres">
      <dgm:prSet presAssocID="{37D565A9-A9D0-416D-9202-48B38F3DF4BB}" presName="hierRoot2" presStyleCnt="0"/>
      <dgm:spPr/>
    </dgm:pt>
    <dgm:pt modelId="{48C17B44-8E38-44F9-9D64-D1B95FBFCDD6}" type="pres">
      <dgm:prSet presAssocID="{37D565A9-A9D0-416D-9202-48B38F3DF4BB}" presName="composite2" presStyleCnt="0"/>
      <dgm:spPr/>
    </dgm:pt>
    <dgm:pt modelId="{A9793356-EB28-42B4-B920-885EB7248077}" type="pres">
      <dgm:prSet presAssocID="{37D565A9-A9D0-416D-9202-48B38F3DF4BB}" presName="background2" presStyleLbl="node2" presStyleIdx="0" presStyleCnt="2"/>
      <dgm:spPr/>
    </dgm:pt>
    <dgm:pt modelId="{60262532-D3CB-44F7-B3EA-F6C93D5A7F58}" type="pres">
      <dgm:prSet presAssocID="{37D565A9-A9D0-416D-9202-48B38F3DF4BB}" presName="text2" presStyleLbl="fgAcc2" presStyleIdx="0" presStyleCnt="2" custLinFactNeighborX="-44481" custLinFactNeighborY="32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37A24-2074-407B-891E-AD3BF1A887A3}" type="pres">
      <dgm:prSet presAssocID="{37D565A9-A9D0-416D-9202-48B38F3DF4BB}" presName="hierChild3" presStyleCnt="0"/>
      <dgm:spPr/>
    </dgm:pt>
    <dgm:pt modelId="{13AC2354-71E9-4343-B0DD-D69E276508D1}" type="pres">
      <dgm:prSet presAssocID="{09AD32FF-0DD5-42A2-B3C0-05AD4864AA1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73757E8-0AD4-4BBB-AE23-804624F0FE94}" type="pres">
      <dgm:prSet presAssocID="{26040975-7748-407C-9148-6EF97A664C3C}" presName="hierRoot2" presStyleCnt="0"/>
      <dgm:spPr/>
    </dgm:pt>
    <dgm:pt modelId="{C78595EE-A05D-4B61-BB59-6FDCAC20C62D}" type="pres">
      <dgm:prSet presAssocID="{26040975-7748-407C-9148-6EF97A664C3C}" presName="composite2" presStyleCnt="0"/>
      <dgm:spPr/>
    </dgm:pt>
    <dgm:pt modelId="{65C4D0D6-C636-4F6B-A338-2AE93A3474EE}" type="pres">
      <dgm:prSet presAssocID="{26040975-7748-407C-9148-6EF97A664C3C}" presName="background2" presStyleLbl="node2" presStyleIdx="1" presStyleCnt="2"/>
      <dgm:spPr/>
    </dgm:pt>
    <dgm:pt modelId="{20564158-6A6F-4285-8B91-991B1234E8A9}" type="pres">
      <dgm:prSet presAssocID="{26040975-7748-407C-9148-6EF97A664C3C}" presName="text2" presStyleLbl="fgAcc2" presStyleIdx="1" presStyleCnt="2" custLinFactNeighborX="45849" custLinFactNeighborY="229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C1F2B2-373D-415B-AEEE-EF5D457DE75D}" type="pres">
      <dgm:prSet presAssocID="{26040975-7748-407C-9148-6EF97A664C3C}" presName="hierChild3" presStyleCnt="0"/>
      <dgm:spPr/>
    </dgm:pt>
  </dgm:ptLst>
  <dgm:cxnLst>
    <dgm:cxn modelId="{F3195D17-09A6-40B7-8AF6-DB9508232996}" type="presOf" srcId="{B50F63EF-4E52-4B69-832A-989CB8296229}" destId="{61F04388-FBF5-43A1-8545-BF8056C206A1}" srcOrd="0" destOrd="0" presId="urn:microsoft.com/office/officeart/2005/8/layout/hierarchy1"/>
    <dgm:cxn modelId="{C24FEE6F-9DD6-4D28-86CD-C5B2E5915234}" type="presOf" srcId="{6F9FF59F-3670-4F34-94BB-91C90D0E3485}" destId="{7A489619-39C6-4580-9D6F-870CDFCDECB5}" srcOrd="0" destOrd="0" presId="urn:microsoft.com/office/officeart/2005/8/layout/hierarchy1"/>
    <dgm:cxn modelId="{54433BE4-A401-429B-B4E9-81E6C9CFCC19}" srcId="{B50F63EF-4E52-4B69-832A-989CB8296229}" destId="{26040975-7748-407C-9148-6EF97A664C3C}" srcOrd="1" destOrd="0" parTransId="{09AD32FF-0DD5-42A2-B3C0-05AD4864AA15}" sibTransId="{91A9CA2F-4047-46FD-8DFF-E52EDD5C23E8}"/>
    <dgm:cxn modelId="{35D811BF-E6B2-40F5-8360-0C4904FDBCA7}" srcId="{81ABEA54-61C0-4966-9F69-B01A6CC8A39F}" destId="{B50F63EF-4E52-4B69-832A-989CB8296229}" srcOrd="0" destOrd="0" parTransId="{98551BA2-0B61-4A88-9536-D3BA65555E20}" sibTransId="{EEA9F708-C6B6-43E2-AF4E-6BEB703495EC}"/>
    <dgm:cxn modelId="{CA7EFA0F-F514-4916-AECB-C5386ED7FC75}" type="presOf" srcId="{81ABEA54-61C0-4966-9F69-B01A6CC8A39F}" destId="{9AA9347C-4577-43FA-B212-24F5D0AD1587}" srcOrd="0" destOrd="0" presId="urn:microsoft.com/office/officeart/2005/8/layout/hierarchy1"/>
    <dgm:cxn modelId="{4A0A6B8A-71A7-4BBB-A60E-786D53B88E0C}" srcId="{B50F63EF-4E52-4B69-832A-989CB8296229}" destId="{37D565A9-A9D0-416D-9202-48B38F3DF4BB}" srcOrd="0" destOrd="0" parTransId="{6F9FF59F-3670-4F34-94BB-91C90D0E3485}" sibTransId="{473C157B-DD07-4B61-9C7F-33A36E13DBB2}"/>
    <dgm:cxn modelId="{D48DBAED-0AFE-4502-9AB0-DFC058A26B5E}" type="presOf" srcId="{26040975-7748-407C-9148-6EF97A664C3C}" destId="{20564158-6A6F-4285-8B91-991B1234E8A9}" srcOrd="0" destOrd="0" presId="urn:microsoft.com/office/officeart/2005/8/layout/hierarchy1"/>
    <dgm:cxn modelId="{DCC98603-12C8-4F66-9B72-75A346186F14}" type="presOf" srcId="{09AD32FF-0DD5-42A2-B3C0-05AD4864AA15}" destId="{13AC2354-71E9-4343-B0DD-D69E276508D1}" srcOrd="0" destOrd="0" presId="urn:microsoft.com/office/officeart/2005/8/layout/hierarchy1"/>
    <dgm:cxn modelId="{37266F1C-EF3B-48D7-BFD7-6B5333FBFB7F}" type="presOf" srcId="{37D565A9-A9D0-416D-9202-48B38F3DF4BB}" destId="{60262532-D3CB-44F7-B3EA-F6C93D5A7F58}" srcOrd="0" destOrd="0" presId="urn:microsoft.com/office/officeart/2005/8/layout/hierarchy1"/>
    <dgm:cxn modelId="{B638225A-D146-48E4-BDC3-68946566F63A}" type="presParOf" srcId="{9AA9347C-4577-43FA-B212-24F5D0AD1587}" destId="{BFBDDB46-0DD4-424C-9ADA-B7D00170C239}" srcOrd="0" destOrd="0" presId="urn:microsoft.com/office/officeart/2005/8/layout/hierarchy1"/>
    <dgm:cxn modelId="{EF74FD7D-F847-46D7-AB90-6CAC603B389F}" type="presParOf" srcId="{BFBDDB46-0DD4-424C-9ADA-B7D00170C239}" destId="{7926F5C5-ADE0-4CD3-A5D6-55BBEAFB3C58}" srcOrd="0" destOrd="0" presId="urn:microsoft.com/office/officeart/2005/8/layout/hierarchy1"/>
    <dgm:cxn modelId="{B18EAC6C-AB38-4722-B869-0446843EA70E}" type="presParOf" srcId="{7926F5C5-ADE0-4CD3-A5D6-55BBEAFB3C58}" destId="{D1FE4A7C-8BB8-41C4-808C-F02FE6BF7AF1}" srcOrd="0" destOrd="0" presId="urn:microsoft.com/office/officeart/2005/8/layout/hierarchy1"/>
    <dgm:cxn modelId="{6391D524-EE68-45AF-A440-6A366193E43F}" type="presParOf" srcId="{7926F5C5-ADE0-4CD3-A5D6-55BBEAFB3C58}" destId="{61F04388-FBF5-43A1-8545-BF8056C206A1}" srcOrd="1" destOrd="0" presId="urn:microsoft.com/office/officeart/2005/8/layout/hierarchy1"/>
    <dgm:cxn modelId="{D8C66390-A9C7-4711-90E9-CE3E28172905}" type="presParOf" srcId="{BFBDDB46-0DD4-424C-9ADA-B7D00170C239}" destId="{6106F776-5859-49E7-B349-0507DC0FA93B}" srcOrd="1" destOrd="0" presId="urn:microsoft.com/office/officeart/2005/8/layout/hierarchy1"/>
    <dgm:cxn modelId="{8D6BC9C4-241F-4A25-8FA3-9A72C93346D3}" type="presParOf" srcId="{6106F776-5859-49E7-B349-0507DC0FA93B}" destId="{7A489619-39C6-4580-9D6F-870CDFCDECB5}" srcOrd="0" destOrd="0" presId="urn:microsoft.com/office/officeart/2005/8/layout/hierarchy1"/>
    <dgm:cxn modelId="{878724F0-37A1-43CD-901D-DFA160ED6D76}" type="presParOf" srcId="{6106F776-5859-49E7-B349-0507DC0FA93B}" destId="{79F48968-CBD2-438E-B44D-17239F08A08E}" srcOrd="1" destOrd="0" presId="urn:microsoft.com/office/officeart/2005/8/layout/hierarchy1"/>
    <dgm:cxn modelId="{19B9998C-770C-49B4-ACB0-A188495B5056}" type="presParOf" srcId="{79F48968-CBD2-438E-B44D-17239F08A08E}" destId="{48C17B44-8E38-44F9-9D64-D1B95FBFCDD6}" srcOrd="0" destOrd="0" presId="urn:microsoft.com/office/officeart/2005/8/layout/hierarchy1"/>
    <dgm:cxn modelId="{49F7A9CD-170F-4DAA-A367-0A1F54F59765}" type="presParOf" srcId="{48C17B44-8E38-44F9-9D64-D1B95FBFCDD6}" destId="{A9793356-EB28-42B4-B920-885EB7248077}" srcOrd="0" destOrd="0" presId="urn:microsoft.com/office/officeart/2005/8/layout/hierarchy1"/>
    <dgm:cxn modelId="{5D49E843-7DB0-4263-B63C-4C091BED1DCE}" type="presParOf" srcId="{48C17B44-8E38-44F9-9D64-D1B95FBFCDD6}" destId="{60262532-D3CB-44F7-B3EA-F6C93D5A7F58}" srcOrd="1" destOrd="0" presId="urn:microsoft.com/office/officeart/2005/8/layout/hierarchy1"/>
    <dgm:cxn modelId="{411C1373-60A3-4306-9036-6230F3DC12FE}" type="presParOf" srcId="{79F48968-CBD2-438E-B44D-17239F08A08E}" destId="{36037A24-2074-407B-891E-AD3BF1A887A3}" srcOrd="1" destOrd="0" presId="urn:microsoft.com/office/officeart/2005/8/layout/hierarchy1"/>
    <dgm:cxn modelId="{4458D8D1-38C4-4EC3-A9E3-58D463CFE0D2}" type="presParOf" srcId="{6106F776-5859-49E7-B349-0507DC0FA93B}" destId="{13AC2354-71E9-4343-B0DD-D69E276508D1}" srcOrd="2" destOrd="0" presId="urn:microsoft.com/office/officeart/2005/8/layout/hierarchy1"/>
    <dgm:cxn modelId="{12B77073-3BEB-4A9E-BD26-EE3CE5C16C4B}" type="presParOf" srcId="{6106F776-5859-49E7-B349-0507DC0FA93B}" destId="{273757E8-0AD4-4BBB-AE23-804624F0FE94}" srcOrd="3" destOrd="0" presId="urn:microsoft.com/office/officeart/2005/8/layout/hierarchy1"/>
    <dgm:cxn modelId="{AD9A4996-1467-473F-BD76-79B9BFA5BC7F}" type="presParOf" srcId="{273757E8-0AD4-4BBB-AE23-804624F0FE94}" destId="{C78595EE-A05D-4B61-BB59-6FDCAC20C62D}" srcOrd="0" destOrd="0" presId="urn:microsoft.com/office/officeart/2005/8/layout/hierarchy1"/>
    <dgm:cxn modelId="{6D211400-0E1D-4C21-B87B-2788097BE4B8}" type="presParOf" srcId="{C78595EE-A05D-4B61-BB59-6FDCAC20C62D}" destId="{65C4D0D6-C636-4F6B-A338-2AE93A3474EE}" srcOrd="0" destOrd="0" presId="urn:microsoft.com/office/officeart/2005/8/layout/hierarchy1"/>
    <dgm:cxn modelId="{D8008217-4658-4D74-988B-0290F43488FA}" type="presParOf" srcId="{C78595EE-A05D-4B61-BB59-6FDCAC20C62D}" destId="{20564158-6A6F-4285-8B91-991B1234E8A9}" srcOrd="1" destOrd="0" presId="urn:microsoft.com/office/officeart/2005/8/layout/hierarchy1"/>
    <dgm:cxn modelId="{80BF4D0D-9A71-4954-8F52-81D8A918DB22}" type="presParOf" srcId="{273757E8-0AD4-4BBB-AE23-804624F0FE94}" destId="{0CC1F2B2-373D-415B-AEEE-EF5D457DE75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6310D-7F88-4EDB-9A76-75F44E743FC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267EA-32EF-4BD2-A1FF-4E4FD1AB6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SutonnyMJ" pitchFamily="2" charset="0"/>
                <a:cs typeface="SutonnyMJ" pitchFamily="2" charset="0"/>
              </a:rPr>
              <a:t>Md.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Atikur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Rahman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Lecturer(Physics),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Hapania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KM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Fazil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Madrasah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Sapahar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baseline="0" dirty="0" err="1" smtClean="0">
                <a:latin typeface="SutonnyMJ" pitchFamily="2" charset="0"/>
                <a:cs typeface="SutonnyMJ" pitchFamily="2" charset="0"/>
              </a:rPr>
              <a:t>Naogaon</a:t>
            </a:r>
            <a:r>
              <a:rPr lang="en-US" sz="1400" baseline="0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67EA-32EF-4BD2-A1FF-4E4FD1AB6A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39B23-D17E-45D7-A025-6EA23483E490}" type="datetimeFigureOut">
              <a:rPr lang="en-US"/>
              <a:pPr>
                <a:defRPr/>
              </a:pPr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8AE5-2586-4F78-9363-7A00966FA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lectureratik@gmail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90412_142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839200" cy="62484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152400"/>
            <a:ext cx="33528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762000"/>
            <a:ext cx="8763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152400"/>
            <a:ext cx="33528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152400"/>
            <a:ext cx="33528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14400"/>
            <a:ext cx="853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MvwbwZK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MvwbwZK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00200"/>
            <a:ext cx="7162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52578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56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667000"/>
            <a:ext cx="784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362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3343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9436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wemwgjøvwni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ivngvwbi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ivwng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Avmmvjvgy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AvjvBKzg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nvcvwbqv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K.Gg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dvwRj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gv`ivmvi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AbjvBb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5638800"/>
          </a:xfrm>
        </p:spPr>
        <p:txBody>
          <a:bodyPr>
            <a:noAutofit/>
          </a:bodyPr>
          <a:lstStyle/>
          <a:p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cwiwPwZ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AvwZKzi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ingvb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c`v_©weÁvb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2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0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nvcvwbqv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K.Gg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dvwRj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gv`ivmv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mvcvnvi,bIMuv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01716-960615</a:t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lectureratik@gmail.com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FB: www.facebook.com/lectureratik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6400"/>
            <a:ext cx="8458200" cy="3810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latin typeface="ChondanaMJ" pitchFamily="2" charset="0"/>
                <a:cs typeface="ChondanaMJ" pitchFamily="2" charset="0"/>
              </a:rPr>
              <a:t/>
            </a:r>
            <a:br>
              <a:rPr lang="en-US" dirty="0" smtClean="0">
                <a:latin typeface="ChondanaMJ" pitchFamily="2" charset="0"/>
                <a:cs typeface="ChondanaMJ" pitchFamily="2" charset="0"/>
              </a:rPr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 smtClean="0">
              <a:cs typeface="SutonnyOMJ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295400" y="3429000"/>
            <a:ext cx="6618685" cy="1524001"/>
          </a:xfrm>
        </p:spPr>
        <p:txBody>
          <a:bodyPr/>
          <a:lstStyle/>
          <a:p>
            <a:pPr algn="ctr" eaLnBrk="1" hangingPunct="1"/>
            <a:r>
              <a:rPr lang="en-US" sz="7200" dirty="0" smtClean="0">
                <a:latin typeface="SutonnyMJ" pitchFamily="2" charset="0"/>
                <a:cs typeface="SutonnyOMJ" pitchFamily="2" charset="0"/>
              </a:rPr>
              <a:t>‡</a:t>
            </a:r>
            <a:r>
              <a:rPr lang="en-US" sz="7200" dirty="0" err="1" smtClean="0">
                <a:latin typeface="SutonnyMJ" pitchFamily="2" charset="0"/>
                <a:cs typeface="SutonnyOMJ" pitchFamily="2" charset="0"/>
              </a:rPr>
              <a:t>kÖwYt</a:t>
            </a:r>
            <a:r>
              <a:rPr lang="en-US" sz="7200" dirty="0" smtClean="0">
                <a:latin typeface="SutonnyMJ" pitchFamily="2" charset="0"/>
                <a:cs typeface="SutonnyOMJ" pitchFamily="2" charset="0"/>
              </a:rPr>
              <a:t>  </a:t>
            </a:r>
            <a:r>
              <a:rPr lang="en-US" sz="7200" dirty="0" err="1" smtClean="0">
                <a:latin typeface="SutonnyMJ" pitchFamily="2" charset="0"/>
                <a:cs typeface="SutonnyOMJ" pitchFamily="2" charset="0"/>
              </a:rPr>
              <a:t>Avwjg</a:t>
            </a:r>
            <a:endParaRPr lang="en-US" sz="7200" dirty="0" smtClean="0">
              <a:latin typeface="Sutonny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1524000"/>
            <a:ext cx="655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welqt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c`v_©weÁvb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 1g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cÎ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ondanaMJ" pitchFamily="2" charset="0"/>
                <a:cs typeface="ChondanaMJ" pitchFamily="2" charset="0"/>
              </a:rPr>
              <a:t> 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043601"/>
            <a:ext cx="5486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আমাদের আজকের পাঠের বিষয়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111514"/>
            <a:ext cx="4343400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f±i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3429000"/>
            <a:ext cx="295794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4648200"/>
            <a:ext cx="2348345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পাঠ -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890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09600"/>
            <a:ext cx="32766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শিখনফল  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876800"/>
            <a:ext cx="8382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2| ‡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f±i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Y‡b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276600"/>
            <a:ext cx="838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‡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f±i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905000"/>
            <a:ext cx="83820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   </a:t>
            </a:r>
            <a:endParaRPr lang="en-US" sz="4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850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28600"/>
            <a:ext cx="7543800" cy="7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‡f±‡ii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Yb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905000"/>
          <a:ext cx="8382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(L) 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066800"/>
            <a:ext cx="8382000" cy="5638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†f±‡ii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bdj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bb‡K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¸bb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µm ¸bb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G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bd‡ji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ivwk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ywUi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ga¨eZ©x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mvB‡bi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bd‡ji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nvwZ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yŒ-wbqg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228600"/>
            <a:ext cx="3352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f±i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2338</TotalTime>
  <Words>315</Words>
  <Application>Microsoft Office PowerPoint</Application>
  <PresentationFormat>On-screen Show (4:3)</PresentationFormat>
  <Paragraphs>44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Slide 1</vt:lpstr>
      <vt:lpstr>wemwgjøvwni ivngvwbi ivwng Avmmvjvgy AvjvBKzg|   nvcvwbqv †K.Gg. dvwRj gv`ivmvi  AbjvBb K¬v‡m  ¯^vMZg</vt:lpstr>
      <vt:lpstr>wkÿK cwiwPwZ ‡gvt AvwZKzi ingvb cÖfvlK (c`v_©weÁvb)   nvcvwbqv †K.Gg. dvwRj gv`ivmv mvcvnvi,bIMuv| ‡gvevBj bs 01716-960615 Email: lectureratik@gmail.com FB: www.facebook.com/lectureratik</vt:lpstr>
      <vt:lpstr> 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261</cp:revision>
  <dcterms:created xsi:type="dcterms:W3CDTF">2006-08-16T00:00:00Z</dcterms:created>
  <dcterms:modified xsi:type="dcterms:W3CDTF">2020-12-19T06:21:16Z</dcterms:modified>
</cp:coreProperties>
</file>