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</p:sldMasterIdLst>
  <p:notesMasterIdLst>
    <p:notesMasterId r:id="rId22"/>
  </p:notesMasterIdLst>
  <p:sldIdLst>
    <p:sldId id="256" r:id="rId4"/>
    <p:sldId id="257" r:id="rId5"/>
    <p:sldId id="274" r:id="rId6"/>
    <p:sldId id="259" r:id="rId7"/>
    <p:sldId id="262" r:id="rId8"/>
    <p:sldId id="260" r:id="rId9"/>
    <p:sldId id="261" r:id="rId10"/>
    <p:sldId id="263" r:id="rId11"/>
    <p:sldId id="270" r:id="rId12"/>
    <p:sldId id="264" r:id="rId13"/>
    <p:sldId id="265" r:id="rId14"/>
    <p:sldId id="266" r:id="rId15"/>
    <p:sldId id="267" r:id="rId16"/>
    <p:sldId id="271" r:id="rId17"/>
    <p:sldId id="268" r:id="rId18"/>
    <p:sldId id="269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tus" initials="L" lastIdx="1" clrIdx="0">
    <p:extLst>
      <p:ext uri="{19B8F6BF-5375-455C-9EA6-DF929625EA0E}">
        <p15:presenceInfo xmlns:p15="http://schemas.microsoft.com/office/powerpoint/2012/main" userId="Lot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8" d="100"/>
          <a:sy n="68" d="100"/>
        </p:scale>
        <p:origin x="2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0E5A8-B52D-496F-A09F-3EAB50EC47D9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3412E-6FCA-466C-B730-D3021C896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3412E-6FCA-466C-B730-D3021C8969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3412E-6FCA-466C-B730-D3021C8969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1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3412E-6FCA-466C-B730-D3021C8969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0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590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65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353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52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52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15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0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820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33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70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145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157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30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491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469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055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17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lorafocus.wordpress.com/category/garden-plant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mall_Niltava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hyperlink" Target="https://www.piqsels.com/en/search?q=quarre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cute-pictures.blogspot.com/2012/04/mothers-day-photography-greetings-mom.html" TargetMode="External"/><Relationship Id="rId11" Type="http://schemas.openxmlformats.org/officeDocument/2006/relationships/image" Target="../media/image29.jpg"/><Relationship Id="rId5" Type="http://schemas.openxmlformats.org/officeDocument/2006/relationships/image" Target="../media/image26.jpeg"/><Relationship Id="rId10" Type="http://schemas.openxmlformats.org/officeDocument/2006/relationships/hyperlink" Target="https://pixabay.com/en/animal-beak-big-bird-black-21102/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ochamanual.com/2012/08/31/homework-help-for-busy-parents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85628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www.pngall.com/spring-png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pring-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illage-scene-DH52_l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flickr.com/photos/jbdodane/11598936555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715000"/>
            <a:ext cx="8534400" cy="70788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                     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63940"/>
            <a:ext cx="54864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0697F-1790-4DFD-BCBF-DC3D67E0C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800" y="2407860"/>
            <a:ext cx="7772400" cy="357375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5344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0500" y="965775"/>
            <a:ext cx="8762999" cy="5892225"/>
            <a:chOff x="2611514" y="1600200"/>
            <a:chExt cx="6303886" cy="4901764"/>
          </a:xfrm>
        </p:grpSpPr>
        <p:grpSp>
          <p:nvGrpSpPr>
            <p:cNvPr id="10" name="Group 9"/>
            <p:cNvGrpSpPr/>
            <p:nvPr/>
          </p:nvGrpSpPr>
          <p:grpSpPr>
            <a:xfrm>
              <a:off x="2611514" y="1600200"/>
              <a:ext cx="6303886" cy="4901764"/>
              <a:chOff x="2611514" y="1600200"/>
              <a:chExt cx="6303886" cy="4901764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81600" y="1676400"/>
                <a:ext cx="3733800" cy="4825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2" descr="C:\Users\NAGPS\Desktop\School\IMG_20170916_113339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11514" y="1600200"/>
                <a:ext cx="2874886" cy="49017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5486400" y="4343400"/>
              <a:ext cx="17526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630658" y="457200"/>
            <a:ext cx="4596296" cy="844637"/>
            <a:chOff x="1600200" y="228600"/>
            <a:chExt cx="5468007" cy="99820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ound Diagonal Corner Rectangle 1"/>
            <p:cNvSpPr/>
            <p:nvPr/>
          </p:nvSpPr>
          <p:spPr>
            <a:xfrm>
              <a:off x="1810407" y="236207"/>
              <a:ext cx="5257800" cy="990600"/>
            </a:xfrm>
            <a:prstGeom prst="round2Diag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00200" y="228600"/>
              <a:ext cx="5105400" cy="69109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শব্দার্থ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ও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তৈরীঃ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43000" y="1905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 descr="C:\Users\Acer\Desktop\ARPITA\PICTURE\gggg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1828800" cy="13698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57800" y="1828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581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পাঠশালা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6" name="Picture 4" descr="C:\Users\Acer\Desktop\ARPITA\PICTURE\scffffffff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048000"/>
            <a:ext cx="1905000" cy="149277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410200" y="3657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পাঠশালায়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5257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গুরুজন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609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বয়ষ্ক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26771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4114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5410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গুরুজনকে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ভক্তি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26" name="Picture 2" descr="C:\Users\NAGPS\Desktop\poribesh\g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572000"/>
            <a:ext cx="1905000" cy="1576388"/>
          </a:xfrm>
          <a:prstGeom prst="rect">
            <a:avLst/>
          </a:prstGeom>
          <a:noFill/>
        </p:spPr>
      </p:pic>
      <p:sp>
        <p:nvSpPr>
          <p:cNvPr id="29" name="Right Arrow 28"/>
          <p:cNvSpPr/>
          <p:nvPr/>
        </p:nvSpPr>
        <p:spPr>
          <a:xfrm>
            <a:off x="4724400" y="55626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828800" y="55626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905000" y="38100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724400" y="38862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724400" y="20574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1905000" y="21336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7" grpId="0"/>
      <p:bldP spid="18" grpId="0"/>
      <p:bldP spid="20" grpId="0"/>
      <p:bldP spid="21" grpId="0"/>
      <p:bldP spid="22" grpId="0"/>
      <p:bldP spid="26" grpId="0"/>
      <p:bldP spid="29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602159"/>
            <a:ext cx="53340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9812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581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গাঁ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Acer\Desktop\ARPITA\PICTURE\vvvvvv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124200"/>
            <a:ext cx="1828800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24400" y="396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শহর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Acer\Desktop\ARPITA\PICTURE\542346_415357558495538_188130705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200400"/>
            <a:ext cx="2209800" cy="1219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5486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আপন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5638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962400" y="57912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962400" y="41148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038600" y="22860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2BC23-EA8F-4DA4-B43D-B0401C17DD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37488" y="4512632"/>
            <a:ext cx="1828800" cy="1772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C5DC7E-118B-4F68-99ED-8EE228A5F7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057417" y="1447801"/>
            <a:ext cx="1828783" cy="16382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CC3F0F-8B65-400B-91CE-B34FD5C293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943600" y="1447801"/>
            <a:ext cx="2362200" cy="16382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D47FCB-FD3D-4906-8EF3-8DCC42957A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172200" y="4514977"/>
            <a:ext cx="2133600" cy="149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  <p:bldP spid="14" grpId="0"/>
      <p:bldP spid="16" grpId="0"/>
      <p:bldP spid="18" grpId="0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95400" y="457200"/>
            <a:ext cx="5334000" cy="1066800"/>
            <a:chOff x="1295400" y="457200"/>
            <a:chExt cx="5334000" cy="1066800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1295400" y="457200"/>
              <a:ext cx="5334000" cy="1066800"/>
            </a:xfrm>
            <a:prstGeom prst="flowChartAlternateProcess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09816" y="609600"/>
              <a:ext cx="4867923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প্রশ্নোত্তর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আলোচনা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600" y="1676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১]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99" y="2377470"/>
            <a:ext cx="3934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834" y="3091189"/>
            <a:ext cx="5562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itchFamily="2" charset="0"/>
                <a:cs typeface="NikoshBAN" pitchFamily="2" charset="0"/>
              </a:rPr>
              <a:t>২]গ্রামে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998" y="3745233"/>
            <a:ext cx="556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মিলেমিশে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4807074"/>
            <a:ext cx="579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itchFamily="2" charset="0"/>
                <a:cs typeface="NikoshBAN" pitchFamily="2" charset="0"/>
              </a:rPr>
              <a:t>৩]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ছেলেমেয়েরা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8237" y="5773959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পাঠশালায়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1" name="Picture 3" descr="C:\Users\Acer\Desktop\ARPITA\PICTURE\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837" y="4800600"/>
            <a:ext cx="1851163" cy="1447800"/>
          </a:xfrm>
          <a:prstGeom prst="rect">
            <a:avLst/>
          </a:prstGeom>
          <a:noFill/>
        </p:spPr>
      </p:pic>
      <p:pic>
        <p:nvPicPr>
          <p:cNvPr id="2052" name="Picture 4" descr="C:\Users\Acer\Desktop\ARPITA\PICTURE\gggg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124200"/>
            <a:ext cx="1905000" cy="1543344"/>
          </a:xfrm>
          <a:prstGeom prst="rect">
            <a:avLst/>
          </a:prstGeom>
          <a:noFill/>
        </p:spPr>
      </p:pic>
      <p:pic>
        <p:nvPicPr>
          <p:cNvPr id="3074" name="Picture 2" descr="C:\Users\Acer\Desktop\ARPITA\PICTURE\vvvvvv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6999" y="1600200"/>
            <a:ext cx="1905001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1"/>
      <p:bldP spid="7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5181600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266182"/>
            <a:ext cx="76962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পাঠশালা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গুরুজন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৩টি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105400"/>
            <a:ext cx="76962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122" name="Picture 2" descr="C:\Users\Acer\Desktop\ARPITA\PICTURE\rrrrrrrrrrrrrrrrrrrrrrrrrr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28600"/>
            <a:ext cx="4876800" cy="2907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ARPITA\PICTURE\ee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057400"/>
            <a:ext cx="2404672" cy="16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22860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আবৃত্তি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81000"/>
            <a:ext cx="4174136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657600" y="2514600"/>
            <a:ext cx="1143000" cy="3810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4419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81400" y="4572000"/>
            <a:ext cx="1295400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Acer\Desktop\ARPITA\PICTURE\j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962400"/>
            <a:ext cx="2362201" cy="1764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905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চরনটি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59912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১]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2971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…………………….।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২]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পাড়ার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96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……………………..।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905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572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খ]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2025" y="4528607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2600" y="5486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পাঠশালা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533400"/>
            <a:ext cx="31242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"/>
            <a:ext cx="5562600" cy="13234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F3AF4-7877-4817-B2E3-1E286CCA4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57401" y="1399639"/>
            <a:ext cx="5562600" cy="3605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E93CBD-B33B-4FF9-A76C-BA4916145175}"/>
              </a:ext>
            </a:extLst>
          </p:cNvPr>
          <p:cNvSpPr txBox="1"/>
          <p:nvPr/>
        </p:nvSpPr>
        <p:spPr>
          <a:xfrm>
            <a:off x="609600" y="5005387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4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4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4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447F35-E72B-4018-96ED-212768324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0" y="215646"/>
            <a:ext cx="8686800" cy="6413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DF599A-7C99-4C94-AAA4-08FA76AFAC67}"/>
              </a:ext>
            </a:extLst>
          </p:cNvPr>
          <p:cNvSpPr txBox="1"/>
          <p:nvPr/>
        </p:nvSpPr>
        <p:spPr>
          <a:xfrm>
            <a:off x="2590800" y="440788"/>
            <a:ext cx="4267200" cy="13234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668215"/>
            <a:ext cx="3810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0555" y="1850442"/>
            <a:ext cx="47244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মাহমুদা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 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রামচন্দ্র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গৌরীপুর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77EE9D-767D-44F6-A35B-EB4DA9C87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3479"/>
            <a:ext cx="3800475" cy="3895725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404760-A614-4B18-A927-27CF64F40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5300" y="4419600"/>
            <a:ext cx="8153400" cy="205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C5F118-DEA6-450C-B399-380C3C450107}"/>
              </a:ext>
            </a:extLst>
          </p:cNvPr>
          <p:cNvSpPr txBox="1"/>
          <p:nvPr/>
        </p:nvSpPr>
        <p:spPr>
          <a:xfrm>
            <a:off x="990600" y="1606062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৪0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DEE6E-4D26-49A2-9890-E4F293C9E553}"/>
              </a:ext>
            </a:extLst>
          </p:cNvPr>
          <p:cNvSpPr txBox="1"/>
          <p:nvPr/>
        </p:nvSpPr>
        <p:spPr>
          <a:xfrm>
            <a:off x="2282483" y="584537"/>
            <a:ext cx="4579034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385D5-FC6E-4F03-8658-9A0F532F9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3429000"/>
            <a:ext cx="815340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973" y="2753380"/>
            <a:ext cx="823123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১]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শ্রবনযোগ্য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678359"/>
            <a:ext cx="2590800" cy="769441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87" y="3505200"/>
            <a:ext cx="823123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২]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399" y="4191000"/>
            <a:ext cx="822180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৩]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822180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৪]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752600"/>
            <a:ext cx="4648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3AB583-3755-4C08-9426-CC68306F3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586770"/>
            <a:ext cx="1743075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ARPITA\PICTURE\Village_of_Banglade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533399"/>
            <a:ext cx="8077200" cy="58748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5638800"/>
            <a:ext cx="41148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দৃশ্য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ARPITA\PICTURE\Villa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199"/>
            <a:ext cx="8077200" cy="59041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5715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গ্রামে পাশাপাশি বসবাস করার দৃশ্য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1" y="5689937"/>
            <a:ext cx="838199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গ্রামের</a:t>
            </a:r>
            <a:r>
              <a:rPr lang="en-US" sz="6000" dirty="0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ছোট</a:t>
            </a:r>
            <a:r>
              <a:rPr lang="en-US" sz="6000" dirty="0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ছোট</a:t>
            </a:r>
            <a:r>
              <a:rPr lang="en-US" sz="6000" dirty="0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ঘর</a:t>
            </a:r>
            <a:endParaRPr lang="en-US" sz="6000" dirty="0">
              <a:solidFill>
                <a:srgbClr val="00B05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024F7-CA42-4E69-AB2E-85B97D91F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9144000" cy="5689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877580"/>
            <a:ext cx="73152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ছেলেমেয়েরা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খেলছে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Acer\Desktop\ARPITA\PICTURE\rrr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226" y="228600"/>
            <a:ext cx="4383374" cy="564898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5F9273-3DBC-46FA-8029-030A72BA4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6024" y="228600"/>
            <a:ext cx="4383374" cy="5648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2FBDE-B15E-484C-993A-136938FD28E2}"/>
              </a:ext>
            </a:extLst>
          </p:cNvPr>
          <p:cNvSpPr txBox="1"/>
          <p:nvPr/>
        </p:nvSpPr>
        <p:spPr>
          <a:xfrm>
            <a:off x="-4191000" y="4648200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flickr.com/photos/jbdodane/11598936555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ARPITA\PICTURE\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"/>
            <a:ext cx="6694832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5486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ছেলেমেয়েরা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পাঠশালায়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04.Sharmin_C-4_Sub-P.Sc_Solor System_PTI_Patuakhli_B-4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548</TotalTime>
  <Words>281</Words>
  <Application>Microsoft Office PowerPoint</Application>
  <PresentationFormat>On-screen Show (4:3)</PresentationFormat>
  <Paragraphs>73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Constantia</vt:lpstr>
      <vt:lpstr>Franklin Gothic Book</vt:lpstr>
      <vt:lpstr>Garamond</vt:lpstr>
      <vt:lpstr>Mongolian Baiti</vt:lpstr>
      <vt:lpstr>NikoshBAN</vt:lpstr>
      <vt:lpstr>Perpetua</vt:lpstr>
      <vt:lpstr>Wingdings 2</vt:lpstr>
      <vt:lpstr>04.Sharmin_C-4_Sub-P.Sc_Solor System_PTI_Patuakhli_B-4</vt:lpstr>
      <vt:lpstr>Flow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Lotus</cp:lastModifiedBy>
  <cp:revision>121</cp:revision>
  <dcterms:created xsi:type="dcterms:W3CDTF">2006-08-16T00:00:00Z</dcterms:created>
  <dcterms:modified xsi:type="dcterms:W3CDTF">2020-12-19T17:36:47Z</dcterms:modified>
</cp:coreProperties>
</file>