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  <p:sldId id="264" r:id="rId7"/>
    <p:sldId id="281" r:id="rId8"/>
    <p:sldId id="265" r:id="rId9"/>
    <p:sldId id="268" r:id="rId10"/>
    <p:sldId id="270" r:id="rId11"/>
    <p:sldId id="271" r:id="rId12"/>
    <p:sldId id="272" r:id="rId13"/>
    <p:sldId id="273" r:id="rId14"/>
    <p:sldId id="276" r:id="rId15"/>
    <p:sldId id="277" r:id="rId16"/>
    <p:sldId id="278" r:id="rId17"/>
    <p:sldId id="279" r:id="rId18"/>
    <p:sldId id="280" r:id="rId19"/>
    <p:sldId id="282" r:id="rId20"/>
    <p:sldId id="28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8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WELCOME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371600"/>
            <a:ext cx="4876799" cy="3348831"/>
          </a:xfrm>
        </p:spPr>
      </p:pic>
    </p:spTree>
    <p:extLst>
      <p:ext uri="{BB962C8B-B14F-4D97-AF65-F5344CB8AC3E}">
        <p14:creationId xmlns:p14="http://schemas.microsoft.com/office/powerpoint/2010/main" val="334084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pictures there?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524000"/>
            <a:ext cx="2895600" cy="639762"/>
          </a:xfrm>
        </p:spPr>
        <p:txBody>
          <a:bodyPr/>
          <a:lstStyle/>
          <a:p>
            <a:r>
              <a:rPr lang="en-US" dirty="0" err="1" smtClean="0"/>
              <a:t>It,s</a:t>
            </a:r>
            <a:r>
              <a:rPr lang="en-US" dirty="0" smtClean="0"/>
              <a:t> an ant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590800"/>
            <a:ext cx="3276600" cy="2083594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It,s</a:t>
            </a:r>
            <a:r>
              <a:rPr lang="en-US" dirty="0" smtClean="0"/>
              <a:t> an apple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525" y="2590801"/>
            <a:ext cx="2682875" cy="2374106"/>
          </a:xfrm>
        </p:spPr>
      </p:pic>
      <p:sp>
        <p:nvSpPr>
          <p:cNvPr id="7" name="TextBox 6"/>
          <p:cNvSpPr txBox="1"/>
          <p:nvPr/>
        </p:nvSpPr>
        <p:spPr>
          <a:xfrm>
            <a:off x="1981200" y="6292334"/>
            <a:ext cx="514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15000" y="6206836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67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the picture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828800"/>
            <a:ext cx="4395787" cy="3505200"/>
          </a:xfrm>
        </p:spPr>
      </p:pic>
      <p:sp>
        <p:nvSpPr>
          <p:cNvPr id="5" name="TextBox 4"/>
          <p:cNvSpPr txBox="1"/>
          <p:nvPr/>
        </p:nvSpPr>
        <p:spPr>
          <a:xfrm>
            <a:off x="3505200" y="5066023"/>
            <a:ext cx="2504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What,s</a:t>
            </a:r>
            <a:r>
              <a:rPr lang="en-US" sz="3600" dirty="0" smtClean="0"/>
              <a:t> this?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581400" y="6324600"/>
            <a:ext cx="17043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It,s</a:t>
            </a:r>
            <a:r>
              <a:rPr lang="en-US" sz="2400" dirty="0" smtClean="0"/>
              <a:t> an apple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7744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5181600" cy="1143000"/>
          </a:xfrm>
        </p:spPr>
        <p:txBody>
          <a:bodyPr/>
          <a:lstStyle/>
          <a:p>
            <a:pPr algn="l"/>
            <a:r>
              <a:rPr lang="en-US" dirty="0" smtClean="0"/>
              <a:t>Look at the picture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678362"/>
            <a:ext cx="4343399" cy="3042069"/>
          </a:xfrm>
        </p:spPr>
      </p:pic>
      <p:sp>
        <p:nvSpPr>
          <p:cNvPr id="5" name="TextBox 4"/>
          <p:cNvSpPr txBox="1"/>
          <p:nvPr/>
        </p:nvSpPr>
        <p:spPr>
          <a:xfrm>
            <a:off x="2133600" y="5410200"/>
            <a:ext cx="2504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What,s</a:t>
            </a:r>
            <a:r>
              <a:rPr lang="en-US" sz="3600" dirty="0" smtClean="0"/>
              <a:t> this?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711700" y="6257698"/>
            <a:ext cx="1459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It,s</a:t>
            </a:r>
            <a:r>
              <a:rPr lang="en-US" sz="2800" dirty="0" smtClean="0"/>
              <a:t> a hut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7330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88230"/>
            <a:ext cx="825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কোন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শব্দ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যদি</a:t>
            </a:r>
            <a:r>
              <a:rPr lang="en-US" dirty="0" smtClean="0">
                <a:solidFill>
                  <a:srgbClr val="FF0000"/>
                </a:solidFill>
              </a:rPr>
              <a:t>     a e i o u  </a:t>
            </a:r>
            <a:r>
              <a:rPr lang="en-US" dirty="0" err="1" smtClean="0">
                <a:solidFill>
                  <a:srgbClr val="FF0000"/>
                </a:solidFill>
              </a:rPr>
              <a:t>দিয়ে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শুরু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হয়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তবে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তার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আগে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একটি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বুঝাতে</a:t>
            </a:r>
            <a:r>
              <a:rPr lang="en-US" dirty="0" smtClean="0">
                <a:solidFill>
                  <a:srgbClr val="FF0000"/>
                </a:solidFill>
              </a:rPr>
              <a:t> an </a:t>
            </a:r>
            <a:r>
              <a:rPr lang="en-US" dirty="0" err="1" smtClean="0">
                <a:solidFill>
                  <a:srgbClr val="FF0000"/>
                </a:solidFill>
              </a:rPr>
              <a:t>ব্যবহার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হয়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0" y="2209800"/>
            <a:ext cx="152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a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e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i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o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u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81400" y="2514600"/>
            <a:ext cx="1021626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e</a:t>
            </a:r>
            <a:r>
              <a:rPr lang="en-US" dirty="0" smtClean="0"/>
              <a:t>gg</a:t>
            </a:r>
          </a:p>
          <a:p>
            <a:endParaRPr lang="en-US" dirty="0"/>
          </a:p>
          <a:p>
            <a:r>
              <a:rPr lang="en-US" dirty="0"/>
              <a:t>i</a:t>
            </a:r>
            <a:r>
              <a:rPr lang="en-US" dirty="0" smtClean="0"/>
              <a:t>ce </a:t>
            </a:r>
            <a:r>
              <a:rPr lang="en-US" dirty="0" err="1" smtClean="0"/>
              <a:t>crem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o</a:t>
            </a:r>
            <a:r>
              <a:rPr lang="en-US" dirty="0" smtClean="0"/>
              <a:t>range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umbrella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88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the sentence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2667000"/>
            <a:ext cx="1836785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It,s</a:t>
            </a:r>
            <a:r>
              <a:rPr lang="en-US" sz="3200" dirty="0" smtClean="0"/>
              <a:t> an ant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err="1" smtClean="0"/>
              <a:t>It,s</a:t>
            </a:r>
            <a:r>
              <a:rPr lang="en-US" sz="3200" dirty="0" smtClean="0"/>
              <a:t> a bag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2819400"/>
            <a:ext cx="181972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It,s</a:t>
            </a:r>
            <a:r>
              <a:rPr lang="en-US" sz="3600" dirty="0" smtClean="0"/>
              <a:t> a hut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err="1" smtClean="0"/>
              <a:t>It,s</a:t>
            </a:r>
            <a:r>
              <a:rPr lang="en-US" sz="3600" dirty="0" smtClean="0"/>
              <a:t>  dog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27864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the picture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369348"/>
            <a:ext cx="3733800" cy="3355052"/>
          </a:xfrm>
        </p:spPr>
      </p:pic>
      <p:sp>
        <p:nvSpPr>
          <p:cNvPr id="4" name="TextBox 3"/>
          <p:cNvSpPr txBox="1"/>
          <p:nvPr/>
        </p:nvSpPr>
        <p:spPr>
          <a:xfrm>
            <a:off x="533400" y="1752600"/>
            <a:ext cx="3165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Individual work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5117068"/>
            <a:ext cx="61561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What do you see in the picture?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43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 work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05000" y="2895600"/>
            <a:ext cx="70965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Meaning of the words on your </a:t>
            </a:r>
            <a:r>
              <a:rPr lang="en-US" sz="3600" dirty="0" err="1" smtClean="0"/>
              <a:t>khata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4495800"/>
            <a:ext cx="69127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ant,                egg              ice cream               orange            umbrella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76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in the gaps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19400" y="2438400"/>
            <a:ext cx="2401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Group work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2800" y="3810000"/>
            <a:ext cx="15954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1.It,s  _ball.</a:t>
            </a:r>
          </a:p>
          <a:p>
            <a:r>
              <a:rPr lang="en-US" sz="2000" dirty="0" smtClean="0"/>
              <a:t>2.It,s  _apple.</a:t>
            </a:r>
          </a:p>
          <a:p>
            <a:r>
              <a:rPr lang="en-US" sz="2000" dirty="0" smtClean="0"/>
              <a:t>3.It,s _hut</a:t>
            </a:r>
          </a:p>
          <a:p>
            <a:r>
              <a:rPr lang="en-US" sz="2000" i="1" dirty="0" smtClean="0"/>
              <a:t>4.It,s  _bag.</a:t>
            </a:r>
          </a:p>
          <a:p>
            <a:r>
              <a:rPr lang="en-US" sz="2000" i="1" dirty="0" smtClean="0"/>
              <a:t>5.It,s _egg.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89785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429000" y="2667000"/>
            <a:ext cx="85010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B_g</a:t>
            </a:r>
            <a:endParaRPr lang="en-US" dirty="0" smtClean="0"/>
          </a:p>
          <a:p>
            <a:r>
              <a:rPr lang="en-US" dirty="0" err="1" smtClean="0"/>
              <a:t>R_e</a:t>
            </a:r>
            <a:endParaRPr lang="en-US" dirty="0" smtClean="0"/>
          </a:p>
          <a:p>
            <a:r>
              <a:rPr lang="en-US" dirty="0" err="1" smtClean="0"/>
              <a:t>H_t</a:t>
            </a:r>
            <a:endParaRPr lang="en-US" dirty="0" smtClean="0"/>
          </a:p>
          <a:p>
            <a:r>
              <a:rPr lang="en-US" dirty="0" err="1" smtClean="0"/>
              <a:t>Yel_ow</a:t>
            </a:r>
            <a:endParaRPr lang="en-US" dirty="0" smtClean="0"/>
          </a:p>
          <a:p>
            <a:r>
              <a:rPr lang="en-US" dirty="0" err="1" smtClean="0"/>
              <a:t>Ap_le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76600" y="1828800"/>
            <a:ext cx="1522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Fill in the gaps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79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533400"/>
            <a:ext cx="23572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Home work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602318" y="2057399"/>
            <a:ext cx="4315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Draw a hut and </a:t>
            </a:r>
            <a:r>
              <a:rPr lang="en-US" sz="3200" dirty="0" err="1" smtClean="0"/>
              <a:t>colour</a:t>
            </a:r>
            <a:r>
              <a:rPr lang="en-US" sz="3200" dirty="0" smtClean="0"/>
              <a:t> it.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8105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PRESENTED BY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67000" y="2362200"/>
            <a:ext cx="518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FARZANA PERVIN                                                         ASSISTANT TEACHER</a:t>
            </a:r>
          </a:p>
          <a:p>
            <a:r>
              <a:rPr lang="en-US" sz="2400" dirty="0" smtClean="0"/>
              <a:t>BIRAMPUR  (2) GOVT. PRIMARY SCHOOL</a:t>
            </a:r>
          </a:p>
          <a:p>
            <a:r>
              <a:rPr lang="en-US" sz="2400" dirty="0" smtClean="0"/>
              <a:t>BIRAMPUR ,DINAJPUR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136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GOOD BYE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057400"/>
            <a:ext cx="5181600" cy="3124200"/>
          </a:xfrm>
        </p:spPr>
      </p:pic>
    </p:spTree>
    <p:extLst>
      <p:ext uri="{BB962C8B-B14F-4D97-AF65-F5344CB8AC3E}">
        <p14:creationId xmlns:p14="http://schemas.microsoft.com/office/powerpoint/2010/main" val="177451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3008313" cy="990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LESSON </a:t>
            </a:r>
            <a:r>
              <a:rPr lang="en-US" sz="1800" dirty="0" smtClean="0"/>
              <a:t>IDENTITY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604" y="273050"/>
            <a:ext cx="4442642" cy="585311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CIASS: TWO</a:t>
            </a:r>
          </a:p>
          <a:p>
            <a:r>
              <a:rPr lang="en-US" sz="2400" dirty="0" smtClean="0"/>
              <a:t>SUB:ENGLISH</a:t>
            </a:r>
          </a:p>
          <a:p>
            <a:r>
              <a:rPr lang="en-US" sz="2400" dirty="0" smtClean="0"/>
              <a:t>UNIT:18</a:t>
            </a:r>
          </a:p>
          <a:p>
            <a:r>
              <a:rPr lang="en-US" sz="2400" dirty="0" smtClean="0"/>
              <a:t>LESSON:4-6</a:t>
            </a:r>
          </a:p>
          <a:p>
            <a:r>
              <a:rPr lang="en-US" sz="2400" dirty="0" smtClean="0"/>
              <a:t>PAGE:37</a:t>
            </a:r>
          </a:p>
          <a:p>
            <a:r>
              <a:rPr lang="en-US" sz="2400" dirty="0" smtClean="0"/>
              <a:t>TIME:45 MINUTE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017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14" y="76200"/>
            <a:ext cx="3787486" cy="37338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52399"/>
            <a:ext cx="4648200" cy="3702803"/>
          </a:xfrm>
        </p:spPr>
      </p:pic>
    </p:spTree>
    <p:extLst>
      <p:ext uri="{BB962C8B-B14F-4D97-AF65-F5344CB8AC3E}">
        <p14:creationId xmlns:p14="http://schemas.microsoft.com/office/powerpoint/2010/main" val="125258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see in the </a:t>
            </a:r>
            <a:r>
              <a:rPr lang="en-US" dirty="0" smtClean="0"/>
              <a:t>picture?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t’s an apple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362200"/>
            <a:ext cx="2910681" cy="38100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It’s a sunflower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199" y="2337859"/>
            <a:ext cx="3420589" cy="3788303"/>
          </a:xfrm>
        </p:spPr>
      </p:pic>
    </p:spTree>
    <p:extLst>
      <p:ext uri="{BB962C8B-B14F-4D97-AF65-F5344CB8AC3E}">
        <p14:creationId xmlns:p14="http://schemas.microsoft.com/office/powerpoint/2010/main" val="3057474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990600"/>
            <a:ext cx="411843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Our today’s lesson is 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sz="3600" dirty="0" smtClean="0">
                <a:solidFill>
                  <a:srgbClr val="002060"/>
                </a:solidFill>
              </a:rPr>
              <a:t>a/an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Unit : 18,Lesson:4-6</a:t>
            </a:r>
          </a:p>
          <a:p>
            <a:r>
              <a:rPr lang="en-US" sz="3600" dirty="0" err="1" smtClean="0">
                <a:solidFill>
                  <a:srgbClr val="002060"/>
                </a:solidFill>
              </a:rPr>
              <a:t>Activity:A</a:t>
            </a:r>
            <a:r>
              <a:rPr lang="en-US" sz="3600" dirty="0" smtClean="0">
                <a:solidFill>
                  <a:srgbClr val="002060"/>
                </a:solidFill>
              </a:rPr>
              <a:t>  Page:37</a:t>
            </a:r>
          </a:p>
        </p:txBody>
      </p:sp>
    </p:spTree>
    <p:extLst>
      <p:ext uri="{BB962C8B-B14F-4D97-AF65-F5344CB8AC3E}">
        <p14:creationId xmlns:p14="http://schemas.microsoft.com/office/powerpoint/2010/main" val="244488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93785" y="1600200"/>
            <a:ext cx="94326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Listening 1.1.1 become familiar with </a:t>
            </a:r>
            <a:r>
              <a:rPr lang="en-US" sz="2000" dirty="0" err="1" smtClean="0"/>
              <a:t>english</a:t>
            </a:r>
            <a:r>
              <a:rPr lang="en-US" sz="2000" dirty="0" smtClean="0"/>
              <a:t> sound by </a:t>
            </a:r>
            <a:r>
              <a:rPr lang="en-US" sz="2000" dirty="0" err="1" smtClean="0"/>
              <a:t>iistening</a:t>
            </a:r>
            <a:r>
              <a:rPr lang="en-US" sz="2000" dirty="0" smtClean="0"/>
              <a:t> to </a:t>
            </a:r>
            <a:r>
              <a:rPr lang="en-US" sz="2000" dirty="0" err="1" smtClean="0"/>
              <a:t>commonenglish</a:t>
            </a:r>
            <a:r>
              <a:rPr lang="en-US" sz="2000" dirty="0" smtClean="0"/>
              <a:t> words </a:t>
            </a:r>
          </a:p>
          <a:p>
            <a:r>
              <a:rPr lang="en-US" sz="2000" dirty="0" smtClean="0"/>
              <a:t>  speaking 1.1.2say simple words and phrases with proper sounds and stress</a:t>
            </a:r>
          </a:p>
          <a:p>
            <a:r>
              <a:rPr lang="en-US" sz="2000" dirty="0" err="1" smtClean="0"/>
              <a:t>Reading.read</a:t>
            </a:r>
            <a:r>
              <a:rPr lang="en-US" sz="2000" dirty="0" smtClean="0"/>
              <a:t> words and phrases   with the help of visual clues and simple sentence.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600200" y="762000"/>
            <a:ext cx="8333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Learning outcomes ,              student will be able to          </a:t>
            </a:r>
          </a:p>
        </p:txBody>
      </p:sp>
    </p:spTree>
    <p:extLst>
      <p:ext uri="{BB962C8B-B14F-4D97-AF65-F5344CB8AC3E}">
        <p14:creationId xmlns:p14="http://schemas.microsoft.com/office/powerpoint/2010/main" val="3328665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many flowers are there?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524001"/>
            <a:ext cx="6705600" cy="3657600"/>
          </a:xfrm>
        </p:spPr>
      </p:pic>
    </p:spTree>
    <p:extLst>
      <p:ext uri="{BB962C8B-B14F-4D97-AF65-F5344CB8AC3E}">
        <p14:creationId xmlns:p14="http://schemas.microsoft.com/office/powerpoint/2010/main" val="403709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pictures there?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161" y="1524000"/>
            <a:ext cx="2539639" cy="639762"/>
          </a:xfrm>
        </p:spPr>
        <p:txBody>
          <a:bodyPr/>
          <a:lstStyle/>
          <a:p>
            <a:r>
              <a:rPr lang="en-US" dirty="0" err="1" smtClean="0"/>
              <a:t>It,s</a:t>
            </a:r>
            <a:r>
              <a:rPr lang="en-US" dirty="0" smtClean="0"/>
              <a:t> a bag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38400"/>
            <a:ext cx="2720181" cy="22098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It,s</a:t>
            </a:r>
            <a:r>
              <a:rPr lang="en-US" dirty="0" smtClean="0"/>
              <a:t> a dog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479" y="2590800"/>
            <a:ext cx="3681647" cy="2093119"/>
          </a:xfrm>
        </p:spPr>
      </p:pic>
      <p:sp>
        <p:nvSpPr>
          <p:cNvPr id="8" name="TextBox 7"/>
          <p:cNvSpPr txBox="1"/>
          <p:nvPr/>
        </p:nvSpPr>
        <p:spPr>
          <a:xfrm>
            <a:off x="1766455" y="5290066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5105400"/>
            <a:ext cx="1777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48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273</Words>
  <Application>Microsoft Office PowerPoint</Application>
  <PresentationFormat>On-screen Show (4:3)</PresentationFormat>
  <Paragraphs>109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WELCOME</vt:lpstr>
      <vt:lpstr>PRESENTED BY</vt:lpstr>
      <vt:lpstr>LESSON IDENTITY   </vt:lpstr>
      <vt:lpstr>PowerPoint Presentation</vt:lpstr>
      <vt:lpstr>What do you see in the picture?</vt:lpstr>
      <vt:lpstr>PowerPoint Presentation</vt:lpstr>
      <vt:lpstr>PowerPoint Presentation</vt:lpstr>
      <vt:lpstr>How many flowers are there?</vt:lpstr>
      <vt:lpstr>What are the pictures there?</vt:lpstr>
      <vt:lpstr>What are the pictures there?</vt:lpstr>
      <vt:lpstr>Look at the picture</vt:lpstr>
      <vt:lpstr>Look at the picture</vt:lpstr>
      <vt:lpstr>PowerPoint Presentation</vt:lpstr>
      <vt:lpstr>Read the sentence</vt:lpstr>
      <vt:lpstr>Look at the picture </vt:lpstr>
      <vt:lpstr>Pair work</vt:lpstr>
      <vt:lpstr>Fill in the gaps</vt:lpstr>
      <vt:lpstr>Evaluation</vt:lpstr>
      <vt:lpstr>PowerPoint Presentation</vt:lpstr>
      <vt:lpstr>GOOD BYE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User</dc:creator>
  <cp:lastModifiedBy>Windows User</cp:lastModifiedBy>
  <cp:revision>46</cp:revision>
  <dcterms:created xsi:type="dcterms:W3CDTF">2006-08-16T00:00:00Z</dcterms:created>
  <dcterms:modified xsi:type="dcterms:W3CDTF">2020-12-19T05:11:31Z</dcterms:modified>
</cp:coreProperties>
</file>