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451" r:id="rId2"/>
    <p:sldId id="452" r:id="rId3"/>
    <p:sldId id="388" r:id="rId4"/>
    <p:sldId id="457" r:id="rId5"/>
    <p:sldId id="464" r:id="rId6"/>
    <p:sldId id="467" r:id="rId7"/>
    <p:sldId id="391" r:id="rId8"/>
    <p:sldId id="392" r:id="rId9"/>
    <p:sldId id="477" r:id="rId10"/>
    <p:sldId id="469" r:id="rId11"/>
    <p:sldId id="478" r:id="rId12"/>
    <p:sldId id="471" r:id="rId13"/>
    <p:sldId id="480" r:id="rId14"/>
    <p:sldId id="483" r:id="rId15"/>
    <p:sldId id="475" r:id="rId16"/>
    <p:sldId id="484" r:id="rId17"/>
    <p:sldId id="481" r:id="rId18"/>
    <p:sldId id="404" r:id="rId19"/>
    <p:sldId id="486" r:id="rId20"/>
    <p:sldId id="487" r:id="rId21"/>
    <p:sldId id="406" r:id="rId22"/>
    <p:sldId id="408" r:id="rId23"/>
    <p:sldId id="409" r:id="rId24"/>
    <p:sldId id="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AFCD68-9D36-4AF1-A71A-C1B22EB09E42}" type="datetime2">
              <a:rPr lang="en-US" smtClean="0"/>
              <a:pPr/>
              <a:t>Saturday, December 19, 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Saturday, December 19, 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8C2-1FA8-4A41-9F3C-BB6317710EE7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34F9-E2E6-4ECF-AD42-157B80DAC6A8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F60-DC29-49BD-A345-3D104752EE25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D43-29F1-4B97-97D4-9C2ED82990CC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6B-599D-4439-A280-76DA275E31F6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957-1EAE-414C-8AB7-21DF41DA0C8B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3625-0F6A-47B7-85C6-4A53BCC76E13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13E3-68B3-479C-B2B7-C36538A2DD8C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11-644C-434B-8899-263D7A4A9CFD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F7B-E4E1-4040-A05F-8607DB72D43C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EAA-A272-45B4-B6C1-B983250F8765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34AC-5F36-49AF-8A76-5E55E4797FCF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gartla Case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9948" y="1547752"/>
            <a:ext cx="6622504" cy="374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রাজারবাগ পুলিশ লাইনে আগু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2438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096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11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876800"/>
            <a:ext cx="11159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জুয়া খেলার ছবি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9448800" y="1371600"/>
            <a:ext cx="2286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2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4098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819400" cy="2590800"/>
          </a:xfrm>
          <a:prstGeom prst="rect">
            <a:avLst/>
          </a:prstGeom>
          <a:noFill/>
        </p:spPr>
      </p:pic>
      <p:pic>
        <p:nvPicPr>
          <p:cNvPr id="1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3400" y="1447800"/>
            <a:ext cx="2743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381000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উকাজ মেলার ছব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51816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495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44593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14400" y="44958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9200"/>
            <a:ext cx="358426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81000"/>
            <a:ext cx="849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78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066801"/>
            <a:ext cx="3276600" cy="2971800"/>
          </a:xfrm>
        </p:spPr>
      </p:pic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066800"/>
            <a:ext cx="3124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600" y="381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14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C:\Users\need\Desktop\Pre Islamic Photo\কাবা ঘরের ছবি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066800"/>
            <a:ext cx="3128210" cy="2971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39200" y="40386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05200" y="533400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15240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143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C:\Users\need\Desktop\Pre Islamic Photo\কাবা ঘর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054246" cy="2286000"/>
          </a:xfrm>
          <a:prstGeom prst="rect">
            <a:avLst/>
          </a:prstGeom>
          <a:noFill/>
        </p:spPr>
      </p:pic>
      <p:pic>
        <p:nvPicPr>
          <p:cNvPr id="15" name="Picture 14" descr="C:\Users\need\Desktop\Pre Islamic Photo\আরবি ক্যালিগ্রাফি সোনালী হরফের ছবি7.jpg"/>
          <p:cNvPicPr>
            <a:picLocks noChangeAspect="1" noChangeArrowheads="1"/>
          </p:cNvPicPr>
          <p:nvPr/>
        </p:nvPicPr>
        <p:blipFill>
          <a:blip r:embed="rId3"/>
          <a:srcRect b="8696"/>
          <a:stretch>
            <a:fillRect/>
          </a:stretch>
        </p:blipFill>
        <p:spPr bwMode="auto">
          <a:xfrm>
            <a:off x="3200400" y="3657600"/>
            <a:ext cx="838199" cy="1066800"/>
          </a:xfrm>
          <a:prstGeom prst="rect">
            <a:avLst/>
          </a:prstGeom>
          <a:noFill/>
        </p:spPr>
      </p:pic>
      <p:pic>
        <p:nvPicPr>
          <p:cNvPr id="3074" name="Picture 2" descr="C:\Users\need\Desktop\Pre Islamic Photo\আরবি ক্যালিগ্রাফি সোনালী হরফের ছবি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761999" cy="1068370"/>
          </a:xfrm>
          <a:prstGeom prst="rect">
            <a:avLst/>
          </a:prstGeom>
          <a:noFill/>
        </p:spPr>
      </p:pic>
      <p:pic>
        <p:nvPicPr>
          <p:cNvPr id="3075" name="Picture 3" descr="C:\Users\need\Desktop\Pre Islamic Photo\আরবি ক্যালিগ্রাফ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3657600"/>
            <a:ext cx="762000" cy="1066799"/>
          </a:xfrm>
          <a:prstGeom prst="rect">
            <a:avLst/>
          </a:prstGeom>
          <a:noFill/>
        </p:spPr>
      </p:pic>
      <p:pic>
        <p:nvPicPr>
          <p:cNvPr id="3077" name="Picture 5" descr="C:\Users\need\Desktop\Pre Islamic Photo\আরবি ক্যালিগ্রাফি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81400"/>
            <a:ext cx="758884" cy="1071562"/>
          </a:xfrm>
          <a:prstGeom prst="rect">
            <a:avLst/>
          </a:prstGeom>
          <a:noFill/>
        </p:spPr>
      </p:pic>
      <p:pic>
        <p:nvPicPr>
          <p:cNvPr id="3078" name="Picture 6" descr="C:\Users\need\Desktop\Pre Islamic Photo\আরবি ক্যালিগ্রাফি সোনালী হরফের ছবি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657600"/>
            <a:ext cx="762000" cy="1083436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আরবি ক্যালিগ্রাফি সোনালী হরফের ছবি2.jpg"/>
          <p:cNvPicPr>
            <a:picLocks noChangeAspect="1" noChangeArrowheads="1"/>
          </p:cNvPicPr>
          <p:nvPr/>
        </p:nvPicPr>
        <p:blipFill>
          <a:blip r:embed="rId8"/>
          <a:srcRect l="8810" r="7498"/>
          <a:stretch>
            <a:fillRect/>
          </a:stretch>
        </p:blipFill>
        <p:spPr bwMode="auto">
          <a:xfrm>
            <a:off x="7772400" y="3581400"/>
            <a:ext cx="758952" cy="1066800"/>
          </a:xfrm>
          <a:prstGeom prst="rect">
            <a:avLst/>
          </a:prstGeom>
          <a:noFill/>
        </p:spPr>
      </p:pic>
      <p:pic>
        <p:nvPicPr>
          <p:cNvPr id="3080" name="Picture 8" descr="C:\Users\need\Desktop\Pre Islamic Photo\আরবি ক্যালিগ্রাফি সোনালী হরফের ছবি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581400"/>
            <a:ext cx="815011" cy="1065674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8229600" y="1828800"/>
            <a:ext cx="1143000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need\Desktop\Pre Islamic Photo\আরবি ক্যালিগ্রাফি সোনালী হরফের ছবি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371600"/>
            <a:ext cx="2514600" cy="1543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2971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81000" y="3886200"/>
            <a:ext cx="11430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1.11111E-6 L 0.3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1875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78 L 0.07084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7778 L -0.00612 -0.2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556 L -0.10612 -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44 L -0.19375 -0.2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778 L -0.30625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57200"/>
            <a:ext cx="6094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21920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8288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তারাফা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কুলসুম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04800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7244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যুহায়ের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191000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হিল্লিজা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36576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শাদ্দাদ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5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2777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5638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1295400"/>
            <a:ext cx="4556280" cy="3369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43200" y="4648200"/>
            <a:ext cx="6277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কাজ মেলার ছব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124200" cy="2899843"/>
          </a:xfrm>
          <a:prstGeom prst="rect">
            <a:avLst/>
          </a:prstGeom>
        </p:spPr>
      </p:pic>
      <p:pic>
        <p:nvPicPr>
          <p:cNvPr id="3" name="Picture 2" descr="উকাজ মেলার ছবি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3276600" cy="2895600"/>
          </a:xfrm>
          <a:prstGeom prst="rect">
            <a:avLst/>
          </a:prstGeom>
        </p:spPr>
      </p:pic>
      <p:pic>
        <p:nvPicPr>
          <p:cNvPr id="4" name="Picture 3" descr="আরবি ক্যালিগ্রাফি সোনালী হরফের ছব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600200"/>
            <a:ext cx="3124200" cy="28956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457200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810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সমাগম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3810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50" name="Picture 2" descr="C:\Users\need\Desktop\Pre Islamic Photo\উকাজ মেলার ছব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1447800"/>
            <a:ext cx="2268220" cy="2286000"/>
          </a:xfrm>
          <a:prstGeom prst="rect">
            <a:avLst/>
          </a:prstGeom>
          <a:noFill/>
        </p:spPr>
      </p:pic>
      <p:pic>
        <p:nvPicPr>
          <p:cNvPr id="2052" name="Picture 4" descr="C:\Users\need\Desktop\Pre Islamic Photo\আরবের শেকসপিয়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857500" cy="2286000"/>
          </a:xfrm>
          <a:prstGeom prst="rect">
            <a:avLst/>
          </a:prstGeom>
          <a:noFill/>
        </p:spPr>
      </p:pic>
      <p:pic>
        <p:nvPicPr>
          <p:cNvPr id="2053" name="Picture 5" descr="C:\Users\need\Desktop\Pre Islamic Photo\আরবের শেকসপিয়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514600" cy="2276475"/>
          </a:xfrm>
          <a:prstGeom prst="rect">
            <a:avLst/>
          </a:prstGeom>
          <a:noFill/>
        </p:spPr>
      </p:pic>
      <p:pic>
        <p:nvPicPr>
          <p:cNvPr id="1026" name="Picture 2" descr="C:\Users\need\Desktop\Pre Islamic Photo\হিলফুল ফুজুল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447800"/>
            <a:ext cx="25908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388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 build="p"/>
      <p:bldP spid="14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4800600"/>
            <a:ext cx="709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উকাজ মেলার ছবি.jpg"/>
          <p:cNvPicPr>
            <a:picLocks noChangeAspect="1" noChangeArrowheads="1"/>
          </p:cNvPicPr>
          <p:nvPr/>
        </p:nvPicPr>
        <p:blipFill>
          <a:blip r:embed="rId2"/>
          <a:srcRect l="1322" r="814"/>
          <a:stretch>
            <a:fillRect/>
          </a:stretch>
        </p:blipFill>
        <p:spPr bwMode="auto">
          <a:xfrm>
            <a:off x="3810000" y="1524000"/>
            <a:ext cx="5638800" cy="322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133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9906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কাবা ঘরের ছব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19200"/>
            <a:ext cx="3124200" cy="36499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26" name="Picture 2" descr="C:\Users\need\Desktop\Pre Islamic Photo\আরবি ক্যালিগ্রাফি সোনালী হরফের ছবি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0"/>
            <a:ext cx="4418598" cy="455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100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2590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6400800" y="12192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457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419600"/>
            <a:ext cx="18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বইমেলা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343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pic>
        <p:nvPicPr>
          <p:cNvPr id="1026" name="Picture 2" descr="C:\Users\need\Desktop\Pre Islamic Photo\বাংলা একাডেমি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667000" cy="3048000"/>
          </a:xfrm>
          <a:prstGeom prst="rect">
            <a:avLst/>
          </a:prstGeom>
          <a:noFill/>
        </p:spPr>
      </p:pic>
      <p:pic>
        <p:nvPicPr>
          <p:cNvPr id="14" name="Picture 13" descr="পালন সরকার.jpg"/>
          <p:cNvPicPr>
            <a:picLocks noChangeAspect="1"/>
          </p:cNvPicPr>
          <p:nvPr/>
        </p:nvPicPr>
        <p:blipFill>
          <a:blip r:embed="rId6"/>
          <a:srcRect b="11579"/>
          <a:stretch>
            <a:fillRect/>
          </a:stretch>
        </p:blipFill>
        <p:spPr>
          <a:xfrm>
            <a:off x="9144000" y="1143000"/>
            <a:ext cx="2524125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25000" y="44196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0"/>
            <a:ext cx="97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rcRect l="17021" r="21277"/>
          <a:stretch>
            <a:fillRect/>
          </a:stretch>
        </p:blipFill>
        <p:spPr>
          <a:xfrm>
            <a:off x="3657600" y="1066800"/>
            <a:ext cx="1803105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Desktop\Pre Islamic Photo\পল্লি কবি জসিম উদ্দি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79964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মাইকেল মধুসূদন দত্ত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990600"/>
            <a:ext cx="1676400" cy="191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need\Desktop\Pre Islamic Photo\কবি রবিন্দ্রনাথ ঠাকুর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66800"/>
            <a:ext cx="17145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304800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rcRect b="18367"/>
          <a:stretch>
            <a:fillRect/>
          </a:stretch>
        </p:blipFill>
        <p:spPr bwMode="auto">
          <a:xfrm>
            <a:off x="8001000" y="3429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need\Desktop\Pre Islamic Photo\কবি সৈয়দ শামসুল হক একুশে পদক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905000" y="3505200"/>
            <a:ext cx="196343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05400" y="3429000"/>
            <a:ext cx="1828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77400" y="30480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0480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9718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200" y="54102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7912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সাহিত্যিগণ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54102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  <p:bldP spid="18" grpId="0" build="p"/>
      <p:bldP spid="20" grpId="0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35704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429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19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মাননীয়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0" y="5181600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ড.নুরুন নবী</a:t>
            </a:r>
            <a:endParaRPr lang="en-US" sz="2000" dirty="0"/>
          </a:p>
        </p:txBody>
      </p:sp>
      <p:pic>
        <p:nvPicPr>
          <p:cNvPr id="10" name="Picture 9" descr="একুশে পদক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981200"/>
            <a:ext cx="33528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609600"/>
            <a:ext cx="7040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Pictures\Agartla Cas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1512570"/>
            <a:ext cx="4930942" cy="4684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7984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72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4478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0" y="40386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96240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702</Words>
  <Application>Microsoft Office PowerPoint</Application>
  <PresentationFormat>Custom</PresentationFormat>
  <Paragraphs>119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673</cp:revision>
  <dcterms:created xsi:type="dcterms:W3CDTF">2020-01-13T03:23:51Z</dcterms:created>
  <dcterms:modified xsi:type="dcterms:W3CDTF">2020-12-18T19:48:46Z</dcterms:modified>
</cp:coreProperties>
</file>