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7" r:id="rId7"/>
    <p:sldId id="264" r:id="rId8"/>
    <p:sldId id="263" r:id="rId9"/>
    <p:sldId id="262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F35E1-83F1-42A9-A94D-9982D610426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01487-39FF-4FE6-93BC-F211E6C7B10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মে ১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৮৬১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জোড়াসাকোর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জন্ম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915AF-AC02-4A8B-AF78-EF52360E4E05}" type="parTrans" cxnId="{ECCCA1C3-A5FC-4104-BCC5-37B8C5CF2D00}">
      <dgm:prSet/>
      <dgm:spPr/>
      <dgm:t>
        <a:bodyPr/>
        <a:lstStyle/>
        <a:p>
          <a:endParaRPr lang="en-US" sz="1400"/>
        </a:p>
      </dgm:t>
    </dgm:pt>
    <dgm:pt modelId="{0F74E3B7-10ED-460C-8BAB-02851A5EF281}" type="sibTrans" cxnId="{ECCCA1C3-A5FC-4104-BCC5-37B8C5CF2D00}">
      <dgm:prSet/>
      <dgm:spPr/>
      <dgm:t>
        <a:bodyPr/>
        <a:lstStyle/>
        <a:p>
          <a:endParaRPr lang="en-US" sz="1400"/>
        </a:p>
      </dgm:t>
    </dgm:pt>
    <dgm:pt modelId="{34524B4B-D3FD-4633-8890-E6D6E1579E2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বিদ্যালয়ের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আনুষ্ঠানিক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করেননি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অসাধারন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প্রতিভার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অধিকারী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11B573-A316-4A06-94EF-0DB2C423EF13}" type="parTrans" cxnId="{B226236B-36C7-4AC8-B668-6D33A67F3BE7}">
      <dgm:prSet/>
      <dgm:spPr/>
      <dgm:t>
        <a:bodyPr/>
        <a:lstStyle/>
        <a:p>
          <a:endParaRPr lang="en-US" sz="1400"/>
        </a:p>
      </dgm:t>
    </dgm:pt>
    <dgm:pt modelId="{0CFA0507-C4C4-4A45-8184-CF30C158D161}" type="sibTrans" cxnId="{B226236B-36C7-4AC8-B668-6D33A67F3BE7}">
      <dgm:prSet/>
      <dgm:spPr/>
      <dgm:t>
        <a:bodyPr/>
        <a:lstStyle/>
        <a:p>
          <a:endParaRPr lang="en-US" sz="1400"/>
        </a:p>
      </dgm:t>
    </dgm:pt>
    <dgm:pt modelId="{F2CE3A26-2B37-4DAA-A9AB-534DF687F24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 প্রথম এশীয়দের মধ্যে সাহিত্যে নোবেল পুরুস্কার পান গীতাঞ্জলী কাব্যের জন্য।কাব্য,ছোটগল্প,উপন্যাস, নাটক,প্রবন্ধ,গান সব ক্ষেত্রেই তার অবদান রয়েছে।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5FE19-89B1-4C39-9796-C7EA5C67F7AC}" type="parTrans" cxnId="{9AA56F87-443F-4196-B519-E78CAFA958BB}">
      <dgm:prSet/>
      <dgm:spPr/>
      <dgm:t>
        <a:bodyPr/>
        <a:lstStyle/>
        <a:p>
          <a:endParaRPr lang="en-US" sz="1400"/>
        </a:p>
      </dgm:t>
    </dgm:pt>
    <dgm:pt modelId="{08820DCD-ABC1-4357-A568-AD0761A7DB3F}" type="sibTrans" cxnId="{9AA56F87-443F-4196-B519-E78CAFA958BB}">
      <dgm:prSet/>
      <dgm:spPr/>
      <dgm:t>
        <a:bodyPr/>
        <a:lstStyle/>
        <a:p>
          <a:endParaRPr lang="en-US" sz="1400"/>
        </a:p>
      </dgm:t>
    </dgm:pt>
    <dgm:pt modelId="{5DDFEB4D-480F-427E-85DE-6C02934A651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রচিত গ্রন্থ-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তরী,চিত্রা,কল্পনা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ক্ষনিকা,বলাকা,পুনশ্চ,চোখেরবালি,গোরা,শেষের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কবিতা,বিসর্জন,রক্তকবরী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গল্পগুচ্ছ।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1FFA21-969A-40D8-8959-D9272D378B38}" type="parTrans" cxnId="{7D34BB6E-2F64-4069-BF1B-4BF7731DB34E}">
      <dgm:prSet/>
      <dgm:spPr/>
      <dgm:t>
        <a:bodyPr/>
        <a:lstStyle/>
        <a:p>
          <a:endParaRPr lang="en-US" sz="1400"/>
        </a:p>
      </dgm:t>
    </dgm:pt>
    <dgm:pt modelId="{9F85EC89-36CB-480D-9FBE-5D37EABF7741}" type="sibTrans" cxnId="{7D34BB6E-2F64-4069-BF1B-4BF7731DB34E}">
      <dgm:prSet/>
      <dgm:spPr/>
      <dgm:t>
        <a:bodyPr/>
        <a:lstStyle/>
        <a:p>
          <a:endParaRPr lang="en-US" sz="1400"/>
        </a:p>
      </dgm:t>
    </dgm:pt>
    <dgm:pt modelId="{E9CDA6ED-91EF-4E0A-91D5-287D5BB03B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আগষ্ট ১৯৪১ সালে কলকাতায় শেষ নিঃশ্বাস ত্যাগ  করেন।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D1A49-5453-4018-818B-7B95301CAE0D}" type="parTrans" cxnId="{7E6B5C95-4DFF-448D-B69A-22F05D213131}">
      <dgm:prSet/>
      <dgm:spPr/>
      <dgm:t>
        <a:bodyPr/>
        <a:lstStyle/>
        <a:p>
          <a:endParaRPr lang="en-US" sz="1400"/>
        </a:p>
      </dgm:t>
    </dgm:pt>
    <dgm:pt modelId="{02EB0978-9424-4CB6-A03D-8634A60FB6E6}" type="sibTrans" cxnId="{7E6B5C95-4DFF-448D-B69A-22F05D213131}">
      <dgm:prSet/>
      <dgm:spPr/>
      <dgm:t>
        <a:bodyPr/>
        <a:lstStyle/>
        <a:p>
          <a:endParaRPr lang="en-US" sz="1400"/>
        </a:p>
      </dgm:t>
    </dgm:pt>
    <dgm:pt modelId="{E351DBDC-0BA5-4648-A26A-DE38DE68FF5F}" type="pres">
      <dgm:prSet presAssocID="{6CEF35E1-83F1-42A9-A94D-9982D61042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18A0A-EA9D-4AB2-912B-4028D3A7D11B}" type="pres">
      <dgm:prSet presAssocID="{6E401487-39FF-4FE6-93BC-F211E6C7B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C4181-54F8-4129-8740-C81089C59DCB}" type="pres">
      <dgm:prSet presAssocID="{6E401487-39FF-4FE6-93BC-F211E6C7B10D}" presName="spNode" presStyleCnt="0"/>
      <dgm:spPr/>
    </dgm:pt>
    <dgm:pt modelId="{4B97C891-E8C0-49AC-8E52-E98ED4C2402E}" type="pres">
      <dgm:prSet presAssocID="{0F74E3B7-10ED-460C-8BAB-02851A5EF28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41DC686-1371-4718-AE80-A61AD3ED4E5D}" type="pres">
      <dgm:prSet presAssocID="{34524B4B-D3FD-4633-8890-E6D6E1579E27}" presName="node" presStyleLbl="node1" presStyleIdx="1" presStyleCnt="5" custScaleY="130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F1B11-5CF0-48AE-B9C3-BDE77C9958C5}" type="pres">
      <dgm:prSet presAssocID="{34524B4B-D3FD-4633-8890-E6D6E1579E27}" presName="spNode" presStyleCnt="0"/>
      <dgm:spPr/>
    </dgm:pt>
    <dgm:pt modelId="{48A599CD-AE3E-4BBD-BB0F-D8013F12DB19}" type="pres">
      <dgm:prSet presAssocID="{0CFA0507-C4C4-4A45-8184-CF30C158D16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392D918-EEFB-4B0B-AFC8-5486F979BBA4}" type="pres">
      <dgm:prSet presAssocID="{F2CE3A26-2B37-4DAA-A9AB-534DF687F249}" presName="node" presStyleLbl="node1" presStyleIdx="2" presStyleCnt="5" custScaleX="112614" custScaleY="128769" custRadScaleRad="96777" custRadScaleInc="-5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CFA52-9F65-43DC-BBEC-3F0D808C9830}" type="pres">
      <dgm:prSet presAssocID="{F2CE3A26-2B37-4DAA-A9AB-534DF687F249}" presName="spNode" presStyleCnt="0"/>
      <dgm:spPr/>
    </dgm:pt>
    <dgm:pt modelId="{052A447C-3EA3-45C3-80CD-3564FFE6E46D}" type="pres">
      <dgm:prSet presAssocID="{08820DCD-ABC1-4357-A568-AD0761A7DB3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6A77C3E-306A-4B2D-B221-D26496124E14}" type="pres">
      <dgm:prSet presAssocID="{5DDFEB4D-480F-427E-85DE-6C02934A6516}" presName="node" presStyleLbl="node1" presStyleIdx="3" presStyleCnt="5" custScaleY="131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A4AD-0C41-40CA-9A88-36D863F78D92}" type="pres">
      <dgm:prSet presAssocID="{5DDFEB4D-480F-427E-85DE-6C02934A6516}" presName="spNode" presStyleCnt="0"/>
      <dgm:spPr/>
    </dgm:pt>
    <dgm:pt modelId="{1B9197A2-9110-4EC1-A520-40E03AF31C24}" type="pres">
      <dgm:prSet presAssocID="{9F85EC89-36CB-480D-9FBE-5D37EABF774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4EAE165-E57B-4D57-9C23-CE1EA42B4307}" type="pres">
      <dgm:prSet presAssocID="{E9CDA6ED-91EF-4E0A-91D5-287D5BB03BB5}" presName="node" presStyleLbl="node1" presStyleIdx="4" presStyleCnt="5" custScaleY="11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37F05-9E8B-4654-8666-41654E3A31DF}" type="pres">
      <dgm:prSet presAssocID="{E9CDA6ED-91EF-4E0A-91D5-287D5BB03BB5}" presName="spNode" presStyleCnt="0"/>
      <dgm:spPr/>
    </dgm:pt>
    <dgm:pt modelId="{2776BEFC-4099-4CB0-A993-D71E7741D5FA}" type="pres">
      <dgm:prSet presAssocID="{02EB0978-9424-4CB6-A03D-8634A60FB6E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74720C5-6D11-4548-9967-138625E518AE}" type="presOf" srcId="{02EB0978-9424-4CB6-A03D-8634A60FB6E6}" destId="{2776BEFC-4099-4CB0-A993-D71E7741D5FA}" srcOrd="0" destOrd="0" presId="urn:microsoft.com/office/officeart/2005/8/layout/cycle5"/>
    <dgm:cxn modelId="{A0C56023-8C3B-4F65-AAD7-C1782531828A}" type="presOf" srcId="{E9CDA6ED-91EF-4E0A-91D5-287D5BB03BB5}" destId="{04EAE165-E57B-4D57-9C23-CE1EA42B4307}" srcOrd="0" destOrd="0" presId="urn:microsoft.com/office/officeart/2005/8/layout/cycle5"/>
    <dgm:cxn modelId="{7E6B5C95-4DFF-448D-B69A-22F05D213131}" srcId="{6CEF35E1-83F1-42A9-A94D-9982D610426B}" destId="{E9CDA6ED-91EF-4E0A-91D5-287D5BB03BB5}" srcOrd="4" destOrd="0" parTransId="{591D1A49-5453-4018-818B-7B95301CAE0D}" sibTransId="{02EB0978-9424-4CB6-A03D-8634A60FB6E6}"/>
    <dgm:cxn modelId="{62A78CB9-1F73-4C7C-8927-772F9A15B170}" type="presOf" srcId="{34524B4B-D3FD-4633-8890-E6D6E1579E27}" destId="{C41DC686-1371-4718-AE80-A61AD3ED4E5D}" srcOrd="0" destOrd="0" presId="urn:microsoft.com/office/officeart/2005/8/layout/cycle5"/>
    <dgm:cxn modelId="{B226236B-36C7-4AC8-B668-6D33A67F3BE7}" srcId="{6CEF35E1-83F1-42A9-A94D-9982D610426B}" destId="{34524B4B-D3FD-4633-8890-E6D6E1579E27}" srcOrd="1" destOrd="0" parTransId="{9911B573-A316-4A06-94EF-0DB2C423EF13}" sibTransId="{0CFA0507-C4C4-4A45-8184-CF30C158D161}"/>
    <dgm:cxn modelId="{2EE80C95-DD55-4B94-8483-0E2CDEE79B5A}" type="presOf" srcId="{0F74E3B7-10ED-460C-8BAB-02851A5EF281}" destId="{4B97C891-E8C0-49AC-8E52-E98ED4C2402E}" srcOrd="0" destOrd="0" presId="urn:microsoft.com/office/officeart/2005/8/layout/cycle5"/>
    <dgm:cxn modelId="{694EE722-0E49-4F9F-902F-6916958AF69D}" type="presOf" srcId="{0CFA0507-C4C4-4A45-8184-CF30C158D161}" destId="{48A599CD-AE3E-4BBD-BB0F-D8013F12DB19}" srcOrd="0" destOrd="0" presId="urn:microsoft.com/office/officeart/2005/8/layout/cycle5"/>
    <dgm:cxn modelId="{08378D26-E5E9-419E-B618-BFDE65EAFB66}" type="presOf" srcId="{6CEF35E1-83F1-42A9-A94D-9982D610426B}" destId="{E351DBDC-0BA5-4648-A26A-DE38DE68FF5F}" srcOrd="0" destOrd="0" presId="urn:microsoft.com/office/officeart/2005/8/layout/cycle5"/>
    <dgm:cxn modelId="{B0A78BEA-60E3-4F4D-8CF0-15715AB3E681}" type="presOf" srcId="{6E401487-39FF-4FE6-93BC-F211E6C7B10D}" destId="{E7818A0A-EA9D-4AB2-912B-4028D3A7D11B}" srcOrd="0" destOrd="0" presId="urn:microsoft.com/office/officeart/2005/8/layout/cycle5"/>
    <dgm:cxn modelId="{20ACB498-E5A1-4255-ABD3-01D36E17DF25}" type="presOf" srcId="{9F85EC89-36CB-480D-9FBE-5D37EABF7741}" destId="{1B9197A2-9110-4EC1-A520-40E03AF31C24}" srcOrd="0" destOrd="0" presId="urn:microsoft.com/office/officeart/2005/8/layout/cycle5"/>
    <dgm:cxn modelId="{C091CA20-1E2C-4841-8B4C-69B7BC192A51}" type="presOf" srcId="{F2CE3A26-2B37-4DAA-A9AB-534DF687F249}" destId="{6392D918-EEFB-4B0B-AFC8-5486F979BBA4}" srcOrd="0" destOrd="0" presId="urn:microsoft.com/office/officeart/2005/8/layout/cycle5"/>
    <dgm:cxn modelId="{8E91843A-4AAD-4139-A5F9-E03228E29F53}" type="presOf" srcId="{5DDFEB4D-480F-427E-85DE-6C02934A6516}" destId="{06A77C3E-306A-4B2D-B221-D26496124E14}" srcOrd="0" destOrd="0" presId="urn:microsoft.com/office/officeart/2005/8/layout/cycle5"/>
    <dgm:cxn modelId="{ECCCA1C3-A5FC-4104-BCC5-37B8C5CF2D00}" srcId="{6CEF35E1-83F1-42A9-A94D-9982D610426B}" destId="{6E401487-39FF-4FE6-93BC-F211E6C7B10D}" srcOrd="0" destOrd="0" parTransId="{D08915AF-AC02-4A8B-AF78-EF52360E4E05}" sibTransId="{0F74E3B7-10ED-460C-8BAB-02851A5EF281}"/>
    <dgm:cxn modelId="{7D34BB6E-2F64-4069-BF1B-4BF7731DB34E}" srcId="{6CEF35E1-83F1-42A9-A94D-9982D610426B}" destId="{5DDFEB4D-480F-427E-85DE-6C02934A6516}" srcOrd="3" destOrd="0" parTransId="{B01FFA21-969A-40D8-8959-D9272D378B38}" sibTransId="{9F85EC89-36CB-480D-9FBE-5D37EABF7741}"/>
    <dgm:cxn modelId="{9AA56F87-443F-4196-B519-E78CAFA958BB}" srcId="{6CEF35E1-83F1-42A9-A94D-9982D610426B}" destId="{F2CE3A26-2B37-4DAA-A9AB-534DF687F249}" srcOrd="2" destOrd="0" parTransId="{32D5FE19-89B1-4C39-9796-C7EA5C67F7AC}" sibTransId="{08820DCD-ABC1-4357-A568-AD0761A7DB3F}"/>
    <dgm:cxn modelId="{341270B7-343F-449E-A779-0E6F0AA7C493}" type="presOf" srcId="{08820DCD-ABC1-4357-A568-AD0761A7DB3F}" destId="{052A447C-3EA3-45C3-80CD-3564FFE6E46D}" srcOrd="0" destOrd="0" presId="urn:microsoft.com/office/officeart/2005/8/layout/cycle5"/>
    <dgm:cxn modelId="{C14670A8-7E4F-4CE6-93BA-55E14933E5CF}" type="presParOf" srcId="{E351DBDC-0BA5-4648-A26A-DE38DE68FF5F}" destId="{E7818A0A-EA9D-4AB2-912B-4028D3A7D11B}" srcOrd="0" destOrd="0" presId="urn:microsoft.com/office/officeart/2005/8/layout/cycle5"/>
    <dgm:cxn modelId="{024E46D7-CB25-4C6B-B571-BB3702FA568B}" type="presParOf" srcId="{E351DBDC-0BA5-4648-A26A-DE38DE68FF5F}" destId="{F08C4181-54F8-4129-8740-C81089C59DCB}" srcOrd="1" destOrd="0" presId="urn:microsoft.com/office/officeart/2005/8/layout/cycle5"/>
    <dgm:cxn modelId="{5A85A248-2E7E-45F9-974E-F5AAC224E644}" type="presParOf" srcId="{E351DBDC-0BA5-4648-A26A-DE38DE68FF5F}" destId="{4B97C891-E8C0-49AC-8E52-E98ED4C2402E}" srcOrd="2" destOrd="0" presId="urn:microsoft.com/office/officeart/2005/8/layout/cycle5"/>
    <dgm:cxn modelId="{3E05DF88-4852-4D57-A416-CAD2377E8B14}" type="presParOf" srcId="{E351DBDC-0BA5-4648-A26A-DE38DE68FF5F}" destId="{C41DC686-1371-4718-AE80-A61AD3ED4E5D}" srcOrd="3" destOrd="0" presId="urn:microsoft.com/office/officeart/2005/8/layout/cycle5"/>
    <dgm:cxn modelId="{641B8921-0EA3-4219-8C83-81472E93E10C}" type="presParOf" srcId="{E351DBDC-0BA5-4648-A26A-DE38DE68FF5F}" destId="{475F1B11-5CF0-48AE-B9C3-BDE77C9958C5}" srcOrd="4" destOrd="0" presId="urn:microsoft.com/office/officeart/2005/8/layout/cycle5"/>
    <dgm:cxn modelId="{47E78762-0FBC-4964-A330-AB26C092DF0E}" type="presParOf" srcId="{E351DBDC-0BA5-4648-A26A-DE38DE68FF5F}" destId="{48A599CD-AE3E-4BBD-BB0F-D8013F12DB19}" srcOrd="5" destOrd="0" presId="urn:microsoft.com/office/officeart/2005/8/layout/cycle5"/>
    <dgm:cxn modelId="{0B6F5399-C72A-4AB0-8C0B-0B5094A013EC}" type="presParOf" srcId="{E351DBDC-0BA5-4648-A26A-DE38DE68FF5F}" destId="{6392D918-EEFB-4B0B-AFC8-5486F979BBA4}" srcOrd="6" destOrd="0" presId="urn:microsoft.com/office/officeart/2005/8/layout/cycle5"/>
    <dgm:cxn modelId="{45568A31-3E2F-4313-AD48-64396749EA1E}" type="presParOf" srcId="{E351DBDC-0BA5-4648-A26A-DE38DE68FF5F}" destId="{4BDCFA52-9F65-43DC-BBEC-3F0D808C9830}" srcOrd="7" destOrd="0" presId="urn:microsoft.com/office/officeart/2005/8/layout/cycle5"/>
    <dgm:cxn modelId="{6F0F6259-FCA9-4D8F-8F2A-5F9AB79F81DC}" type="presParOf" srcId="{E351DBDC-0BA5-4648-A26A-DE38DE68FF5F}" destId="{052A447C-3EA3-45C3-80CD-3564FFE6E46D}" srcOrd="8" destOrd="0" presId="urn:microsoft.com/office/officeart/2005/8/layout/cycle5"/>
    <dgm:cxn modelId="{6FF0B529-A79B-4213-83D7-DBDFF2D07401}" type="presParOf" srcId="{E351DBDC-0BA5-4648-A26A-DE38DE68FF5F}" destId="{06A77C3E-306A-4B2D-B221-D26496124E14}" srcOrd="9" destOrd="0" presId="urn:microsoft.com/office/officeart/2005/8/layout/cycle5"/>
    <dgm:cxn modelId="{45BD1047-D7F5-4854-AC1E-2384F29FB3A6}" type="presParOf" srcId="{E351DBDC-0BA5-4648-A26A-DE38DE68FF5F}" destId="{E1B5A4AD-0C41-40CA-9A88-36D863F78D92}" srcOrd="10" destOrd="0" presId="urn:microsoft.com/office/officeart/2005/8/layout/cycle5"/>
    <dgm:cxn modelId="{128EBCC2-351E-4122-90AB-9302D0433B5C}" type="presParOf" srcId="{E351DBDC-0BA5-4648-A26A-DE38DE68FF5F}" destId="{1B9197A2-9110-4EC1-A520-40E03AF31C24}" srcOrd="11" destOrd="0" presId="urn:microsoft.com/office/officeart/2005/8/layout/cycle5"/>
    <dgm:cxn modelId="{C457C0AE-5307-46EB-B659-B5BD513F465D}" type="presParOf" srcId="{E351DBDC-0BA5-4648-A26A-DE38DE68FF5F}" destId="{04EAE165-E57B-4D57-9C23-CE1EA42B4307}" srcOrd="12" destOrd="0" presId="urn:microsoft.com/office/officeart/2005/8/layout/cycle5"/>
    <dgm:cxn modelId="{6693F633-6564-4A16-8CB2-2E46F0C6FA8B}" type="presParOf" srcId="{E351DBDC-0BA5-4648-A26A-DE38DE68FF5F}" destId="{D0237F05-9E8B-4654-8666-41654E3A31DF}" srcOrd="13" destOrd="0" presId="urn:microsoft.com/office/officeart/2005/8/layout/cycle5"/>
    <dgm:cxn modelId="{9F3679B0-A05B-437E-BC71-D977B6B1959B}" type="presParOf" srcId="{E351DBDC-0BA5-4648-A26A-DE38DE68FF5F}" destId="{2776BEFC-4099-4CB0-A993-D71E7741D5FA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794B-4364-42C6-B821-27306131256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8E76-CB70-4E04-A3C8-55D90A3F6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838200"/>
            <a:ext cx="6664037" cy="5705703"/>
            <a:chOff x="2826327" y="667388"/>
            <a:chExt cx="6664037" cy="5705703"/>
          </a:xfrm>
        </p:grpSpPr>
        <p:sp>
          <p:nvSpPr>
            <p:cNvPr id="4" name="TextBox 3"/>
            <p:cNvSpPr txBox="1"/>
            <p:nvPr/>
          </p:nvSpPr>
          <p:spPr>
            <a:xfrm>
              <a:off x="3034146" y="667388"/>
              <a:ext cx="5860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সবাইকে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6327" y="1510146"/>
              <a:ext cx="6664037" cy="486294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812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u="sng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১। রবীন্দ্রনাথ ঠাকুর কত সালে নোবেল পুরুস্কার লাভ করেন?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২। পন্ডিতের মুখ চুন হয়েছিল কেন?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৩। রাজা হবু ধুলি দূর করার নির্দেশ দিয়েছিলেন কাকে?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৪। রবীন্দ্রনাথ ঠাকুর  শেষ নিঃশ্বাস ত্যাগ করেন কোথায় ?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05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u="sng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ক্ষুদ্র প্রাণীও মানুষের মহৎ উপকার করতে পারে এ বিষয়ে একটি কাহিনী লিখে নিয়ে আসবে।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200" y="1447799"/>
            <a:ext cx="4191000" cy="4038600"/>
            <a:chOff x="2334491" y="1870379"/>
            <a:chExt cx="4419600" cy="4454221"/>
          </a:xfrm>
        </p:grpSpPr>
        <p:sp>
          <p:nvSpPr>
            <p:cNvPr id="5" name="Rectangle 4"/>
            <p:cNvSpPr/>
            <p:nvPr/>
          </p:nvSpPr>
          <p:spPr>
            <a:xfrm>
              <a:off x="3620193" y="1870379"/>
              <a:ext cx="1398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alt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সকলকে </a:t>
              </a:r>
              <a:endParaRPr lang="en-US" alt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4491" y="2897970"/>
              <a:ext cx="4419600" cy="342663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1371600"/>
            <a:ext cx="7696200" cy="4648200"/>
            <a:chOff x="1620981" y="1277897"/>
            <a:chExt cx="9656619" cy="4624520"/>
          </a:xfrm>
        </p:grpSpPr>
        <p:pic>
          <p:nvPicPr>
            <p:cNvPr id="4" name="Picture 3" descr="SAM_943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003421" y="1429520"/>
              <a:ext cx="2772693" cy="2310370"/>
            </a:xfrm>
            <a:prstGeom prst="roundRect">
              <a:avLst>
                <a:gd name="adj" fmla="val 16667"/>
              </a:avLst>
            </a:prstGeom>
            <a:ln w="12700">
              <a:solidFill>
                <a:schemeClr val="tx1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620981" y="4183584"/>
              <a:ext cx="3990109" cy="17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bn-IN" alt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মোছাঃ আকলিমা খাতুন</a:t>
              </a:r>
            </a:p>
            <a:p>
              <a:pPr eaLnBrk="1" hangingPunct="1"/>
              <a:r>
                <a:rPr lang="bn-IN" alt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শিক্ষক(কম্পিউটার)</a:t>
              </a:r>
            </a:p>
            <a:p>
              <a:pPr eaLnBrk="1" hangingPunct="1"/>
              <a:r>
                <a:rPr lang="bn-IN" alt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সোহাগপুর পাইলট বালিকা উচ্চ বিদ্যালয়।</a:t>
              </a:r>
            </a:p>
            <a:p>
              <a:pPr eaLnBrk="1" hangingPunct="1"/>
              <a:r>
                <a:rPr lang="bn-IN" alt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সিরাজগঞ্জ।</a:t>
              </a:r>
            </a:p>
            <a:p>
              <a:pPr eaLnBrk="1" hangingPunct="1"/>
              <a:r>
                <a:rPr lang="bn-IN" alt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নং-০১৭২৬৩৪৬৪৬২</a:t>
              </a:r>
            </a:p>
            <a:p>
              <a:pPr eaLnBrk="1" hangingPunct="1"/>
              <a:r>
                <a:rPr lang="en-US" alt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aklimasarker</a:t>
              </a:r>
              <a:r>
                <a:rPr lang="en-US" altLang="en-US" sz="1600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en-US" alt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  <a:endParaRPr lang="en-US" alt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3196" y="1277897"/>
              <a:ext cx="3073112" cy="2425978"/>
            </a:xfrm>
            <a:prstGeom prst="rect">
              <a:avLst/>
            </a:prstGeom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234670" y="4161115"/>
              <a:ext cx="4042930" cy="949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altLang="en-US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অধ্যায়-৩৮</a:t>
              </a:r>
              <a:endParaRPr lang="en-US" altLang="en-US" sz="1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altLang="en-US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কবিতা-</a:t>
              </a:r>
              <a:r>
                <a:rPr lang="bn-IN" sz="1400" u="sng" dirty="0" smtClean="0">
                  <a:latin typeface="NikoshBAN" pitchFamily="2" charset="0"/>
                  <a:cs typeface="NikoshBAN" pitchFamily="2" charset="0"/>
                </a:rPr>
                <a:t>জুতা আবিষ্কার</a:t>
              </a:r>
              <a:endParaRPr lang="en-US" alt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/>
              <a:r>
                <a:rPr lang="en-US" alt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সময়ঃ-৪৫ </a:t>
              </a:r>
              <a:r>
                <a:rPr lang="en-US" alt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IN" alt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/>
              <a:r>
                <a:rPr lang="en-US" alt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altLang="en-US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altLang="en-US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altLang="en-US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২-০2-২০</a:t>
              </a:r>
              <a:r>
                <a:rPr lang="bn-IN" altLang="en-US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alt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জুতা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09800"/>
            <a:ext cx="2457793" cy="2010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জুতা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09800"/>
            <a:ext cx="261937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438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u="sng" dirty="0" smtClean="0">
                <a:latin typeface="NikoshBAN" pitchFamily="2" charset="0"/>
                <a:cs typeface="NikoshBAN" pitchFamily="2" charset="0"/>
              </a:rPr>
              <a:t>জুতা আবিষ্কার</a:t>
            </a:r>
            <a:endParaRPr lang="en-US" sz="1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601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শব্দসমুহের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জুতা আবিস্কার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44056560"/>
              </p:ext>
            </p:extLst>
          </p:nvPr>
        </p:nvGraphicFramePr>
        <p:xfrm>
          <a:off x="990600" y="1219200"/>
          <a:ext cx="7162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Robind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837" y="2185987"/>
            <a:ext cx="2062163" cy="2005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905000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28800"/>
            <a:ext cx="5334000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কতিপয় শব্দের অর্থ জেনে নিইঃ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চরণ-পা,প্রতিকার-প্রতিবিধান,মাহিনা-পারিশ্রমিক,পুষিনু-পোষন করি,পিপে-ঢাক,ভিস্তি-পানি বহনের জন্য চামড়ার তৈরি এক প্রকার থলি,পাঁক-কাদা,কিস্তি-নৌকা,গুনবস্তু-গুনবান, মহী-পৃথিবী, ফরাশ-বিছানা/মাদুর,রন্ধ্র-ছিদ্র, চামার-মুচি/চর্মকার,যোগ্যমত-উপযুক্ত,কুলপতি-বংশের প্রধান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752600"/>
            <a:ext cx="6553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14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IN" sz="14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‘জলের জীব জল বিনা মরল কেন? এর স্বপক্ষে পাচঁটি যুক্তি লিখ।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238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Instructor</dc:creator>
  <cp:lastModifiedBy>Instructor</cp:lastModifiedBy>
  <cp:revision>30</cp:revision>
  <dcterms:created xsi:type="dcterms:W3CDTF">2020-12-02T11:18:50Z</dcterms:created>
  <dcterms:modified xsi:type="dcterms:W3CDTF">2020-12-02T16:56:58Z</dcterms:modified>
</cp:coreProperties>
</file>