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58" r:id="rId4"/>
    <p:sldId id="260" r:id="rId5"/>
    <p:sldId id="265" r:id="rId6"/>
    <p:sldId id="266" r:id="rId7"/>
    <p:sldId id="267" r:id="rId8"/>
    <p:sldId id="261" r:id="rId9"/>
    <p:sldId id="262" r:id="rId10"/>
    <p:sldId id="268" r:id="rId11"/>
    <p:sldId id="263" r:id="rId12"/>
    <p:sldId id="264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A34A6-E45F-4CA7-8A9D-EE2430A20DCB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2D74-CFF0-4CB4-AB4C-CB043C4D0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6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31939-CEE7-4BA1-9F08-5385599886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F793-4282-4B9E-B40A-5278154C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409CC-BB55-4D22-8538-FAD13B629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A1A7-7FF8-4460-BFB3-03FCB9AB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BB594-47CA-4F8F-825D-E07C8A3F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44F6-1C33-4530-972A-D500E5E2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1768-6EFB-4FB7-B888-1D3A7D8F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76251-F636-4095-B63F-BD586908A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4A71A-B5B3-4C3A-900E-C57EE31E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EA4EE-ACA3-4341-A2FC-EC6E3AA2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414EC-EF3A-44C0-8114-73794BD2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0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9B6D7-27AD-4296-9787-E6CE11767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FF684-13E6-47F1-8EF9-69D5EC223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A0CFD-D944-436D-850D-0EA0E74A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DB880-2BE1-4E26-8949-6D23C24A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A5B5-B27F-410A-A12C-5955271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39BB-10F6-4CF6-8A67-3D3E8AF1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B8D8-CD36-421B-A283-45832331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F529-9175-4F27-81C9-F7AF71D2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054CE-E0B4-404A-A7A9-DBA99F96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14F5-54B8-42DC-9AB2-FBA13F67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F3FB-BE17-4491-862B-6869177B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43A28-8A44-4C0D-8A85-B61E2563B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E5CB8-1E13-47A2-B560-73E801AA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D0135-3D9B-40B6-8881-AB262861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D10D6-EFA2-4FA9-9C03-F98C763E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36FC-882A-43B8-A60B-C21ACAC0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370B-7EAE-4B4C-A5FC-54227C706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6EB83-C58F-4D87-934D-C7589B603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E9DB9-6DEF-424A-8D42-4CBCF39F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A1167-0933-4DF5-A7CD-98ADE1D9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34B3F-9420-4EDF-AAEE-F63246F0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F587-A7E5-496A-A0F4-BF74CE3A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D33C9-1186-4175-AB8E-519DCFBD6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A61A2-0EC2-473F-BBD1-A1FE0B6F2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F4D98-89DC-4B32-B419-903BBF2C1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9841D-CC1C-495B-91CB-2E8939EEE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D1977-2134-4947-8976-6E85FBCF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31E46-5021-400D-B9DF-4B5CE688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80654-7025-4E32-8EED-46B4D719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6DBD-9607-4F58-9A33-695E3318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30AA4-FF7D-48A7-8EB9-4C85964D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7F1F5-79F0-4AFC-95CC-A18B60CC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37E2F-85B5-47C1-8D8B-9E029EC8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8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71E39-3EC9-49AE-B67A-060FBEC0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E1401-C6FC-4429-A8BA-C41C3F43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99010-EF7F-47F1-B409-C25F3510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E19F-5879-49D3-857F-2D7B450E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728F8-9264-4C50-9493-B0AF73DD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7B7CF-8856-4017-8B81-378E72BB0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05756-5005-4FE0-9799-F9733F3A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99E5F-9842-499F-8BB2-0CEDC414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3397D-EEC1-4C81-9A26-F60C3C63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52A6-BA97-449B-A8BA-2F509B40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8163D-8F3D-45E8-A100-1DE685B8D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DD8BF-673E-481F-831B-E9036802F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B179C-051B-4AC6-B509-B1753139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8FB52-6ED3-4B8E-A5D8-E1DE5FBF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88480-6506-496B-8A3A-13840F6E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3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7A02C-071A-463B-B07F-C04FD34D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F347F-E5F5-4063-890B-6A8EC456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94317-A72E-4484-B099-40003D07D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E11F-8AF3-41E9-99E4-854B6EC9B3B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461CF-BF7A-4B5F-8027-58043E376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28D7-29CD-4AB4-AEE0-44CF73165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ADDE-6CAE-44C8-AD87-DFAE5D64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3819" y="432762"/>
            <a:ext cx="10587110" cy="1015663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শুভেচ্ছা ও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0135" y="1798814"/>
            <a:ext cx="7254241" cy="4626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" y="1798815"/>
            <a:ext cx="4389120" cy="4698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505B27-88CC-4695-B829-FBA6FD086981}"/>
              </a:ext>
            </a:extLst>
          </p:cNvPr>
          <p:cNvSpPr txBox="1"/>
          <p:nvPr/>
        </p:nvSpPr>
        <p:spPr>
          <a:xfrm>
            <a:off x="9917723" y="1448425"/>
            <a:ext cx="1702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05000" y="381001"/>
                <a:ext cx="5791200" cy="78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𝑠𝑖𝑛𝐴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𝑠𝑖𝑛𝐴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−√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+√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bn-BD" dirty="0"/>
                  <a:t> 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1001"/>
                <a:ext cx="5791200" cy="788101"/>
              </a:xfrm>
              <a:prstGeom prst="rect">
                <a:avLst/>
              </a:prstGeom>
              <a:blipFill>
                <a:blip r:embed="rId2"/>
                <a:stretch>
                  <a:fillRect r="-316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00" y="1676401"/>
                <a:ext cx="8610600" cy="49998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−√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+√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𝑐𝑜𝑡𝐴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𝑐𝑜𝑡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 (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676401"/>
                <a:ext cx="8610600" cy="4999895"/>
              </a:xfrm>
              <a:prstGeom prst="rect">
                <a:avLst/>
              </a:prstGeom>
              <a:blipFill>
                <a:blip r:embed="rId3"/>
                <a:stretch>
                  <a:fillRect l="-1840" b="-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FA11327-F9C5-40EE-B863-C26FBC92F72F}"/>
              </a:ext>
            </a:extLst>
          </p:cNvPr>
          <p:cNvSpPr/>
          <p:nvPr/>
        </p:nvSpPr>
        <p:spPr>
          <a:xfrm>
            <a:off x="10185009" y="706196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962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1200" y="511176"/>
                <a:ext cx="838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  </a:t>
                </a:r>
                <a14:m>
                  <m:oMath xmlns:m="http://schemas.openxmlformats.org/officeDocument/2006/math">
                    <m:r>
                      <a:rPr lang="bn-BD" sz="3200" b="1" i="1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  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°.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11176"/>
                <a:ext cx="8382000" cy="584775"/>
              </a:xfrm>
              <a:prstGeom prst="rect">
                <a:avLst/>
              </a:prstGeom>
              <a:blipFill>
                <a:blip r:embed="rId2"/>
                <a:stretch>
                  <a:fillRect l="-18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1219200"/>
                <a:ext cx="7772400" cy="544046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</m:e>
                    </m:d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 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,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কিন্তু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°(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219200"/>
                <a:ext cx="7772400" cy="5440464"/>
              </a:xfrm>
              <a:prstGeom prst="rect">
                <a:avLst/>
              </a:prstGeom>
              <a:blipFill>
                <a:blip r:embed="rId3"/>
                <a:stretch>
                  <a:fillRect l="-1567" t="-896" b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419A2F7-0CE0-4B73-BCB5-4149CD9E82D2}"/>
              </a:ext>
            </a:extLst>
          </p:cNvPr>
          <p:cNvSpPr/>
          <p:nvPr/>
        </p:nvSpPr>
        <p:spPr>
          <a:xfrm>
            <a:off x="10363200" y="1095951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31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8840372" cy="707886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 নির্ণয় করঃ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1237774"/>
                <a:ext cx="868680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solidFill>
                            <a:schemeClr val="accent2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bn-BD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𝑐𝑜𝑡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60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30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°+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45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°−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60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37774"/>
                <a:ext cx="8686800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2296557"/>
                <a:ext cx="8534400" cy="425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𝑐𝑜𝑡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°−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96557"/>
                <a:ext cx="8534400" cy="4256165"/>
              </a:xfrm>
              <a:prstGeom prst="rect">
                <a:avLst/>
              </a:prstGeom>
              <a:blipFill>
                <a:blip r:embed="rId3"/>
                <a:stretch>
                  <a:fillRect l="-1500" b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A87572A-0B8E-458D-A50F-74114DCE463B}"/>
              </a:ext>
            </a:extLst>
          </p:cNvPr>
          <p:cNvSpPr/>
          <p:nvPr/>
        </p:nvSpPr>
        <p:spPr>
          <a:xfrm>
            <a:off x="10016197" y="1134179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91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649" y="457201"/>
            <a:ext cx="9003323" cy="1934307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0452" y="2736166"/>
                <a:ext cx="8229600" cy="2321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r>
                      <a:rPr lang="bn-BD" sz="280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280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দেখাও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সমাধান করঃ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যখন</m:t>
                    </m:r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°≤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সমাধান করঃ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𝑡𝑎𝑛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52" y="2736166"/>
                <a:ext cx="8229600" cy="2321854"/>
              </a:xfrm>
              <a:prstGeom prst="rect">
                <a:avLst/>
              </a:prstGeom>
              <a:blipFill>
                <a:blip r:embed="rId2"/>
                <a:stretch>
                  <a:fillRect l="-1481" t="-2362" b="-6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284A3A4-5886-4AD5-A3A5-4F35C73ACEED}"/>
              </a:ext>
            </a:extLst>
          </p:cNvPr>
          <p:cNvSpPr/>
          <p:nvPr/>
        </p:nvSpPr>
        <p:spPr>
          <a:xfrm>
            <a:off x="10733649" y="1424354"/>
            <a:ext cx="16599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84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199" y="457201"/>
            <a:ext cx="8724315" cy="646331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38885" y="1645920"/>
                <a:ext cx="8724315" cy="353943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90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°,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𝑐𝑚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𝑐𝑚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নিচের</m:t>
                      </m:r>
                      <m:r>
                        <a:rPr lang="bn-BD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 গুলোর উত্তর দাও। </a:t>
                </a:r>
              </a:p>
              <a:p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𝐴𝐶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বাহুর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bn-BD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দেখাও যে,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885" y="1645920"/>
                <a:ext cx="8724315" cy="3539430"/>
              </a:xfrm>
              <a:prstGeom prst="rect">
                <a:avLst/>
              </a:prstGeom>
              <a:blipFill>
                <a:blip r:embed="rId2"/>
                <a:stretch>
                  <a:fillRect l="-1468" b="-4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923F6DA-60F2-4479-B776-5E784F8781E9}"/>
              </a:ext>
            </a:extLst>
          </p:cNvPr>
          <p:cNvSpPr/>
          <p:nvPr/>
        </p:nvSpPr>
        <p:spPr>
          <a:xfrm>
            <a:off x="10553115" y="1499939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93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72390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438401"/>
            <a:ext cx="8915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আগামী দিনের কল্যাণ কামনা করে শেষ করছি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979" y="4191000"/>
            <a:ext cx="10592972" cy="23621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A1B6A-8FC6-41A0-9C80-9B16246C8D41}"/>
              </a:ext>
            </a:extLst>
          </p:cNvPr>
          <p:cNvSpPr/>
          <p:nvPr/>
        </p:nvSpPr>
        <p:spPr>
          <a:xfrm>
            <a:off x="10016197" y="1134179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29492"/>
            <a:ext cx="7239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ও পরিচিতিঃ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759" y="2764301"/>
            <a:ext cx="5006923" cy="2308324"/>
          </a:xfrm>
          <a:prstGeom prst="rect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দশম,</a:t>
            </a:r>
          </a:p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গণিত,</a:t>
            </a:r>
          </a:p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ত্রিকোণমিতি </a:t>
            </a:r>
            <a:endParaRPr lang="bn-IN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অনুঃ 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31053-350F-4216-9603-FA3062F84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22877" b="15493"/>
          <a:stretch/>
        </p:blipFill>
        <p:spPr>
          <a:xfrm rot="5400000">
            <a:off x="3244948" y="2865864"/>
            <a:ext cx="4438358" cy="2377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47608D-A33F-4707-B6A4-E87DDD7DF4BF}"/>
              </a:ext>
            </a:extLst>
          </p:cNvPr>
          <p:cNvSpPr txBox="1"/>
          <p:nvPr/>
        </p:nvSpPr>
        <p:spPr>
          <a:xfrm>
            <a:off x="407963" y="2630658"/>
            <a:ext cx="3643532" cy="255454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সুদীপ্ত কুমার বর্মা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কালীরহাট উচ্চ বিদ্যালয়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পাটগ্রাম,লালমনিরহাট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০১৭১৭২৯২১২৮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76944C-4014-478D-A39D-01E0FF05176D}"/>
              </a:ext>
            </a:extLst>
          </p:cNvPr>
          <p:cNvSpPr/>
          <p:nvPr/>
        </p:nvSpPr>
        <p:spPr>
          <a:xfrm>
            <a:off x="10016197" y="1134179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15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82" y="457201"/>
            <a:ext cx="6979600" cy="1015663"/>
          </a:xfrm>
          <a:prstGeom prst="rect">
            <a:avLst/>
          </a:prstGeom>
          <a:ln w="5715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যাচাইঃ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8153400" y="519545"/>
            <a:ext cx="1981200" cy="2743200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96401" y="130637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147286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1" y="326274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8153401" y="2819401"/>
            <a:ext cx="762001" cy="443345"/>
          </a:xfrm>
          <a:prstGeom prst="bentConnector3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01982" y="2025837"/>
                <a:ext cx="563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82" y="2025837"/>
                <a:ext cx="56388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3600" y="2210504"/>
                <a:ext cx="5507182" cy="1032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210504"/>
                <a:ext cx="5507182" cy="1032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3847520"/>
                <a:ext cx="6858000" cy="114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latin typeface="Cambria Math"/>
                          <a:cs typeface="NikoshBAN" panose="02000000000000000000" pitchFamily="2" charset="0"/>
                        </a:rPr>
                        <m:t>𝑡𝑎𝑛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num>
                        <m:den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den>
                      </m:f>
                      <m:r>
                        <a:rPr lang="bn-BD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𝑐𝑜𝑡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num>
                        <m:den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den>
                      </m:f>
                      <m:r>
                        <a:rPr lang="bn-BD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847520"/>
                <a:ext cx="6858000" cy="1142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0" y="5257800"/>
                <a:ext cx="6400800" cy="114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latin typeface="Cambria Math"/>
                          <a:cs typeface="NikoshBAN" panose="02000000000000000000" pitchFamily="2" charset="0"/>
                        </a:rPr>
                        <m:t>𝑠𝑒𝑐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num>
                        <m:den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den>
                      </m:f>
                      <m:r>
                        <a:rPr lang="bn-BD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𝑐𝑜𝑠𝑒𝑐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num>
                        <m:den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den>
                      </m:f>
                      <m:r>
                        <a:rPr lang="bn-BD" sz="32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257800"/>
                <a:ext cx="6400800" cy="1142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04BAB52-AC29-42AE-8643-026DE0220BDA}"/>
              </a:ext>
            </a:extLst>
          </p:cNvPr>
          <p:cNvSpPr/>
          <p:nvPr/>
        </p:nvSpPr>
        <p:spPr>
          <a:xfrm>
            <a:off x="10210800" y="235869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0225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457201"/>
            <a:ext cx="7498080" cy="1015663"/>
          </a:xfrm>
          <a:prstGeom prst="rect">
            <a:avLst/>
          </a:prstGeom>
          <a:ln w="5715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যাচাইঃ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8153400" y="519545"/>
            <a:ext cx="1981200" cy="2743200"/>
          </a:xfrm>
          <a:prstGeom prst="rtTriangl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57855" y="144106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147286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1" y="326274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8153401" y="2819401"/>
            <a:ext cx="762001" cy="443345"/>
          </a:xfrm>
          <a:prstGeom prst="bentConnector3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01982" y="2025837"/>
                <a:ext cx="563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82" y="2025837"/>
                <a:ext cx="56388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3600" y="2210504"/>
                <a:ext cx="5507182" cy="1032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BD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210504"/>
                <a:ext cx="5507182" cy="1032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3847520"/>
                <a:ext cx="6858000" cy="114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latin typeface="Cambria Math"/>
                          <a:cs typeface="NikoshBAN" panose="02000000000000000000" pitchFamily="2" charset="0"/>
                        </a:rPr>
                        <m:t>𝑡𝑎𝑛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num>
                        <m:den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den>
                      </m:f>
                      <m:r>
                        <a:rPr lang="bn-BD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𝑐𝑜𝑡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num>
                        <m:den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den>
                      </m:f>
                      <m:r>
                        <a:rPr lang="bn-BD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847520"/>
                <a:ext cx="6858000" cy="1142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0" y="5257800"/>
                <a:ext cx="6400800" cy="114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i="1">
                          <a:latin typeface="Cambria Math"/>
                          <a:cs typeface="NikoshBAN" panose="02000000000000000000" pitchFamily="2" charset="0"/>
                        </a:rPr>
                        <m:t>𝑠𝑒𝑐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num>
                        <m:den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den>
                      </m:f>
                      <m:r>
                        <a:rPr lang="bn-BD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𝑐𝑜𝑠𝑒𝑐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i="1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num>
                        <m:den>
                          <m:r>
                            <a:rPr lang="bn-BD" sz="3200" i="1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den>
                      </m:f>
                      <m:r>
                        <a:rPr lang="bn-BD" sz="32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257800"/>
                <a:ext cx="6400800" cy="1142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DABE2CE-A678-4900-A8C1-78651BD6C4CA}"/>
              </a:ext>
            </a:extLst>
          </p:cNvPr>
          <p:cNvSpPr/>
          <p:nvPr/>
        </p:nvSpPr>
        <p:spPr>
          <a:xfrm>
            <a:off x="10196732" y="457201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3549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8978" y="1371601"/>
                <a:ext cx="11362007" cy="440120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জ্যামিতিক পদ্ধতিতে </a:t>
                </a:r>
                <a14:m>
                  <m:oMath xmlns:m="http://schemas.openxmlformats.org/officeDocument/2006/math">
                    <m:r>
                      <a:rPr lang="bn-BD" sz="40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en-US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ত্রিকোণমিতিক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4000" dirty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অনুপাতের মান নির্ণয় করতে পারবে। 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bn-BD" sz="40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অর্থপূর্ণ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ত্রিকোণমিতিক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অনুপাত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0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গুলোর</m:t>
                    </m:r>
                  </m:oMath>
                </a14:m>
                <a:endParaRPr lang="bn-BD" sz="4000" dirty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মান নির্ণয় ও প্রয়োগ করতে পারবে।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 অভেদাবলি প্রমাণ করতে পারবে।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 অভেদাবলি  প্রয়োগ করে সমস্যা সমাধান করতে পারবে।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8" y="1371601"/>
                <a:ext cx="11362007" cy="4401205"/>
              </a:xfrm>
              <a:prstGeom prst="rect">
                <a:avLst/>
              </a:prstGeom>
              <a:blipFill>
                <a:blip r:embed="rId2"/>
                <a:stretch>
                  <a:fillRect l="-1931" t="-2213" b="-497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28800" y="304801"/>
            <a:ext cx="8001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------------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732BF-455E-401D-9434-D28136214C60}"/>
              </a:ext>
            </a:extLst>
          </p:cNvPr>
          <p:cNvSpPr/>
          <p:nvPr/>
        </p:nvSpPr>
        <p:spPr>
          <a:xfrm>
            <a:off x="10363200" y="304801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42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2286000" y="1143000"/>
            <a:ext cx="2209800" cy="1295400"/>
          </a:xfrm>
          <a:prstGeom prst="rtTriangl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5105400" y="838200"/>
            <a:ext cx="1600200" cy="1600200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7924800" y="304800"/>
            <a:ext cx="1143000" cy="2057400"/>
          </a:xfrm>
          <a:prstGeom prst="rt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3973" y="197385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cs typeface="NikoshBAN" panose="02000000000000000000" pitchFamily="2" charset="0"/>
              </a:rPr>
              <a:t>30</a:t>
            </a:r>
            <a:r>
              <a:rPr lang="en-US" sz="2800" dirty="0">
                <a:solidFill>
                  <a:srgbClr val="00B05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°</a:t>
            </a:r>
            <a:endParaRPr lang="en-US" dirty="0">
              <a:solidFill>
                <a:srgbClr val="00B050"/>
              </a:solidFill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97385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45°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197385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60°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8800" y="1625887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25887"/>
                <a:ext cx="6096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12919" y="2405391"/>
                <a:ext cx="831273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919" y="2405391"/>
                <a:ext cx="831273" cy="5553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0401" y="1333501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1" y="1333501"/>
                <a:ext cx="762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8200" y="1625888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25888"/>
                <a:ext cx="5334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72100" y="2250759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0" y="2250759"/>
                <a:ext cx="1066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0400" y="1282043"/>
                <a:ext cx="1025236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282043"/>
                <a:ext cx="1025236" cy="5553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77645" y="2328401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645" y="2328401"/>
                <a:ext cx="8382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2000" y="1155413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B0F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1155413"/>
                <a:ext cx="12192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05500" y="1447800"/>
                <a:ext cx="1257300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3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2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1447800"/>
                <a:ext cx="1257300" cy="621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1200" y="2928611"/>
                <a:ext cx="8382000" cy="990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30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28611"/>
                <a:ext cx="8382000" cy="9902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74273" y="3939664"/>
                <a:ext cx="8201891" cy="104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𝑡𝑎𝑛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30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=√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73" y="3939664"/>
                <a:ext cx="8201891" cy="10475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81200" y="5257800"/>
                <a:ext cx="8001000" cy="99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𝑠𝑒𝑐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𝑐𝑜𝑠𝑒𝑐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30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257800"/>
                <a:ext cx="8001000" cy="9961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2DB011C-B5EC-4539-A6A0-3750FFF17DC4}"/>
              </a:ext>
            </a:extLst>
          </p:cNvPr>
          <p:cNvSpPr/>
          <p:nvPr/>
        </p:nvSpPr>
        <p:spPr>
          <a:xfrm>
            <a:off x="10016197" y="1134179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639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304801"/>
                <a:ext cx="8305800" cy="120032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অনুরুপ ভাবে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ত্রিকোণমিতিক</m:t>
                    </m:r>
                    <m:r>
                      <a:rPr lang="bn-BD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অনুপাত</m:t>
                    </m:r>
                  </m:oMath>
                </a14:m>
                <a:endParaRPr lang="bn-BD" sz="36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36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জ্যামিতিক চিত্র থেকে নির্ণয় করে দেখানো যায়। </a:t>
                </a:r>
                <a:endParaRPr lang="en-US" sz="36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04801"/>
                <a:ext cx="8305800" cy="1200329"/>
              </a:xfrm>
              <a:prstGeom prst="rect">
                <a:avLst/>
              </a:prstGeom>
              <a:blipFill>
                <a:blip r:embed="rId2"/>
                <a:stretch>
                  <a:fillRect l="-2198" t="-6000" b="-1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Doel-1612i3\Desktop\m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64" y="2057400"/>
            <a:ext cx="6572250" cy="43148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E861EA-B737-4F76-8FA8-BF1225468189}"/>
              </a:ext>
            </a:extLst>
          </p:cNvPr>
          <p:cNvSpPr/>
          <p:nvPr/>
        </p:nvSpPr>
        <p:spPr>
          <a:xfrm>
            <a:off x="10016197" y="1134179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361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45" y="286021"/>
            <a:ext cx="7239000" cy="923330"/>
          </a:xfrm>
          <a:prstGeom prst="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রাশির মান নির্ণয়ঃ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1828801"/>
                <a:ext cx="6172200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/>
                  <a:t>#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মান নির্ণয় করঃ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828801"/>
                <a:ext cx="6172200" cy="857799"/>
              </a:xfrm>
              <a:prstGeom prst="rect">
                <a:avLst/>
              </a:prstGeom>
              <a:blipFill>
                <a:blip r:embed="rId2"/>
                <a:stretch>
                  <a:fillRect l="-2569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6400" y="3297383"/>
                <a:ext cx="8839200" cy="2275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dirty="0"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 dirty="0">
                                    <a:latin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dirty="0"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 dirty="0">
                                    <a:latin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   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  <m:r>
                      <a:rPr lang="en-US" sz="3200" dirty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dirty="0"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dirty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20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23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3200" i="1" dirty="0"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297383"/>
                <a:ext cx="8839200" cy="2275431"/>
              </a:xfrm>
              <a:prstGeom prst="rect">
                <a:avLst/>
              </a:prstGeom>
              <a:blipFill>
                <a:blip r:embed="rId3"/>
                <a:stretch>
                  <a:fillRect l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69555B6-8CDD-44B7-B231-BA11F2C27B4A}"/>
              </a:ext>
            </a:extLst>
          </p:cNvPr>
          <p:cNvSpPr/>
          <p:nvPr/>
        </p:nvSpPr>
        <p:spPr>
          <a:xfrm>
            <a:off x="10016197" y="1134179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5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04999" y="381001"/>
                <a:ext cx="9124071" cy="78810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𝑠𝑖𝑛𝐴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𝑠𝑖𝑛𝐴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−√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+√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bn-BD" dirty="0"/>
                  <a:t> 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9" y="381001"/>
                <a:ext cx="9124071" cy="788101"/>
              </a:xfrm>
              <a:prstGeom prst="rect">
                <a:avLst/>
              </a:prstGeom>
              <a:blipFill>
                <a:blip r:embed="rId2"/>
                <a:stretch>
                  <a:fillRect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00" y="1676401"/>
                <a:ext cx="8610600" cy="499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−√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+√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𝑐𝑜𝑡𝐴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𝑐𝑜𝑡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 (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i="1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676401"/>
                <a:ext cx="8610600" cy="4999895"/>
              </a:xfrm>
              <a:prstGeom prst="rect">
                <a:avLst/>
              </a:prstGeom>
              <a:blipFill>
                <a:blip r:embed="rId3"/>
                <a:stretch>
                  <a:fillRect l="-184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734343E-44E1-47CF-8A3D-545623B6EF65}"/>
              </a:ext>
            </a:extLst>
          </p:cNvPr>
          <p:cNvSpPr/>
          <p:nvPr/>
        </p:nvSpPr>
        <p:spPr>
          <a:xfrm>
            <a:off x="10016197" y="1134179"/>
            <a:ext cx="1702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3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760</Words>
  <Application>Microsoft Office PowerPoint</Application>
  <PresentationFormat>Widescreen</PresentationFormat>
  <Paragraphs>130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2020-11-22T17:09:04Z</dcterms:created>
  <dcterms:modified xsi:type="dcterms:W3CDTF">2020-12-02T07:29:38Z</dcterms:modified>
</cp:coreProperties>
</file>