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3999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নুতন ও কঠিন শব্দের অর্থ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2514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রক্তে রঙানো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2438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অশ্রু –গড়া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2438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বসুন্ধরা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2438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ক্রান্তি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5410200"/>
            <a:ext cx="3429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038600"/>
            <a:ext cx="3429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362200"/>
            <a:ext cx="50292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 । এটা কবির কল্পনা 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990600"/>
            <a:ext cx="51054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আলংকারিক অর্থে বহু মানুষের আত্নোৎসর্গে সিক্ত বা উজ্জ্বল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67000" y="1219200"/>
            <a:ext cx="12070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43200" y="2514600"/>
            <a:ext cx="12070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0" y="4114800"/>
            <a:ext cx="12070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124200" y="5562600"/>
            <a:ext cx="12070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প্রশ্নঃ-আবদুল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কবিতার নির্বাচিত অংশ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1"/>
            <a:ext cx="9144000" cy="45243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 ভাইয়ের রক্তে রাঙানো একুশে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ফেব্রুয়ারি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কি ভুলিতে পারি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ছেলেহারা শত মায়ের অশ্রু-গড়া এ ফেব্রুয়ারি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কি ভুলিতে পারি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 সোনার দেশের রক্তে রাঙানো ফেব্রুয়ারি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কি ভুলিতে পারি ।। 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1204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5791200"/>
            <a:ext cx="9144000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‘আমার ভাইয়ের রক্তে রাঙানো একুশে ফেব্রুয়ারী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কি ভুলিতে পারি’-কবিতার চরণটি ব্যাখ্যা কর ।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নিবর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নির্বাচিত অংশ জেনে নিই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378565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কালবোশেখিরা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শিশু-হত্যার বিক্ষোভে আজ কাঁপুক বসুন্ধরা ,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দাবি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 বদলের ক্রান্তি লগনে তবু তোরা পার পাবি ?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না, না, না, না, খুন-রাঙা ইতিহাসে শেষ রায় দেওয়া তারই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 ফেব্রুয়ারি , একুশে ফেব্রুয়ারি ।।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324601"/>
            <a:ext cx="914400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প্রশ্নঃ-‘জাগো নাগিনীরা জাগো নাগিনীরা জাগো কালবোশেখিরা’- এ লাইনটি ব্যাখ্যা কর ।   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প্রশ্নঃ-০১-কবি আবদুল গাফফার চৌধুরী কত সালে জন্ম গ্রহন করেন ?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১৯৩২  সালে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১৯৩৩ সালে  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১৯৩৪  সালে  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১৯৩৫ সালে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‘একুশের গান’ কবিতাটি কত সালে পত্রিকায় প্রকাশিত হয় কত সালে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১৯৫২ সালে    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১৯৫৩  সালে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১৯৫৪  সালে     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১৯৫৫ সালে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‘ডানপিটে শওকত’- শিশুতোষ গ্রন্থটি কার লেখা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শওকত ওসমান      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হুমায়ুন আজাদ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বুদ্ধদেব বসু         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আবদুল গাফফার চৌধুরী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236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3962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6096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প্রশ্নঃ-০৪-আবদুল গাফফার চৌধুরী ছিলেন খ্যাতিমান-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নাট্যকার   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গীতিকার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ছড়াকার  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সুরকার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প্রশ্নঃ-০৫-‘শিশু হত্যার বিক্ষোভে আজ কাঁপুক বসুন্ধরা’- এ শিশু কাদেরকে বলা হয়েছে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ভাষাশহিদরা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মুক্তিযোদ্ধারা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পাকিস্তানিরা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লুটেরারা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প্রশ্নঃ-০৬-‘একুশের গান’ কবিতায় ‘খুন’ শব্দটি কোন অর্থে ব্যবহৃত হয়েছে?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হত্যা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জখম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রক্ত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মৃত্যু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0" y="18288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38100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61722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36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দেখ এবং প্রশ্নসমূহের উত্তর দাওঃ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46166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প্রশ্নসমূহঃ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‘একুশের গান’ কবিতাটি কোন সালে প্রকাশিত হয় ?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একুশে ফেব্রুয়ারিকে ‘রক্তে রাঙানো’ বলা হয়েছে কেন ?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উদ্দীপকে ‘একুশের গান’ কবিতার কোন দিক ফুটে 	উঠেছে ? ব্যাখ্যা করো ।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উদ্দীপকের ছবিটির গুরুত্ব ‘একুশের গান’ কবিতার 	আলোকে বিশ্লেষণ করো ।  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4407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990"/>
            <a:ext cx="9144000" cy="464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8609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৮ম 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(পদ্যাংশ)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০২-১২-২০২০ইং  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95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143000"/>
            <a:ext cx="464820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4495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648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95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572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4572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2400"/>
            <a:ext cx="4572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57048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“একুশের গান”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-আবদুল গাফফার চৌধুরী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প্রথমাংশ</a:t>
            </a:r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প্রমিথ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  ‘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পরিচিতি-আবদুল গাফফার চৌধুরী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1066800"/>
            <a:ext cx="2895600" cy="1447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১৯৩৪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বরিশাল জেলার  উলানিয়া গ্রামে  জন্মগ্রহন করেন এবং তিনি এখন লন্ডন প্রবাসী 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1905000"/>
            <a:ext cx="22098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ঢাকা বিশ্ববিদ্যালয় থেকে স্নাতকোত্তর ডিগ্রী লাভ করেন 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3657600"/>
            <a:ext cx="2209800" cy="1447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কথাশিল্পী, গীতিকার, প্রাবন্ধিক, কলামিস্ট হিসেবে খ্যাতিমান 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4800600"/>
            <a:ext cx="3200400" cy="2057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 রচনাসমূহঃ-’ডানপিঠে শওকত’, ‘আঁধার কুঠির ছেলেটি’ বিখ্যাত গান ‘আমার ভাইয়ের রক্তে রাঙানো একুশে ফেব্রুয়ারী’ গীতিকার তিনি ।  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752600"/>
            <a:ext cx="3124200" cy="2057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বাংলা একাডেমী পুরস্কার , একুশে পদক, ইউনেস্কো পুরস্কার , বঙ্গবন্ধু পদক ও স্বাধীনতা পুরস্কারসহ বিভিন্ন পদক ও পুরস্কারে ভূষিত হন 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3962400"/>
            <a:ext cx="2514600" cy="2209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লেখক হিসাবে ভাষা-আন্দোলন(১৯৫২) ও মুক্তিযুদ্ধ(১৯৭১) চলাকালে বিশেষ ভূমিকা পালন করেন 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bdul-gaffar-chowdhury-1-300x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590800"/>
            <a:ext cx="2819400" cy="2133600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611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39</cp:revision>
  <dcterms:created xsi:type="dcterms:W3CDTF">2006-08-16T00:00:00Z</dcterms:created>
  <dcterms:modified xsi:type="dcterms:W3CDTF">2020-12-01T17:06:19Z</dcterms:modified>
</cp:coreProperties>
</file>