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FBFD-1BDC-4FA4-970E-01DBCDBB3596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625A-10F7-463A-9BFE-4134CA1D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8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5625A-10F7-463A-9BFE-4134CA1DCC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8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9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D9B7-58EC-4411-B4A1-E009FE97FCB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3C67-B22E-4343-B3AC-6AFCC5DA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4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.gov.bd/" TargetMode="External"/><Relationship Id="rId2" Type="http://schemas.openxmlformats.org/officeDocument/2006/relationships/hyperlink" Target="http://www.moa.gv.b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0"/>
            <a:ext cx="120009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3424" y="0"/>
            <a:ext cx="5117106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17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17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m¤úªmviY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Awa`ßi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)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mev`vbKvix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cÖwZôvbmg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~‡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me©e„nr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vwUi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wfkb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n‡jv-dm‡ji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UkmB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jvfRbK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-‡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UKkB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jvfRbK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wbwðZ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j‡ÿ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`ÿ,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djcÖm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~,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Pvwn`vwfwËK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kÖYxi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ÿZv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e„w×KiY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ivmwi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cvkvcvwk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AbjvBb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wWwRUvj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mevcÖ`vb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B›Uvi‡bU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gš¿Yvj‡qi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mg„×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www.moa.gv.bd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gš¿Yvj‡qi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cÖev‡ni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dvKvj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c‡q›U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mvwf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©‡mi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www.ais.gov.bd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AvMÖnx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†h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e¨w³ 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I‡qemvB‡Ui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AbjvB‡b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`ª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æZZi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mgvavb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cv‡ib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91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6" y="71145"/>
            <a:ext cx="12396716" cy="6786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1494" y="2967335"/>
            <a:ext cx="5069016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</a:t>
            </a:r>
            <a:r>
              <a:rPr lang="en-US" sz="17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17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7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6376" y="685800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n-US" sz="7200" dirty="0" err="1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exKv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miKvi</a:t>
            </a:r>
            <a:endParaRPr lang="en-US" sz="4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(K…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wlwkÿv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l"/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›`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71601"/>
            <a:ext cx="3886200" cy="36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K¬v‡mi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¯‘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K„wl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Drm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K…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mvwf©m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K…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m¤úªmviY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Awa`ßi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K…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1.evsjv‡`k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Bbw÷wUDU,MvRxcyi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2.evsjv‡`k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Bbw÷wUDU,MvRxcyi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3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.evsjv‡`k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Bbw÷wUDU,XvKv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4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.evsjv‡`k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Bbw÷wUDU,PÆMÖvg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5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.evsjv‡`k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Bbw÷wUDU,wm‡jU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6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.evsjv‡`k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grm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Bbw÷wUDU,gqgwmsn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214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b‡Pi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QwewU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36" y="1691248"/>
            <a:ext cx="7757885" cy="5166752"/>
          </a:xfrm>
        </p:spPr>
      </p:pic>
      <p:sp>
        <p:nvSpPr>
          <p:cNvPr id="5" name="TextBox 4"/>
          <p:cNvSpPr txBox="1"/>
          <p:nvPr/>
        </p:nvSpPr>
        <p:spPr>
          <a:xfrm>
            <a:off x="3889612" y="1889355"/>
            <a:ext cx="667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1.evsjv‡`k K…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Bbw÷wUDU,MvRxcyi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880" y="2212521"/>
            <a:ext cx="341632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1908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XvKvi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ZRMuvI‡q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cÖwZwôZ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1996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ecy‡i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vbvšÍwiZ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nq|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1.evsjv‡`k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Bbw÷wUDU,MvRxcyi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k‡m¨i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mbv³KiY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DbœZRv‡Zi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km¨ D™¢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cixÿv-wbixÿv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e¨vcKnv‡i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Pvlvev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mycvwik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dmj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Drcv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AvaywbK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Pvlvev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D×veb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cÖeZ©b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AvaywbK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veb,Dbœqb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lK‡K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DØy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ivMevjvB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cvKvgvKo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k‡m¨i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ÿwZi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cwigvY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wbiƒcb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ivMevjvB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cvKvgvKo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AvµgY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cÖwZnZ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Kvh©Ki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mwgbvi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‡¤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úvwRqvg,Kg©kvjv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cÖwkÿ‡Yi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68" y="122830"/>
            <a:ext cx="3264232" cy="23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Bbw÷wUDU,MvRxcyi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8" y="1690688"/>
            <a:ext cx="8679976" cy="4396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5660" y="6086901"/>
            <a:ext cx="5150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1970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cÖwZwôZ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nq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Bbw÷wUDU,MvRxcyi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©µg: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D”P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djbkxj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ivMe¨vwa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kbv³KiY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djcÖm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~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cš’v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a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myôz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vcbvi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ecb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ivc‡bi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h‡_v‡cvhy³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AewnZ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¯^í e¨‡q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Drcv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cÖ‡qvRbxqme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4" y="365125"/>
            <a:ext cx="3705225" cy="32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Drm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mvwf©m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¨: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DbœZgv‡bi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I cÖhyw³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mnR,mij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mvejxjfv‡e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RwoZ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cuŠQv‡bv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msev`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Uwjwfkb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AvBwmwU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cÖhyw³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Avw½‡K Dc¯’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vcb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593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wkÿK cwiwPwZ</vt:lpstr>
      <vt:lpstr>AvR‡Ki K¬v‡mi welqe¯‘</vt:lpstr>
      <vt:lpstr>K…wl M‡elYv cÖwZôv‡bi bvg</vt:lpstr>
      <vt:lpstr>wb‡Pi QwewU wK‡mi Qwe?</vt:lpstr>
      <vt:lpstr>1.evsjv‡`k K…wl M‡elYv Bbw÷wUDU,MvRxcyi</vt:lpstr>
      <vt:lpstr>evsjv‡`k avb M‡elYv Bbw÷wUDU,MvRxcyi</vt:lpstr>
      <vt:lpstr>evsjv‡`k avb M‡elYv Bbw÷wUDU,MvRxcyi</vt:lpstr>
      <vt:lpstr>K…wl Z_¨ I †mev cÖvwßi Drm wn‡m‡e K…wl Z_¨ mvwf©m</vt:lpstr>
      <vt:lpstr>K…wl m¤úªmviY Awa`ßi (DAE )</vt:lpstr>
      <vt:lpstr>K…wl Z_¨ I †mev cÖvwßi Drm wn‡m‡e B›Uvi‡bU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2020-12-01T05:51:06Z</dcterms:created>
  <dcterms:modified xsi:type="dcterms:W3CDTF">2020-12-02T05:02:02Z</dcterms:modified>
</cp:coreProperties>
</file>