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81" r:id="rId4"/>
    <p:sldId id="278" r:id="rId5"/>
    <p:sldId id="256" r:id="rId6"/>
    <p:sldId id="280" r:id="rId7"/>
    <p:sldId id="258" r:id="rId8"/>
    <p:sldId id="259" r:id="rId9"/>
    <p:sldId id="260" r:id="rId10"/>
    <p:sldId id="276" r:id="rId11"/>
    <p:sldId id="261" r:id="rId12"/>
    <p:sldId id="262" r:id="rId13"/>
    <p:sldId id="264" r:id="rId14"/>
    <p:sldId id="263" r:id="rId15"/>
    <p:sldId id="285" r:id="rId16"/>
    <p:sldId id="266" r:id="rId17"/>
    <p:sldId id="265" r:id="rId18"/>
    <p:sldId id="267" r:id="rId19"/>
    <p:sldId id="268" r:id="rId20"/>
    <p:sldId id="287" r:id="rId21"/>
    <p:sldId id="288" r:id="rId22"/>
    <p:sldId id="289" r:id="rId23"/>
    <p:sldId id="269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2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5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4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73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FFBD-D6D1-4A71-BB9D-2F1BB6DE0CE3}" type="datetimeFigureOut">
              <a:rPr lang="en-US" smtClean="0"/>
              <a:t>02-Dec-20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3F9B-0630-4471-9BC0-5AAD36559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6.wav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33.jpg"/><Relationship Id="rId4" Type="http://schemas.openxmlformats.org/officeDocument/2006/relationships/image" Target="../media/image3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4.wav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6.wav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70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10354" y="138447"/>
            <a:ext cx="11805635" cy="6581105"/>
            <a:chOff x="210354" y="138447"/>
            <a:chExt cx="11792755" cy="65811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54" y="138447"/>
              <a:ext cx="11792755" cy="6581105"/>
            </a:xfrm>
            <a:prstGeom prst="rect">
              <a:avLst/>
            </a:prstGeom>
          </p:spPr>
        </p:pic>
        <p:sp>
          <p:nvSpPr>
            <p:cNvPr id="12" name="Rounded Rectangle 11"/>
            <p:cNvSpPr/>
            <p:nvPr/>
          </p:nvSpPr>
          <p:spPr>
            <a:xfrm>
              <a:off x="210355" y="3168203"/>
              <a:ext cx="7775821" cy="355134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preposition is a word or group or words that shows the relationship of a noun or pronoun to some other word in the sentence.   </a:t>
              </a:r>
              <a:endPara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5489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725" y="206062"/>
            <a:ext cx="9079723" cy="6503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00011" y="2140159"/>
            <a:ext cx="6503831" cy="263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0" y="838200"/>
            <a:ext cx="11681137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851" y="228600"/>
            <a:ext cx="11578106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ANSWER THE QUESTIONS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t="1408" r="334" b="9054"/>
          <a:stretch/>
        </p:blipFill>
        <p:spPr>
          <a:xfrm>
            <a:off x="257577" y="218941"/>
            <a:ext cx="11668260" cy="6426558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80801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97" y="296214"/>
            <a:ext cx="7456867" cy="632352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4025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15.png"/>
          <p:cNvPicPr>
            <a:picLocks noChangeAspect="1"/>
          </p:cNvPicPr>
          <p:nvPr/>
        </p:nvPicPr>
        <p:blipFill rotWithShape="1">
          <a:blip r:embed="rId4"/>
          <a:srcRect l="872" t="6931" r="436" b="5545"/>
          <a:stretch/>
        </p:blipFill>
        <p:spPr>
          <a:xfrm>
            <a:off x="309094" y="300793"/>
            <a:ext cx="11552349" cy="630606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4980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13.jpg"/>
          <p:cNvPicPr>
            <a:picLocks noChangeAspect="1"/>
          </p:cNvPicPr>
          <p:nvPr/>
        </p:nvPicPr>
        <p:blipFill rotWithShape="1">
          <a:blip r:embed="rId4"/>
          <a:srcRect l="3482" t="15598" r="5222" b="4926"/>
          <a:stretch/>
        </p:blipFill>
        <p:spPr>
          <a:xfrm>
            <a:off x="6993228" y="306697"/>
            <a:ext cx="4868214" cy="628728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306697"/>
            <a:ext cx="6430850" cy="628728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287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Picture 2" descr="pre22.jpg"/>
          <p:cNvPicPr>
            <a:picLocks noChangeAspect="1"/>
          </p:cNvPicPr>
          <p:nvPr/>
        </p:nvPicPr>
        <p:blipFill rotWithShape="1">
          <a:blip r:embed="rId4"/>
          <a:srcRect l="3284" t="2579" r="2920" b="5754"/>
          <a:stretch/>
        </p:blipFill>
        <p:spPr>
          <a:xfrm>
            <a:off x="342364" y="334851"/>
            <a:ext cx="3436515" cy="622049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5" name="Picture 4" descr="pre1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497" y="334851"/>
            <a:ext cx="7791188" cy="6220496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3273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ashreg.wav"/>
          </p:stSnd>
        </p:sndAc>
      </p:transition>
    </mc:Choice>
    <mc:Fallback xmlns="">
      <p:transition spd="slow">
        <p:blinds dir="vert"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8942" y="206062"/>
            <a:ext cx="11771288" cy="3580327"/>
            <a:chOff x="218942" y="206062"/>
            <a:chExt cx="11771288" cy="3580327"/>
          </a:xfrm>
        </p:grpSpPr>
        <p:pic>
          <p:nvPicPr>
            <p:cNvPr id="3" name="Picture 2" descr="pre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942" y="206062"/>
              <a:ext cx="3683357" cy="358032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02299" y="206063"/>
              <a:ext cx="8087931" cy="3580326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Our </a:t>
              </a:r>
              <a:r>
                <a:rPr lang="en-US" sz="4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adrasah starts </a:t>
              </a:r>
              <a:r>
                <a:rPr lang="en-US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 o’clock and breaks up </a:t>
              </a:r>
              <a:r>
                <a:rPr lang="en-US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</a:t>
              </a:r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o’clock.</a:t>
              </a:r>
            </a:p>
            <a:p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summer, it is difficult for us to</a:t>
              </a:r>
              <a:r>
                <a:rPr lang="en-US" sz="4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stay at madrasah for so long time</a:t>
              </a:r>
              <a:r>
                <a:rPr lang="en-US" sz="3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18942" y="3895859"/>
            <a:ext cx="11616743" cy="2852670"/>
            <a:chOff x="218942" y="3895859"/>
            <a:chExt cx="11616743" cy="2852670"/>
          </a:xfrm>
        </p:grpSpPr>
        <p:pic>
          <p:nvPicPr>
            <p:cNvPr id="5" name="Picture 4" descr="pre 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7167" y="3895859"/>
              <a:ext cx="5048518" cy="279471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8942" y="3895859"/>
              <a:ext cx="6349284" cy="2852670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 lives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Kaptai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Rangamati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Rangamati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is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Bangladesh</a:t>
              </a:r>
              <a:r>
                <a:rPr lang="en-US" sz="3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3909445"/>
      </p:ext>
    </p:extLst>
  </p:cSld>
  <p:clrMapOvr>
    <a:masterClrMapping/>
  </p:clrMapOvr>
  <p:transition spd="med">
    <p:pull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 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26" y="334850"/>
            <a:ext cx="11372046" cy="623337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014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422" y="1135875"/>
            <a:ext cx="9279156" cy="4586249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4258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re12.jpg"/>
          <p:cNvPicPr>
            <a:picLocks noChangeAspect="1"/>
          </p:cNvPicPr>
          <p:nvPr/>
        </p:nvPicPr>
        <p:blipFill rotWithShape="1">
          <a:blip r:embed="rId4"/>
          <a:srcRect t="11880" r="7955" b="11215"/>
          <a:stretch/>
        </p:blipFill>
        <p:spPr>
          <a:xfrm>
            <a:off x="304800" y="257577"/>
            <a:ext cx="2752858" cy="1867437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pic>
        <p:nvPicPr>
          <p:cNvPr id="6" name="Picture 2" descr="C:\Users\hp\Pictures\official picture\t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594538"/>
            <a:ext cx="2752858" cy="197046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7" name="Picture 6" descr="s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382592"/>
            <a:ext cx="2705099" cy="202198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338847" y="2988971"/>
            <a:ext cx="8458201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the best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those phone?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38847" y="5257800"/>
            <a:ext cx="8458201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were walking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forest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8847" y="650375"/>
            <a:ext cx="864693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cat is flying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pre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52" y="2268570"/>
            <a:ext cx="2257425" cy="237818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 descr="pre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451" y="4727536"/>
            <a:ext cx="2257425" cy="1897121"/>
          </a:xfrm>
          <a:prstGeom prst="rect">
            <a:avLst/>
          </a:prstGeom>
          <a:ln w="76200">
            <a:solidFill>
              <a:srgbClr val="002060"/>
            </a:solidFill>
            <a:prstDash val="solid"/>
          </a:ln>
        </p:spPr>
      </p:pic>
      <p:pic>
        <p:nvPicPr>
          <p:cNvPr id="7" name="Picture 6" descr="pre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52" y="198633"/>
            <a:ext cx="2257425" cy="20620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40328" y="2888423"/>
            <a:ext cx="9137023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baby is-----the chair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0329" y="5138672"/>
            <a:ext cx="9137023" cy="954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 boy is -----the bench.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0328" y="373481"/>
            <a:ext cx="9137024" cy="885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girl is ---the  table.</a:t>
            </a:r>
            <a:endParaRPr lang="en-US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75483"/>
      </p:ext>
    </p:extLst>
  </p:cSld>
  <p:clrMapOvr>
    <a:masterClrMapping/>
  </p:clrMapOvr>
  <p:transition spd="slow">
    <p:comb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t="17720" r="7132" b="14493"/>
          <a:stretch/>
        </p:blipFill>
        <p:spPr>
          <a:xfrm>
            <a:off x="2279562" y="270456"/>
            <a:ext cx="7508382" cy="2678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4698" y="3258355"/>
            <a:ext cx="5769736" cy="30780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five sentences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use of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/in/ on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59132" y="3258356"/>
            <a:ext cx="5486401" cy="307805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sentences use of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Above/ over/ among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56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  <p:sndAc>
          <p:stSnd>
            <p:snd r:embed="rId2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3657599"/>
            <a:ext cx="3958107" cy="26934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304262"/>
            <a:ext cx="3958107" cy="295731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4584879" y="270456"/>
            <a:ext cx="7379594" cy="6449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am waiting—you.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Look ---the picture.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Listen---me what I say.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Whom do you talking----?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5.When does he arrive---the station?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I am looking---a good job.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Point---the window.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Do you know much ---him?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I paid---the bill.</a:t>
            </a:r>
          </a:p>
          <a:p>
            <a:pPr algn="just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ask---money.</a:t>
            </a:r>
          </a:p>
          <a:p>
            <a:pPr algn="just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8" y="953038"/>
            <a:ext cx="10225824" cy="5087154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75772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309091" y="2202287"/>
            <a:ext cx="3837904" cy="3631844"/>
            <a:chOff x="309091" y="2202287"/>
            <a:chExt cx="3837904" cy="3631844"/>
          </a:xfrm>
        </p:grpSpPr>
        <p:sp>
          <p:nvSpPr>
            <p:cNvPr id="8" name="Right Arrow Callout 7"/>
            <p:cNvSpPr/>
            <p:nvPr/>
          </p:nvSpPr>
          <p:spPr>
            <a:xfrm>
              <a:off x="309092" y="2202287"/>
              <a:ext cx="3837903" cy="3631844"/>
            </a:xfrm>
            <a:prstGeom prst="rightArrowCallout">
              <a:avLst>
                <a:gd name="adj1" fmla="val 25000"/>
                <a:gd name="adj2" fmla="val 28158"/>
                <a:gd name="adj3" fmla="val 23246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091" y="2607972"/>
              <a:ext cx="2498503" cy="2781836"/>
            </a:xfrm>
            <a:prstGeom prst="rect">
              <a:avLst/>
            </a:prstGeom>
          </p:spPr>
        </p:pic>
      </p:grpSp>
      <p:sp>
        <p:nvSpPr>
          <p:cNvPr id="12" name="Flowchart: Preparation 11"/>
          <p:cNvSpPr/>
          <p:nvPr/>
        </p:nvSpPr>
        <p:spPr>
          <a:xfrm>
            <a:off x="2897746" y="1294327"/>
            <a:ext cx="9092485" cy="5447763"/>
          </a:xfrm>
          <a:prstGeom prst="flowChartPreparation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Jahangir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Senior Teacher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Kaptai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Nuria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Dakhil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Madrasah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Trainer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TCG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LSBE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Science in Practical Manner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Rangamati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Cell. 01815411762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Email. mjahangirkaptai@gmail.com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675031" y="334848"/>
            <a:ext cx="5512158" cy="7276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Identity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69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79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504" y="1922707"/>
            <a:ext cx="11678992" cy="1506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</a:t>
            </a:r>
          </a:p>
        </p:txBody>
      </p:sp>
      <p:sp>
        <p:nvSpPr>
          <p:cNvPr id="5" name="Oval 4"/>
          <p:cNvSpPr/>
          <p:nvPr/>
        </p:nvSpPr>
        <p:spPr>
          <a:xfrm>
            <a:off x="2451279" y="235576"/>
            <a:ext cx="7289442" cy="167425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9" y="3493930"/>
            <a:ext cx="8912182" cy="320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8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321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" y="167425"/>
            <a:ext cx="11655379" cy="651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7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5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pre f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2738" y="581695"/>
            <a:ext cx="8628845" cy="45054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8941" y="5327560"/>
            <a:ext cx="1177129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 IS WALKING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BESIDE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RIVER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13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 f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338" y="236652"/>
            <a:ext cx="8080372" cy="53360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0304" y="5809397"/>
            <a:ext cx="11784169" cy="87800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DOG IS HOLDING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CHAIN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59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pre f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28601"/>
            <a:ext cx="7543800" cy="48005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0305" y="5486400"/>
            <a:ext cx="11784168" cy="9144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DOGS ARE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GROUND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53035" y="470079"/>
            <a:ext cx="9659155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LESSON OF TODAY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2" y="1674254"/>
            <a:ext cx="11140225" cy="490685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9117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278</Words>
  <Application>Microsoft Office PowerPoint</Application>
  <PresentationFormat>Widescreen</PresentationFormat>
  <Paragraphs>45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104</cp:revision>
  <dcterms:created xsi:type="dcterms:W3CDTF">2020-11-25T11:47:07Z</dcterms:created>
  <dcterms:modified xsi:type="dcterms:W3CDTF">2020-12-02T15:37:42Z</dcterms:modified>
</cp:coreProperties>
</file>