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71800" y="228600"/>
            <a:ext cx="3276600" cy="868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শুভেচ্ছা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picture 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001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li 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6962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105400"/>
            <a:ext cx="85344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/>
              </a:rPr>
              <a:t>গাছের তলায় সবুজ ঘাস। তার ওপর সাদা ফুল ঝরে পড়ে। </a:t>
            </a:r>
            <a:endParaRPr lang="en-GB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72390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NikoshBAN"/>
              </a:rPr>
              <a:t>পাঠ্যবইয়ের সাথে সংযোগ স্থাপন </a:t>
            </a:r>
            <a:endParaRPr lang="en-GB" sz="40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743200"/>
            <a:ext cx="43434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/>
              </a:rPr>
              <a:t>পাঠ্যবইয়ের ৫৮ পৃষ্ঠা বের কর।</a:t>
            </a:r>
            <a:endParaRPr lang="en-GB" sz="3600" dirty="0">
              <a:latin typeface="NikoshB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381000"/>
            <a:ext cx="5334000" cy="1020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শিক্ষকের  পাঠ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5" descr="image_pre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600200"/>
            <a:ext cx="80772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97142094_db3faa15a4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8077200" cy="4800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90800" y="228600"/>
            <a:ext cx="3276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NikoshBAN"/>
              </a:rPr>
              <a:t>শিক্ষার্থীর পাঠ </a:t>
            </a:r>
            <a:endParaRPr lang="en-GB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3962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NikoshBAN"/>
              </a:rPr>
              <a:t>জোড়ায় কাজ </a:t>
            </a:r>
            <a:endParaRPr lang="en-GB" sz="48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83058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NikoshBAN"/>
              </a:rPr>
              <a:t>শিক্ষার্থীরা জোড়ায় পাঠ্যাংশটুকু রিডিং পড়বে।</a:t>
            </a:r>
            <a:endParaRPr lang="en-GB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2057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NikoshBAN"/>
              </a:rPr>
              <a:t>মূল্যায়ন </a:t>
            </a:r>
            <a:endParaRPr lang="en-GB" sz="40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8686800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/>
              </a:rPr>
              <a:t>নিচের প্রশ্নগুলোর উত্তর লেখ। </a:t>
            </a:r>
          </a:p>
          <a:p>
            <a:r>
              <a:rPr lang="en-GB" sz="3600" dirty="0" smtClean="0">
                <a:latin typeface="NikoshBAN"/>
              </a:rPr>
              <a:t>১। এ বাগানটি কার ? </a:t>
            </a:r>
          </a:p>
          <a:p>
            <a:r>
              <a:rPr lang="en-GB" sz="3600" dirty="0" smtClean="0">
                <a:latin typeface="NikoshBAN"/>
              </a:rPr>
              <a:t>২।বাগানে কি কি ফুলের গাছ আছে?</a:t>
            </a:r>
          </a:p>
          <a:p>
            <a:r>
              <a:rPr lang="en-GB" sz="3600" dirty="0" smtClean="0">
                <a:latin typeface="NikoshBAN"/>
              </a:rPr>
              <a:t>৩। গোলাপের রং কি ? </a:t>
            </a:r>
          </a:p>
          <a:p>
            <a:r>
              <a:rPr lang="en-GB" sz="3600" dirty="0" smtClean="0">
                <a:latin typeface="NikoshBAN"/>
              </a:rPr>
              <a:t>৪। জবার রং কি?  </a:t>
            </a:r>
          </a:p>
          <a:p>
            <a:r>
              <a:rPr lang="en-GB" sz="3600" dirty="0" smtClean="0">
                <a:latin typeface="NikoshBAN"/>
              </a:rPr>
              <a:t>৫।গাঁদার রং কি?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4-20201123173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571625"/>
            <a:ext cx="7143750" cy="371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457200"/>
            <a:ext cx="3276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NikoshBAN"/>
              </a:rPr>
              <a:t>ধন্যবাদ </a:t>
            </a:r>
            <a:endParaRPr lang="en-GB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44196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NikoshBAN"/>
              </a:rPr>
              <a:t>শিক্ষক পরিচিতি </a:t>
            </a:r>
            <a:endParaRPr lang="en-GB" sz="3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3058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ikoshBAN"/>
              </a:rPr>
              <a:t>ছাইয়াতুল জান্নাত</a:t>
            </a:r>
          </a:p>
          <a:p>
            <a:r>
              <a:rPr lang="en-GB" sz="3200" dirty="0" smtClean="0">
                <a:latin typeface="NikoshBAN"/>
              </a:rPr>
              <a:t>সহকারী শিক্ষক </a:t>
            </a:r>
          </a:p>
          <a:p>
            <a:r>
              <a:rPr lang="en-GB" sz="3200" dirty="0" smtClean="0">
                <a:latin typeface="NikoshBAN"/>
              </a:rPr>
              <a:t>হাসিমপুর মোল্লাপাড়া সরকারি প্রাথমিক বিদ্যালয় </a:t>
            </a:r>
          </a:p>
          <a:p>
            <a:r>
              <a:rPr lang="en-GB" sz="3200" dirty="0" smtClean="0">
                <a:latin typeface="NikoshBAN"/>
              </a:rPr>
              <a:t>চিরিরবন্দর, দিনাজপুর। </a:t>
            </a:r>
            <a:endParaRPr lang="en-GB" sz="32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381000"/>
            <a:ext cx="2667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NikoshBAN"/>
              </a:rPr>
              <a:t>পাঠ পরিচিতি</a:t>
            </a:r>
            <a:endParaRPr lang="en-GB" sz="32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295400"/>
            <a:ext cx="60960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ikoshBAN"/>
              </a:rPr>
              <a:t>শ্রেণি – প্রথম</a:t>
            </a:r>
          </a:p>
          <a:p>
            <a:r>
              <a:rPr lang="en-GB" sz="3200" dirty="0" smtClean="0">
                <a:latin typeface="NikoshBAN"/>
              </a:rPr>
              <a:t>বিষয় –বাংলা</a:t>
            </a:r>
          </a:p>
          <a:p>
            <a:r>
              <a:rPr lang="en-GB" sz="3200" dirty="0" smtClean="0">
                <a:latin typeface="NikoshBAN"/>
              </a:rPr>
              <a:t>পাঠ-৪৬,রুবির বাগান</a:t>
            </a:r>
          </a:p>
          <a:p>
            <a:r>
              <a:rPr lang="en-GB" sz="3200" dirty="0" smtClean="0">
                <a:latin typeface="NikoshBAN"/>
              </a:rPr>
              <a:t>পাঠের অংশ- বাগানের চারপাশে ----সাদা ফুল ঝরে পড়ে। </a:t>
            </a:r>
            <a:endParaRPr lang="en-GB" sz="32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57400" y="152400"/>
            <a:ext cx="48006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FF0000"/>
                </a:solidFill>
                <a:latin typeface="NikoshBAN"/>
              </a:rPr>
              <a:t>রুবির বাগান </a:t>
            </a:r>
            <a:endParaRPr lang="en-GB" sz="6600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457200"/>
            <a:ext cx="3124200" cy="1066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শিখনফলঃ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0" y="1905000"/>
            <a:ext cx="8991600" cy="2362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600" dirty="0" smtClean="0">
                <a:latin typeface="NikoshBAN" pitchFamily="2" charset="0"/>
                <a:cs typeface="NikoshBAN" pitchFamily="2" charset="0"/>
              </a:rPr>
              <a:t>শোনাঃ-৩.৩.১-পরিচিত ফুলের নাম শুনে মনে রাখতে পারবে।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600" dirty="0" smtClean="0">
                <a:latin typeface="NikoshBAN" pitchFamily="2" charset="0"/>
                <a:cs typeface="NikoshBAN" pitchFamily="2" charset="0"/>
              </a:rPr>
              <a:t>বলাঃ-২.৬.১- পরিচিত ফুলের নাম বলতে পারবে।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পড়াঃ- ২.৫.২-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বর্ণনা পড়তে পারবে।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600" dirty="0" smtClean="0">
                <a:latin typeface="NikoshBAN" pitchFamily="2" charset="0"/>
                <a:cs typeface="NikoshBAN" pitchFamily="2" charset="0"/>
              </a:rPr>
              <a:t>লেখাঃ- ২.৪.১- পরিচিত ফুলের নাম লিখতে পারবে । 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_DNJ\Desktop\Mominur Rashid\picture\পারুল-ফু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581400" cy="3429000"/>
          </a:xfrm>
          <a:prstGeom prst="rect">
            <a:avLst/>
          </a:prstGeom>
          <a:noFill/>
        </p:spPr>
      </p:pic>
      <p:pic>
        <p:nvPicPr>
          <p:cNvPr id="3" name="Picture 2" descr="th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2362200" cy="3429000"/>
          </a:xfrm>
          <a:prstGeom prst="rect">
            <a:avLst/>
          </a:prstGeom>
        </p:spPr>
      </p:pic>
      <p:pic>
        <p:nvPicPr>
          <p:cNvPr id="4" name="Picture 3" descr="th (2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914400"/>
            <a:ext cx="2635641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0"/>
            <a:ext cx="8686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/>
              </a:rPr>
              <a:t>বাগানের চারপাশে ঢোল কলমি গাছের বেড়া।</a:t>
            </a:r>
            <a:endParaRPr lang="en-GB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TI_DNJ\Desktop\Mominur Rashid\picture\sayemmoon007happy_1340100437_2-dholkol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419600" cy="3429000"/>
          </a:xfrm>
          <a:prstGeom prst="rect">
            <a:avLst/>
          </a:prstGeom>
          <a:noFill/>
        </p:spPr>
      </p:pic>
      <p:pic>
        <p:nvPicPr>
          <p:cNvPr id="4" name="Picture 2" descr="C:\Users\PTI_DNJ\Desktop\Mominur Rashid\picture\পারুল-ফু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43434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4191000"/>
            <a:ext cx="533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/>
              </a:rPr>
              <a:t>তাতে বেগুনি ফুল ফোটে ।</a:t>
            </a:r>
            <a:endParaRPr lang="en-GB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267200" cy="4648200"/>
          </a:xfrm>
          <a:prstGeom prst="rect">
            <a:avLst/>
          </a:prstGeom>
        </p:spPr>
      </p:pic>
      <p:pic>
        <p:nvPicPr>
          <p:cNvPr id="3" name="Picture 2" descr="sheul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2672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334000"/>
            <a:ext cx="8077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/>
              </a:rPr>
              <a:t>বাগানে দরজার পাশে দুটি শিউলি গাছ।</a:t>
            </a:r>
            <a:endParaRPr lang="en-GB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শিউলি-1024x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4191000" cy="4267200"/>
          </a:xfrm>
          <a:prstGeom prst="rect">
            <a:avLst/>
          </a:prstGeom>
        </p:spPr>
      </p:pic>
      <p:pic>
        <p:nvPicPr>
          <p:cNvPr id="3" name="Picture 2" descr="sheul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8600"/>
            <a:ext cx="47244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876800"/>
            <a:ext cx="8229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/>
              </a:rPr>
              <a:t>সাদা শিউলি ফুলের বোঁটা কমলা রঙের। </a:t>
            </a:r>
            <a:endParaRPr lang="en-GB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168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</dc:creator>
  <cp:lastModifiedBy>RAJ</cp:lastModifiedBy>
  <cp:revision>29</cp:revision>
  <dcterms:created xsi:type="dcterms:W3CDTF">2006-08-16T00:00:00Z</dcterms:created>
  <dcterms:modified xsi:type="dcterms:W3CDTF">2020-12-02T15:32:52Z</dcterms:modified>
</cp:coreProperties>
</file>