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8" r:id="rId2"/>
    <p:sldId id="376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6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4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1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5117636"/>
            <a:ext cx="12069170" cy="1687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2AF75B-FA75-4760-BC60-A342B9BD0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65" y="780949"/>
            <a:ext cx="783865" cy="75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97D3EC-E1CF-4F1F-AE1D-7A0EDB8BA501}"/>
              </a:ext>
            </a:extLst>
          </p:cNvPr>
          <p:cNvSpPr txBox="1"/>
          <p:nvPr/>
        </p:nvSpPr>
        <p:spPr>
          <a:xfrm>
            <a:off x="5153173" y="992819"/>
            <a:ext cx="5901514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D28F91-D581-471B-AB49-8294BD368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6" y="5522270"/>
            <a:ext cx="783865" cy="750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FA87ED3-9431-4C05-A379-E4394ED7C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725" y="5684880"/>
            <a:ext cx="783865" cy="750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DEE22F8-D57E-4CA7-AD8E-004237A98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6" y="160070"/>
            <a:ext cx="3544564" cy="3544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38" y="3969648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2 C 0.04206 -0.01366 0.0845 -0.02824 0.11654 -0.01296 C 0.1487 0.00254 0.17174 0.04629 0.19258 0.09398 C 0.21341 0.14167 0.20534 0.23102 0.24127 0.27407 C 0.27708 0.31736 0.34492 0.31088 0.40794 0.35324 C 0.47083 0.39583 0.55833 0.49907 0.61875 0.52963 C 0.67917 0.55995 0.72643 0.5081 0.7707 0.53542 C 0.81484 0.56296 0.86445 0.66435 0.88398 0.69375 C 0.90377 0.72361 0.89596 0.71875 0.88854 0.71389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18" y="3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9" y="1561515"/>
            <a:ext cx="5613008" cy="3784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ou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43" y="1570307"/>
            <a:ext cx="5092504" cy="376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337345" y="678582"/>
            <a:ext cx="407034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2438" y="5428321"/>
            <a:ext cx="19864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বাসা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8654" y="5343907"/>
            <a:ext cx="15327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666" y="536658"/>
            <a:ext cx="1184010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বিভিন্ন জীবের আবাসস্থল যা পরিবেশের বিভিন্ন উপাদানে তৈরি।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9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46" y="3784210"/>
            <a:ext cx="5441559" cy="2049266"/>
          </a:xfrm>
          <a:prstGeom prst="rect">
            <a:avLst/>
          </a:prstGeom>
        </p:spPr>
      </p:pic>
      <p:pic>
        <p:nvPicPr>
          <p:cNvPr id="7" name="Picture 6" descr="image_3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36" y="1041011"/>
            <a:ext cx="4825218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9206" y="3115188"/>
            <a:ext cx="16417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পান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670" y="2974524"/>
            <a:ext cx="230704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 উদ্ভিদ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1718" y="5745863"/>
            <a:ext cx="34463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পরিপাকে 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1407" y="5830268"/>
            <a:ext cx="20826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 মাছ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20" y="1038373"/>
            <a:ext cx="5394375" cy="20705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19" descr="ewrew.jpg"/>
          <p:cNvPicPr>
            <a:picLocks noChangeAspect="1"/>
          </p:cNvPicPr>
          <p:nvPr/>
        </p:nvPicPr>
        <p:blipFill>
          <a:blip r:embed="rId6"/>
          <a:srcRect b="19868"/>
          <a:stretch>
            <a:fillRect/>
          </a:stretch>
        </p:blipFill>
        <p:spPr>
          <a:xfrm>
            <a:off x="6583680" y="3727940"/>
            <a:ext cx="4628270" cy="20538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159611" y="273464"/>
            <a:ext cx="76386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উপাদান পানির ব্যবহার।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4330" y="7920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39" y="2750386"/>
            <a:ext cx="7032353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হিসাবে গ্রহণ করে যা পরিবেশ থেকে পেয়ে থাকে তা আলোচনা কর।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10" y="2220790"/>
            <a:ext cx="2744064" cy="216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5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" y="1378630"/>
            <a:ext cx="5176911" cy="4304712"/>
          </a:xfrm>
          <a:prstGeom prst="rect">
            <a:avLst/>
          </a:prstGeom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phot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12" y="1350498"/>
            <a:ext cx="5401994" cy="4403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7345" y="678582"/>
            <a:ext cx="407034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610" y="5737817"/>
            <a:ext cx="285206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 শ্বাস কার্য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8126" y="5765947"/>
            <a:ext cx="31213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খাদ্য তৈরি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2036" y="584969"/>
            <a:ext cx="83343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উপাদান বায়ু বিভিন্ন জীবে ব্যবহার করছে।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1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2343" y="369053"/>
            <a:ext cx="2032002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3603" y="3099144"/>
            <a:ext cx="10617203" cy="1901338"/>
            <a:chOff x="820060" y="4209177"/>
            <a:chExt cx="10617203" cy="1901338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827314" y="5631543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       বেঁচে থাকার জন্য  জীবের কী কী প্রয়োজন?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70857" y="2389349"/>
            <a:ext cx="5607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400" dirty="0"/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75" y="369053"/>
            <a:ext cx="2476191" cy="18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464914"/>
            <a:ext cx="11369842" cy="1227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44127" y="5468613"/>
            <a:ext cx="1320232" cy="7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270170" y="2556864"/>
            <a:ext cx="442685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22" y="663439"/>
            <a:ext cx="4132102" cy="54325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5340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32392" y="202095"/>
            <a:ext cx="1584764" cy="6445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noFill/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(১)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তুমি শ্বাসকার্যের জন্য প্রয়োজনীয় অক্সিজেন পরিবেশের কোন উপাদানের উপর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সম্পূর্ণরূপে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নিরর্ভরশীল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(ক) বায়ু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(ঘ) পানি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(খ) মাটি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(গ) আলো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845736" flipV="1">
            <a:off x="5468590" y="1650633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Plus 15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75569" y="1552617"/>
            <a:ext cx="325319" cy="331793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54072" y="240759"/>
            <a:ext cx="3503570" cy="6436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noFill/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(২)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প্রাকৃতিক উপাদান কোনটি?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(গ) মাটি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(ঘ)  কলম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(খ)  টেবিল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(ক)  চেয়ার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noFill/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(৩)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ঘাস কোনটি ব্যবহার করে নিজেদের প্রয়োজনীয় খাদ্য তৈরি করে থাকে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(ঘ) সূর্যের আলো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(ক) অক্সিজেন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(খ) বায়ু প্রবাহ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(গ) আর্দ্রতা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noFill/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(৪)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 গাছ সালোকসংশ্লেষণ প্রক্রিয়ায় খাদ্য তৈরির সময় কোনটি বায়ুতে ছাড়ে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 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(খ) অক্সিজেন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(ঘ) কার্বন কণা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(ক) কার্বন ডাইঅক্সাইড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(গ) নাইট্রোজেন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41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303705" y="280310"/>
            <a:ext cx="3342080" cy="1003844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812" y="534317"/>
            <a:ext cx="4817659" cy="4726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দুইটি প্রাকৃতিক পরিবেশের উপাদানের নাম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4469" y="1502436"/>
            <a:ext cx="3070073" cy="4300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 ও পানি।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5454" y="2033935"/>
            <a:ext cx="9510735" cy="47264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দুইটি মানুষের তৈরি পরিবেশের উপাদানের নাম লিখ।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6104" y="2588323"/>
            <a:ext cx="6572296" cy="41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 ও কলম।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6104" y="3080710"/>
            <a:ext cx="8608641" cy="47264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বাড়ির পাশে যে তৃণজাতীয় গাছ দেখ তারা কোথা হতে শক্তি সংগ্রহ করে?</a:t>
            </a:r>
            <a:endParaRPr lang="en-US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6104" y="3659889"/>
            <a:ext cx="6572296" cy="38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সূর্যের আলো থেকে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66104" y="4177447"/>
            <a:ext cx="7278037" cy="47264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বাগানের হাসনাহেনা উদ্ভিদটি বায়ুর কোন উপাদানটি গ্রহণ করেছে 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34678" y="5468084"/>
            <a:ext cx="6572296" cy="47264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আবাসস্থল কী?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66104" y="4845039"/>
            <a:ext cx="6572296" cy="41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কার্বন-ডাই-অক্সাইড।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66104" y="6017481"/>
            <a:ext cx="6572296" cy="415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যে জায়গায় জন্মে এবং প্রাণী যে বিশেষ জায়গায় বাস করে তাই তার বাসস্থান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7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897267" y="2675136"/>
            <a:ext cx="6553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1.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উদ্ভিদ ও প্রাণীর জীবনে আশ্রয় ও বাসস্থানের প্রয়োজনীয়তা ৫ টি বাক্য লিখ।</a:t>
            </a:r>
          </a:p>
        </p:txBody>
      </p:sp>
      <p:pic>
        <p:nvPicPr>
          <p:cNvPr id="5" name="Picture 4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5161" y="2372013"/>
            <a:ext cx="2201766" cy="180657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6A7ECB-0704-4E79-9B8A-C4D185EE8A3A}"/>
              </a:ext>
            </a:extLst>
          </p:cNvPr>
          <p:cNvSpPr/>
          <p:nvPr/>
        </p:nvSpPr>
        <p:spPr>
          <a:xfrm>
            <a:off x="1662233" y="689804"/>
            <a:ext cx="8707273" cy="1856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সবাইকে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9F3269-39BD-4CF3-BC78-A4D4ADB5F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79308"/>
            <a:ext cx="754251" cy="78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19D122-4913-4702-A2CE-5DFEB0B92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217624"/>
            <a:ext cx="970423" cy="78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" y="5848591"/>
            <a:ext cx="1552575" cy="97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3FF2B6-112E-448A-9595-CAECB7712DA2}"/>
              </a:ext>
            </a:extLst>
          </p:cNvPr>
          <p:cNvSpPr/>
          <p:nvPr/>
        </p:nvSpPr>
        <p:spPr>
          <a:xfrm>
            <a:off x="8606088" y="480775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B9574B-18C3-49E8-8FA0-497C13B764C3}"/>
              </a:ext>
            </a:extLst>
          </p:cNvPr>
          <p:cNvSpPr/>
          <p:nvPr/>
        </p:nvSpPr>
        <p:spPr>
          <a:xfrm>
            <a:off x="6015870" y="4825615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92E0C8-A6DF-4383-9B1C-0FD6050B6BAF}"/>
              </a:ext>
            </a:extLst>
          </p:cNvPr>
          <p:cNvSpPr/>
          <p:nvPr/>
        </p:nvSpPr>
        <p:spPr>
          <a:xfrm>
            <a:off x="3232661" y="474759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AFC2BE-F1C7-47E4-9B62-429DD0498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2667303"/>
            <a:ext cx="2939153" cy="2818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E99D44-FB5E-477C-8D0D-E67816E9A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22" y="2715812"/>
            <a:ext cx="2939153" cy="2818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54F6F2-7EFC-4C42-B383-C26446B9A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2" y="2649003"/>
            <a:ext cx="2939153" cy="28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557" y="3852377"/>
            <a:ext cx="5010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চতুর্থ,</a:t>
            </a:r>
          </a:p>
          <a:p>
            <a:pPr algn="ctr"/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বিজ্ঞান,</a:t>
            </a:r>
          </a:p>
          <a:p>
            <a:pPr algn="ctr"/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1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(জীব ও পরিবেশ),</a:t>
            </a:r>
          </a:p>
          <a:p>
            <a:pPr algn="ctr"/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পাঠের শিরোনাম- পরিবেশে জীব,</a:t>
            </a:r>
          </a:p>
          <a:p>
            <a:pPr algn="ctr"/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63" y="2017897"/>
            <a:ext cx="1249772" cy="16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6977" y="484543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ur-Environment-522e7f8782503.png"/>
          <p:cNvPicPr>
            <a:picLocks noChangeAspect="1"/>
          </p:cNvPicPr>
          <p:nvPr/>
        </p:nvPicPr>
        <p:blipFill>
          <a:blip r:embed="rId3"/>
          <a:srcRect l="5668" t="18493" r="2025" b="34963"/>
          <a:stretch>
            <a:fillRect/>
          </a:stretch>
        </p:blipFill>
        <p:spPr>
          <a:xfrm>
            <a:off x="905022" y="1491175"/>
            <a:ext cx="10381957" cy="488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6140" y="484543"/>
            <a:ext cx="69397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  হচ্ছে আমাদের পরিবেশের উপাদান।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5327" y="141293"/>
            <a:ext cx="3538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8708" y="1156956"/>
            <a:ext cx="5659116" cy="18198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 জীব</a:t>
            </a:r>
            <a:endParaRPr lang="en-US" sz="8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47" y="141293"/>
            <a:ext cx="2632773" cy="4740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5117636"/>
            <a:ext cx="12069170" cy="1687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4078786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2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724055" y="498601"/>
            <a:ext cx="5473700" cy="114300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345" y="1927124"/>
            <a:ext cx="41585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142" y="3290793"/>
            <a:ext cx="890088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মানুষসহ প্রত্যেক জীবের বেঁচে থাকার জন্য খাদ্যের প্রয়োজন 	  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উদ্ভিদ ও প্রাণীর জীবনে আশ্রয় ও বাসস্থানের প্রয়োজনীয়তা 	  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58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1111348"/>
            <a:ext cx="3643531" cy="1832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gddfg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5" y="3603398"/>
            <a:ext cx="2869808" cy="196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ri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2858" y="3759769"/>
            <a:ext cx="3432507" cy="202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oce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0650" y="1097280"/>
            <a:ext cx="3488788" cy="188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oi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0111" y="1111348"/>
            <a:ext cx="3643532" cy="183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fores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2652" y="3742007"/>
            <a:ext cx="3560547" cy="198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58954" y="3038624"/>
            <a:ext cx="8803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1558" y="3081167"/>
            <a:ext cx="10150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8247" y="3005021"/>
            <a:ext cx="8611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5094" y="5731799"/>
            <a:ext cx="12907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9013" y="5851360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1559" y="5777545"/>
            <a:ext cx="15151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8267" y="291803"/>
            <a:ext cx="68018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প্রাকৃতিক পরিবেশের উপাদান।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6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e9e1edbff5931bb1397f7edc8f86052-12562525_10208612230287958_197219987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6867" y="1111349"/>
            <a:ext cx="2567178" cy="1899138"/>
          </a:xfrm>
          <a:prstGeom prst="rect">
            <a:avLst/>
          </a:prstGeom>
        </p:spPr>
      </p:pic>
      <p:pic>
        <p:nvPicPr>
          <p:cNvPr id="16" name="Picture 15" descr="book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06" y="1384797"/>
            <a:ext cx="1921371" cy="1615520"/>
          </a:xfrm>
          <a:prstGeom prst="rect">
            <a:avLst/>
          </a:prstGeom>
        </p:spPr>
      </p:pic>
      <p:pic>
        <p:nvPicPr>
          <p:cNvPr id="20" name="Picture 19" descr="chair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666" y="3561942"/>
            <a:ext cx="1663492" cy="2248015"/>
          </a:xfrm>
          <a:prstGeom prst="rect">
            <a:avLst/>
          </a:prstGeom>
        </p:spPr>
      </p:pic>
      <p:pic>
        <p:nvPicPr>
          <p:cNvPr id="21" name="Picture 20" descr="table cop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950" y="3770142"/>
            <a:ext cx="2565080" cy="2067057"/>
          </a:xfrm>
          <a:prstGeom prst="rect">
            <a:avLst/>
          </a:prstGeom>
        </p:spPr>
      </p:pic>
      <p:pic>
        <p:nvPicPr>
          <p:cNvPr id="23" name="Picture 22" descr="penci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079" y="1225029"/>
            <a:ext cx="2466667" cy="1847619"/>
          </a:xfrm>
          <a:prstGeom prst="rect">
            <a:avLst/>
          </a:prstGeom>
        </p:spPr>
      </p:pic>
      <p:pic>
        <p:nvPicPr>
          <p:cNvPr id="24" name="Picture 23" descr="images (13) cop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081" y="3570785"/>
            <a:ext cx="3569768" cy="2281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1249" y="2861977"/>
            <a:ext cx="1955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9198" y="2861983"/>
            <a:ext cx="10214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5270" y="2847916"/>
            <a:ext cx="6463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22" y="5731799"/>
            <a:ext cx="11128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5462" y="5759932"/>
            <a:ext cx="11576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1585" y="5759927"/>
            <a:ext cx="15327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5146" y="373865"/>
            <a:ext cx="75632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তৈরি পরিবেশের উপাদান।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7" grpId="0"/>
      <p:bldP spid="18" grpId="0"/>
      <p:bldP spid="22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956900" y="2025936"/>
            <a:ext cx="3706409" cy="258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71751" y="474099"/>
            <a:ext cx="3086801" cy="6554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037" y="2948258"/>
            <a:ext cx="632293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 তৈরি পরিবেশের ৫টি উপাদানের নাম লিখ?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5718412"/>
            <a:ext cx="11369842" cy="113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494195" y="5346245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684" y="1111348"/>
            <a:ext cx="3305908" cy="179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plants-powerpoint-and-interactive-activities-17-638 cogf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421" y="3530991"/>
            <a:ext cx="1392702" cy="213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plants-powerpoint-and-interactive-activities-17-638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728" y="3699803"/>
            <a:ext cx="3418449" cy="198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meat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895" y="1097284"/>
            <a:ext cx="3530991" cy="188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FB_IMG_147421431314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052" y="1030458"/>
            <a:ext cx="3590193" cy="182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gfas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29" y="4037430"/>
            <a:ext cx="2499245" cy="1603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1249" y="2861977"/>
            <a:ext cx="10342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মাংশ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198" y="2861983"/>
            <a:ext cx="7569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5270" y="2847916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0522" y="5731799"/>
            <a:ext cx="172996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 দেহ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5462" y="5759932"/>
            <a:ext cx="8242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1585" y="5759927"/>
            <a:ext cx="9573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729" y="308502"/>
            <a:ext cx="105609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প্রাণী খাদ্য হিসাবে গ্রহণ করে যা পরিবেশ থেকে পেয়ে থাকে।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0" grpId="1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525</Words>
  <Application>Microsoft Office PowerPoint</Application>
  <PresentationFormat>Widescreen</PresentationFormat>
  <Paragraphs>126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62</cp:revision>
  <dcterms:created xsi:type="dcterms:W3CDTF">2019-11-01T16:25:23Z</dcterms:created>
  <dcterms:modified xsi:type="dcterms:W3CDTF">2020-11-26T16:26:41Z</dcterms:modified>
</cp:coreProperties>
</file>