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2581C-8E4F-4EF2-A585-CEF7FB0B224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B4CBC-6811-41E1-9A99-81416C84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20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B4CBC-6811-41E1-9A99-81416C84EE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18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FE08-CF6B-455C-B8E8-71C0FB3AFCB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7F3C-B770-4F0F-A3DA-925B86AB8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6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FE08-CF6B-455C-B8E8-71C0FB3AFCB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7F3C-B770-4F0F-A3DA-925B86AB8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22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FE08-CF6B-455C-B8E8-71C0FB3AFCB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7F3C-B770-4F0F-A3DA-925B86AB8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8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FE08-CF6B-455C-B8E8-71C0FB3AFCB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7F3C-B770-4F0F-A3DA-925B86AB8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3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FE08-CF6B-455C-B8E8-71C0FB3AFCB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7F3C-B770-4F0F-A3DA-925B86AB8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51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FE08-CF6B-455C-B8E8-71C0FB3AFCB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7F3C-B770-4F0F-A3DA-925B86AB8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FE08-CF6B-455C-B8E8-71C0FB3AFCB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7F3C-B770-4F0F-A3DA-925B86AB8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1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FE08-CF6B-455C-B8E8-71C0FB3AFCB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7F3C-B770-4F0F-A3DA-925B86AB8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8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FE08-CF6B-455C-B8E8-71C0FB3AFCB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7F3C-B770-4F0F-A3DA-925B86AB8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7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FE08-CF6B-455C-B8E8-71C0FB3AFCB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7F3C-B770-4F0F-A3DA-925B86AB8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0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FE08-CF6B-455C-B8E8-71C0FB3AFCB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7F3C-B770-4F0F-A3DA-925B86AB8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4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9FE08-CF6B-455C-B8E8-71C0FB3AFCB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A7F3C-B770-4F0F-A3DA-925B86AB8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2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5393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539345"/>
            <a:ext cx="1219200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5393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52945" y="443345"/>
            <a:ext cx="8257310" cy="156966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62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4055"/>
            <a:ext cx="12192000" cy="65393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539345"/>
            <a:ext cx="1219200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26873" y="263236"/>
            <a:ext cx="3616036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762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(Lan Card)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383" y="1267543"/>
            <a:ext cx="246697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070" y="1267543"/>
            <a:ext cx="197167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831" y="1267544"/>
            <a:ext cx="2143125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3628159"/>
            <a:ext cx="1219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Local Area Network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Card।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একসাথে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অবশ্যই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নেটওর্য়াক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অবশ্যই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কার্ডের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(Lan Card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নেটওর্য়াকের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ICT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পাঠাতে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কিংবা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কার্ডের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কার্ডের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ইন্টারপ্রেটারের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02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5393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539345"/>
            <a:ext cx="1219200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44981" y="0"/>
            <a:ext cx="4959927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ল্যান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কার্ড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(Lan Card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প্রকারভেদ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21527" y="1077218"/>
            <a:ext cx="6733309" cy="1847850"/>
            <a:chOff x="2521527" y="1077218"/>
            <a:chExt cx="6733309" cy="1847850"/>
          </a:xfrm>
        </p:grpSpPr>
        <p:sp>
          <p:nvSpPr>
            <p:cNvPr id="5" name="TextBox 4"/>
            <p:cNvSpPr txBox="1"/>
            <p:nvPr/>
          </p:nvSpPr>
          <p:spPr>
            <a:xfrm>
              <a:off x="2521527" y="1482435"/>
              <a:ext cx="28124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তারযুক্ত ল্যান কার্ড 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4944" y="1077218"/>
              <a:ext cx="3629892" cy="1847850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2521527" y="3802094"/>
            <a:ext cx="6733309" cy="1618189"/>
            <a:chOff x="2521527" y="2912247"/>
            <a:chExt cx="6733309" cy="1618189"/>
          </a:xfrm>
        </p:grpSpPr>
        <p:sp>
          <p:nvSpPr>
            <p:cNvPr id="8" name="TextBox 7"/>
            <p:cNvSpPr txBox="1"/>
            <p:nvPr/>
          </p:nvSpPr>
          <p:spPr>
            <a:xfrm>
              <a:off x="2521527" y="2925068"/>
              <a:ext cx="31034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তারবিহীন ল্যান কার্ড 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4944" y="2912247"/>
              <a:ext cx="3629892" cy="1618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9710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5393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539345"/>
            <a:ext cx="1219200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399" y="290945"/>
            <a:ext cx="2147455" cy="646331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4998" y="3588328"/>
            <a:ext cx="7592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তারযুক্ত ল্যান কার্ড ব্যবহারের সমস্যা গুলো লিখো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837" y="1421822"/>
            <a:ext cx="3602182" cy="216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5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5393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539345"/>
            <a:ext cx="1219200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61709" y="221672"/>
            <a:ext cx="1468582" cy="646331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109" y="1382592"/>
            <a:ext cx="9559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 কোন ধরনের ল্যান কার্ড ব্যবহার করবে এবং কেন?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109" y="2056735"/>
            <a:ext cx="3948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মডেমের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 কী?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109" y="2812884"/>
            <a:ext cx="2784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সিগনাল বন্ধ করে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4981" y="2826739"/>
            <a:ext cx="2770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সিগনাল প্রেরণ করে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08073" y="2812884"/>
            <a:ext cx="3422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সিগনালে বাধা প্রদান করে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88584" y="2799029"/>
            <a:ext cx="3103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সিগনাল </a:t>
            </a:r>
            <a:r>
              <a:rPr lang="en-US" sz="2400" dirty="0"/>
              <a:t> </a:t>
            </a:r>
            <a:r>
              <a:rPr lang="en-US" sz="2400" dirty="0" err="1"/>
              <a:t>চিহ্নিত</a:t>
            </a:r>
            <a:r>
              <a:rPr lang="en-US" sz="2400" dirty="0"/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36072" y="3445922"/>
            <a:ext cx="3823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 (খ)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সিগনাল প্রেরণ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0109" y="4354901"/>
            <a:ext cx="31034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ল্যান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কার্ড কয় প্রকার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899" y="5002270"/>
            <a:ext cx="1586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১ প্রকার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29245" y="5026273"/>
            <a:ext cx="1534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২ প্রকার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50226" y="5059186"/>
            <a:ext cx="181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৩ প্রকার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61262" y="5059186"/>
            <a:ext cx="1752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৪ প্রকার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899" y="5702612"/>
            <a:ext cx="36021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(খ) ২ প্রকার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92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5393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539345"/>
            <a:ext cx="1219200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2618" y="221673"/>
            <a:ext cx="6899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৪.বর্তমানে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কার্ড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2618" y="1122218"/>
            <a:ext cx="1648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মাদারবোর্ড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3818" y="1122218"/>
            <a:ext cx="1136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মডেম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2291" y="1122218"/>
            <a:ext cx="1039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সুইচ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73782" y="1122218"/>
            <a:ext cx="1136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2618" y="2196735"/>
            <a:ext cx="6525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৫.দুই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অবশ্যক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8146" y="1671934"/>
            <a:ext cx="2549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মাদারবোর্ড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9036" y="3004506"/>
            <a:ext cx="1309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রাউটার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73036" y="3004506"/>
            <a:ext cx="1156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মডেম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29891" y="3004506"/>
            <a:ext cx="1717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কার্ড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47855" y="3031912"/>
            <a:ext cx="1156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সুইচ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8146" y="3750722"/>
            <a:ext cx="2341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ল্যান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কার্ড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44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5393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539345"/>
            <a:ext cx="1219200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28656" y="290945"/>
            <a:ext cx="2189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592188" y="1679646"/>
            <a:ext cx="7545102" cy="2163474"/>
            <a:chOff x="1592188" y="1679646"/>
            <a:chExt cx="7545102" cy="216347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0364" y="1689821"/>
              <a:ext cx="2143125" cy="214312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2188" y="1679646"/>
              <a:ext cx="2857500" cy="2163474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4165" y="1699995"/>
              <a:ext cx="2143125" cy="2143125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2008909" y="4378036"/>
            <a:ext cx="6650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মাডেম কী? মডেম কিভাবে কাজ করে, বর্ণনা কর।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43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5393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539345"/>
            <a:ext cx="1219200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12214513" cy="6539345"/>
            <a:chOff x="0" y="0"/>
            <a:chExt cx="12214513" cy="653934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3901786" cy="6539345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1786" y="0"/>
              <a:ext cx="4410941" cy="653934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2727" y="0"/>
              <a:ext cx="3901786" cy="6539345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6589567" y="4003964"/>
            <a:ext cx="2923309" cy="1446550"/>
          </a:xfrm>
          <a:prstGeom prst="rect">
            <a:avLst/>
          </a:prstGeom>
          <a:solidFill>
            <a:schemeClr val="bg2">
              <a:lumMod val="50000"/>
            </a:schemeClr>
          </a:solidFill>
          <a:ln w="762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72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5393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539345"/>
            <a:ext cx="1219200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80363" y="1004455"/>
            <a:ext cx="152401" cy="50292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929747" y="1801090"/>
            <a:ext cx="152400" cy="304800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86061" y="1004455"/>
            <a:ext cx="152402" cy="502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07874" y="81125"/>
            <a:ext cx="3796145" cy="923330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55417" y="2646218"/>
            <a:ext cx="59851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আঃ রহিম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শিক্ষক(ICT)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চেমীডলু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পাড়া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বান্দরবান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বান্দরবান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Emil:md.a.rahim33@gmail.com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02" y="561109"/>
            <a:ext cx="2206327" cy="1977634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solidFill>
              <a:srgbClr val="FF0000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6442377" y="2538743"/>
            <a:ext cx="580504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৮ম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নেটওর্য়াক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সংশ্লিট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531" y="392432"/>
            <a:ext cx="2468732" cy="214631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6934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5393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539345"/>
            <a:ext cx="1219200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782" y="1219200"/>
            <a:ext cx="8340436" cy="53201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74362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 কী ধরনের যন্ত্র ব্যবহার করে এক এক অন্য যন্ত্রের সাথে সংযোগ হয়েছে?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41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5393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539345"/>
            <a:ext cx="1219200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0" y="1191491"/>
            <a:ext cx="12192000" cy="5347854"/>
            <a:chOff x="3616036" y="1648691"/>
            <a:chExt cx="5943600" cy="2999509"/>
          </a:xfrm>
          <a:solidFill>
            <a:srgbClr val="00B0F0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6036" y="1648691"/>
              <a:ext cx="3139787" cy="2999509"/>
            </a:xfrm>
            <a:prstGeom prst="rect">
              <a:avLst/>
            </a:prstGeom>
            <a:grpFill/>
            <a:ln w="76200">
              <a:solidFill>
                <a:srgbClr val="FF0000"/>
              </a:solidFill>
            </a:ln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4482" y="1648691"/>
              <a:ext cx="2795154" cy="2999509"/>
            </a:xfrm>
            <a:prstGeom prst="rect">
              <a:avLst/>
            </a:prstGeom>
            <a:grpFill/>
            <a:ln w="76200">
              <a:solidFill>
                <a:srgbClr val="FF0000"/>
              </a:solidFill>
            </a:ln>
          </p:spPr>
        </p:pic>
      </p:grpSp>
      <p:sp>
        <p:nvSpPr>
          <p:cNvPr id="12" name="TextBox 11"/>
          <p:cNvSpPr txBox="1"/>
          <p:nvPr/>
        </p:nvSpPr>
        <p:spPr>
          <a:xfrm>
            <a:off x="1745674" y="221673"/>
            <a:ext cx="9088582" cy="769441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76200">
            <a:solidFill>
              <a:srgbClr val="FFFF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বিষয়ঃ-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নেটওর্য়াক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সংশ্লিট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96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5393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539345"/>
            <a:ext cx="1219200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35236" y="304800"/>
            <a:ext cx="1842655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99309" y="1379041"/>
            <a:ext cx="84097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শিক্ষার্থীরা.........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মডেম (Modem)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মডেম (Modem)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কাজ করার প্রক্রিয়া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ল্যান কার্ড (Lan Cad)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65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"/>
            <a:ext cx="12192000" cy="65393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539345"/>
            <a:ext cx="1219200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3178" y="3285063"/>
            <a:ext cx="11845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330411" y="-1"/>
            <a:ext cx="4286251" cy="2699764"/>
            <a:chOff x="4330411" y="-1"/>
            <a:chExt cx="4286251" cy="2699764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3536" y="0"/>
              <a:ext cx="2143125" cy="214312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0411" y="-1"/>
              <a:ext cx="2143125" cy="2143125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4330412" y="1930322"/>
              <a:ext cx="42862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মডেম(Modem)</a:t>
              </a: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96188" y="2612714"/>
            <a:ext cx="10799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ইন্টারনেটের মাধ্যমে নেটওর্য়াকে যুক্ত থাকার জন্য অন্যতম গুরুত্বপূর্ণ যন্ত্রটিই হলো মডেম(Modem)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6188" y="3769311"/>
            <a:ext cx="98090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Modulator-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Mo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Demodulator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Dem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সমন্বয়ে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Modem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মডেম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সংযুক্ত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তারবিহীন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(Wireless)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5393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539345"/>
            <a:ext cx="1219200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5636" y="152399"/>
            <a:ext cx="1136072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পাঠানোর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সিগনাল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মডেম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নেটওর্য়াক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(Network Device),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সিগনালকে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রূপান্তর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Network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Network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সিগনালকে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রূপান্তর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প্রেরণ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421" y="3665534"/>
            <a:ext cx="830779" cy="830779"/>
          </a:xfrm>
          <a:prstGeom prst="rect">
            <a:avLst/>
          </a:prstGeom>
        </p:spPr>
      </p:pic>
      <p:pic>
        <p:nvPicPr>
          <p:cNvPr id="6" name="Picture 2" descr="http://3.bp.blogspot.com/-_hikiJ2pbcw/UuKxPeaEIJI/AAAAAAAABXE/e83a_RfEv5s/s1600/router_f016-20120119084313-0000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632" y="3490344"/>
            <a:ext cx="1244568" cy="118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img2.wikia.nocookie.net/__cb20100421004434/gtawiki/images/c/c9/Computer_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32" y="3439113"/>
            <a:ext cx="1089115" cy="112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 bwMode="auto">
          <a:xfrm>
            <a:off x="2092036" y="4002826"/>
            <a:ext cx="5867981" cy="78096"/>
          </a:xfrm>
          <a:prstGeom prst="line">
            <a:avLst/>
          </a:prstGeom>
          <a:ln/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69607" y="3668376"/>
            <a:ext cx="18218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এনালগ 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34613" y="3764047"/>
            <a:ext cx="1482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00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3534" y="-1"/>
            <a:ext cx="12192000" cy="65393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539345"/>
            <a:ext cx="1219200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87637" y="1274618"/>
            <a:ext cx="1260763" cy="769441"/>
          </a:xfrm>
          <a:prstGeom prst="rect">
            <a:avLst/>
          </a:prstGeom>
          <a:solidFill>
            <a:srgbClr val="FFFF00"/>
          </a:solid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মডেম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946075" y="2145593"/>
            <a:ext cx="41562" cy="1124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1342160" y="3071330"/>
            <a:ext cx="5017076" cy="1628775"/>
            <a:chOff x="1522269" y="3275733"/>
            <a:chExt cx="5017076" cy="1628775"/>
          </a:xfrm>
        </p:grpSpPr>
        <p:sp>
          <p:nvSpPr>
            <p:cNvPr id="20" name="TextBox 19"/>
            <p:cNvSpPr txBox="1"/>
            <p:nvPr/>
          </p:nvSpPr>
          <p:spPr>
            <a:xfrm>
              <a:off x="4322619" y="3373056"/>
              <a:ext cx="221672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Internal </a:t>
              </a:r>
            </a:p>
            <a:p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কম্পিউটারের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ভিতরে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থাকে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2269" y="3275733"/>
              <a:ext cx="2800350" cy="1628775"/>
            </a:xfrm>
            <a:prstGeom prst="rect">
              <a:avLst/>
            </a:prstGeom>
          </p:spPr>
        </p:pic>
      </p:grpSp>
      <p:cxnSp>
        <p:nvCxnSpPr>
          <p:cNvPr id="29" name="Straight Arrow Connector 28"/>
          <p:cNvCxnSpPr/>
          <p:nvPr/>
        </p:nvCxnSpPr>
        <p:spPr>
          <a:xfrm>
            <a:off x="6248400" y="2044059"/>
            <a:ext cx="0" cy="12256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6039935" y="2955061"/>
            <a:ext cx="5985595" cy="1685930"/>
            <a:chOff x="5844888" y="3324394"/>
            <a:chExt cx="5985595" cy="1685930"/>
          </a:xfrm>
        </p:grpSpPr>
        <p:sp>
          <p:nvSpPr>
            <p:cNvPr id="30" name="TextBox 29"/>
            <p:cNvSpPr txBox="1"/>
            <p:nvPr/>
          </p:nvSpPr>
          <p:spPr>
            <a:xfrm>
              <a:off x="5844888" y="3440664"/>
              <a:ext cx="364374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External</a:t>
              </a:r>
            </a:p>
            <a:p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কম্পিউটারের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বাহিরে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থাকে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63508" y="3324394"/>
              <a:ext cx="2466975" cy="1531452"/>
            </a:xfrm>
            <a:prstGeom prst="rect">
              <a:avLst/>
            </a:prstGeom>
          </p:spPr>
        </p:pic>
      </p:grpSp>
      <p:sp>
        <p:nvSpPr>
          <p:cNvPr id="34" name="Rectangle 33"/>
          <p:cNvSpPr/>
          <p:nvPr/>
        </p:nvSpPr>
        <p:spPr>
          <a:xfrm>
            <a:off x="9785463" y="4486513"/>
            <a:ext cx="45719" cy="921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5832765" y="4937440"/>
            <a:ext cx="6012871" cy="1601904"/>
            <a:chOff x="5832765" y="4937440"/>
            <a:chExt cx="6012871" cy="1601904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97694" y="4937440"/>
              <a:ext cx="3247942" cy="1601904"/>
            </a:xfrm>
            <a:prstGeom prst="rect">
              <a:avLst/>
            </a:prstGeom>
          </p:spPr>
        </p:pic>
        <p:sp>
          <p:nvSpPr>
            <p:cNvPr id="36" name="TextBox 35"/>
            <p:cNvSpPr txBox="1"/>
            <p:nvPr/>
          </p:nvSpPr>
          <p:spPr>
            <a:xfrm>
              <a:off x="5832765" y="5408012"/>
              <a:ext cx="22998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ক্যাবল দ্বারা যুক্ত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978727" y="277091"/>
            <a:ext cx="450272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মডেম(Modem)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08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"/>
            <a:ext cx="12192000" cy="65393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539345"/>
            <a:ext cx="1219200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08763" y="263236"/>
            <a:ext cx="2105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মডেমের পূর্বে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812473" y="1111247"/>
            <a:ext cx="6331527" cy="2048846"/>
            <a:chOff x="2812473" y="1111247"/>
            <a:chExt cx="6331527" cy="204884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1520" y="1111247"/>
              <a:ext cx="3000375" cy="15240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812473" y="2636873"/>
              <a:ext cx="63315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স্বল্প গতির ডায়াল- আপ মডেম। বর্তমানে এর ব্যবহার নেই 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849091" y="3269672"/>
            <a:ext cx="1842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বর্তমানে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044444" y="4148477"/>
            <a:ext cx="7510246" cy="2247288"/>
            <a:chOff x="4044444" y="4148477"/>
            <a:chExt cx="7510246" cy="2247288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4156111"/>
              <a:ext cx="2143125" cy="214312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4444" y="4148477"/>
              <a:ext cx="2143125" cy="2247288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8534399" y="4516641"/>
              <a:ext cx="302029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বর্তমানে প্রচুর পরিমানে DSL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এবং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wi-fi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Modem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ব্যবহার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হচ্ছে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482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</TotalTime>
  <Words>476</Words>
  <Application>Microsoft Office PowerPoint</Application>
  <PresentationFormat>Widescreen</PresentationFormat>
  <Paragraphs>76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87</cp:revision>
  <dcterms:created xsi:type="dcterms:W3CDTF">2020-11-29T16:20:42Z</dcterms:created>
  <dcterms:modified xsi:type="dcterms:W3CDTF">2020-12-02T10:03:48Z</dcterms:modified>
</cp:coreProperties>
</file>