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3" r:id="rId4"/>
    <p:sldId id="257" r:id="rId5"/>
    <p:sldId id="258" r:id="rId6"/>
    <p:sldId id="300" r:id="rId7"/>
    <p:sldId id="297" r:id="rId8"/>
    <p:sldId id="268" r:id="rId9"/>
    <p:sldId id="298" r:id="rId10"/>
    <p:sldId id="299" r:id="rId11"/>
    <p:sldId id="259" r:id="rId12"/>
    <p:sldId id="296" r:id="rId13"/>
    <p:sldId id="293" r:id="rId14"/>
    <p:sldId id="295" r:id="rId15"/>
    <p:sldId id="283" r:id="rId1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mon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2718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80973-62F0-44F0-ABAD-BF48D07B94A8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F1EA-1A78-49BC-9FEA-0B6CF9267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F1EA-1A78-49BC-9FEA-0B6CF92672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95300" y="3699804"/>
            <a:ext cx="899795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95300" y="1433732"/>
            <a:ext cx="899795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85595" y="3550126"/>
            <a:ext cx="32194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00955" y="3550126"/>
            <a:ext cx="32194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918710" y="3526302"/>
            <a:ext cx="4953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5300" y="1524000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3505200"/>
            <a:ext cx="85852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4958864"/>
            <a:ext cx="85852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42950" y="4916993"/>
            <a:ext cx="85852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4398264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398264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399593"/>
            <a:ext cx="4376870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95300" y="2201896"/>
            <a:ext cx="437515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5037270" y="2201896"/>
            <a:ext cx="437515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5448"/>
            <a:ext cx="8915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5035550" y="1399593"/>
            <a:ext cx="4376870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09857" y="2180219"/>
            <a:ext cx="406146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51120" y="2180219"/>
            <a:ext cx="406146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95300" y="457200"/>
            <a:ext cx="67691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46950" y="1600200"/>
            <a:ext cx="2149602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7346950" y="457200"/>
            <a:ext cx="21463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850" y="457200"/>
            <a:ext cx="222885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457200"/>
            <a:ext cx="652145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1850" y="1600200"/>
            <a:ext cx="222885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95300" y="1447800"/>
            <a:ext cx="89154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273800" y="6203667"/>
            <a:ext cx="28067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291381-7157-44A4-8A07-8928FF25FC06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311400" y="6203667"/>
            <a:ext cx="387985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111456" y="6181531"/>
            <a:ext cx="6604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30622E-2E88-4411-B547-AFCCFF40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blackWhite">
          <a:xfrm>
            <a:off x="2438400" y="838200"/>
            <a:ext cx="4963886" cy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16716" y="3810000"/>
            <a:ext cx="499848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</a:rPr>
              <a:t>¯^</a:t>
            </a:r>
            <a:r>
              <a:rPr lang="en-US" sz="1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</a:rPr>
              <a:t>vMZg</a:t>
            </a:r>
            <a:endParaRPr lang="en-US" sz="1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533400" y="381000"/>
            <a:ext cx="8763000" cy="838200"/>
          </a:xfrm>
          <a:prstGeom prst="ribbon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djvdj</a:t>
            </a:r>
            <a:endParaRPr lang="en-US" sz="32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8610600" cy="434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wó‡Kvb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ch©v‡jvPbv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cÖZxqgvb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Acwimxg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g¨v‡jgb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e‡jbt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cjvkx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LÛ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Ab¨w`‡K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mycwiKwíZ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×|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wePv‡i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cjvkx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my`yi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cÖmvix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Bs‡iR‡`i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fiZe‡l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civRq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N‡U|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Bs‡iR‡`i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R‡qi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kÖôZ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cÖgvwYZ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fviZe‡l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Aciv‡Rq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Avwef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©~Z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w÷‡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fvZie‡l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e„wUk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gw³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Dš’v‡b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cjvkx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©|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cjvkxi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evsjvq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Avwacv‡Z¨i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myPbv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vqxfv‡e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evsjvq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fvi‡Z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wbi¼zk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AvwacZ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&amp;¨ 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vc‡bi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c_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myMg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533400" y="457200"/>
            <a:ext cx="8763000" cy="838200"/>
          </a:xfrm>
          <a:prstGeom prst="ribbon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djvdj</a:t>
            </a:r>
            <a:endParaRPr lang="en-US" sz="32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752600"/>
            <a:ext cx="8610600" cy="41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e‡l©i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fŠg‡Z¡i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ûgwK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iæc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G cÖm‡½ µ‡g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e‡jbt-Òe·v‡ii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djvd‡ji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e‡l©i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wbf©jkxj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Kv¤úvbxi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Iqvwb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wbis¼zk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AvwacvZ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ev¯Í‡e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fŠg‡Z¡i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mvwgj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‡×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Kv¤úvbxi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weR‡qi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fvi‡Z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ivRbxwZ‡Z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AwØZxq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Aciv‡Rq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Avwef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©~Z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gyNj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Kb‡dWv‡ik‡bi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A½ kw³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Kv¤úvbx‡K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Kv¤úvbxi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Iqvwb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kvlb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Kv¤úvbxi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Kg©Pvixiv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evwY‡R¨I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GK”QÎ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AvwacZ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we¯Ívi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819400" y="685800"/>
            <a:ext cx="3810000" cy="9906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1600200"/>
            <a:ext cx="6324600" cy="32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cÿvcU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819400" y="685800"/>
            <a:ext cx="3810000" cy="9906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</a:rPr>
              <a:t>g~j¨vqb</a:t>
            </a:r>
            <a:endParaRPr lang="en-US" sz="4400" dirty="0">
              <a:solidFill>
                <a:srgbClr val="7030A0"/>
              </a:solidFill>
              <a:latin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514600"/>
            <a:ext cx="5791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× KZ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msNwUZ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Kv‡mg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mbvcwZi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civwRZ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n‡qwQ‡jb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?        </a:t>
            </a:r>
          </a:p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Kv‡mg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g„Z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‚¨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eiY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0400" y="2438400"/>
            <a:ext cx="24384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DËit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1764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mv‡j</a:t>
            </a:r>
            <a:endParaRPr lang="en-US" sz="2700" dirty="0" smtClean="0">
              <a:latin typeface="SutonnyMJ" pitchFamily="2" charset="0"/>
              <a:cs typeface="SutonnyMJ" pitchFamily="2" charset="0"/>
            </a:endParaRPr>
          </a:p>
          <a:p>
            <a:endParaRPr lang="en-US" sz="27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DËit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gyb‡ivi</a:t>
            </a:r>
            <a:endParaRPr lang="en-US" sz="27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DËit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1777 </a:t>
            </a:r>
            <a:r>
              <a:rPr lang="en-US" sz="2700" dirty="0" err="1" smtClean="0">
                <a:latin typeface="SutonnyMJ" pitchFamily="2" charset="0"/>
                <a:cs typeface="SutonnyMJ" pitchFamily="2" charset="0"/>
              </a:rPr>
              <a:t>mv‡j</a:t>
            </a:r>
            <a:endParaRPr lang="en-US" sz="27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819400" y="685800"/>
            <a:ext cx="3810000" cy="9906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কাজঃ-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514600"/>
            <a:ext cx="8229600" cy="32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3581400"/>
            <a:ext cx="670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</a:rPr>
              <a:t>mKj‡K</a:t>
            </a:r>
            <a:r>
              <a:rPr lang="en-US" sz="66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</a:rPr>
              <a:t>ab¨ev</a:t>
            </a:r>
            <a:r>
              <a:rPr lang="en-US" sz="6600" dirty="0" smtClean="0">
                <a:solidFill>
                  <a:srgbClr val="7030A0"/>
                </a:solidFill>
                <a:latin typeface="SutonnyMJ" pitchFamily="2" charset="0"/>
              </a:rPr>
              <a:t>`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533400"/>
            <a:ext cx="7010400" cy="3124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81001" y="609600"/>
            <a:ext cx="9062544" cy="1219200"/>
          </a:xfrm>
          <a:prstGeom prst="ribb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</a:rPr>
              <a:t>wkÿK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</a:rPr>
              <a:t>cwiwPwZ</a:t>
            </a:r>
            <a:endParaRPr lang="en-US" sz="5400" dirty="0" smtClean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981200"/>
            <a:ext cx="1676400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4343400"/>
            <a:ext cx="4953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Aveyj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evmvi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†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gvt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mygb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miKvi</a:t>
            </a:r>
            <a:endParaRPr lang="en-US" sz="16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RinkiyMJ" pitchFamily="2" charset="0"/>
            </a:endParaRPr>
          </a:p>
          <a:p>
            <a:pPr algn="ctr"/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cÖfvlK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(</a:t>
            </a:r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BwZnvm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wefvM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)</a:t>
            </a:r>
          </a:p>
          <a:p>
            <a:pPr algn="ctr"/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`</a:t>
            </a:r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yM©vnvUv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wWwMÖ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K‡jR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,</a:t>
            </a:r>
          </a:p>
          <a:p>
            <a:pPr algn="ctr"/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MveZjx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, </a:t>
            </a:r>
            <a:r>
              <a:rPr lang="en-US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e¸ov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।</a:t>
            </a:r>
            <a:endParaRPr lang="bn-BD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মোবাইল-01719-328755</a:t>
            </a:r>
          </a:p>
          <a:p>
            <a:pPr algn="ctr"/>
            <a:r>
              <a:rPr lang="bn-IN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abmsarkersumon@gmail.com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9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45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35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81001" y="609600"/>
            <a:ext cx="9062544" cy="1219200"/>
          </a:xfrm>
          <a:prstGeom prst="ribb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</a:rPr>
              <a:t>cvV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</a:rPr>
              <a:t>cwiwPwZ</a:t>
            </a:r>
            <a:endParaRPr lang="en-US" sz="5400" dirty="0" smtClean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743201"/>
            <a:ext cx="8458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0"/>
                <a:solidFill>
                  <a:srgbClr val="FFFF00"/>
                </a:solidFill>
                <a:latin typeface="SutonnyMJ" pitchFamily="2" charset="0"/>
                <a:cs typeface="RinkiyMJ" pitchFamily="2" charset="0"/>
              </a:rPr>
              <a:t>BwZnvm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cÖ_g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cÎ</a:t>
            </a:r>
            <a:endParaRPr lang="en-US" sz="20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RinkiyMJ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rgbClr val="0070C0"/>
                </a:solidFill>
                <a:latin typeface="SutonnyMJ" pitchFamily="2" charset="0"/>
                <a:cs typeface="RinkiyMJ" pitchFamily="2" charset="0"/>
              </a:rPr>
              <a:t>GKv`k</a:t>
            </a:r>
            <a:r>
              <a:rPr lang="en-US" sz="48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‡</a:t>
            </a:r>
            <a:r>
              <a:rPr lang="en-US" sz="4800" b="1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kÖbx</a:t>
            </a:r>
            <a:endParaRPr lang="en-US" sz="3600" b="1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RinkiyMJ" pitchFamily="2" charset="0"/>
            </a:endParaRPr>
          </a:p>
          <a:p>
            <a:pPr algn="ctr"/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Aa¨vqt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cÖ_g</a:t>
            </a:r>
            <a:endParaRPr lang="en-US" sz="4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RinkiyMJ" pitchFamily="2" charset="0"/>
            </a:endParaRPr>
          </a:p>
          <a:p>
            <a:pPr algn="ctr"/>
            <a:r>
              <a:rPr lang="en-US" sz="3600" b="1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Av‡jvP</a:t>
            </a:r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¨ </a:t>
            </a:r>
            <a:r>
              <a:rPr lang="en-US" sz="3600" b="1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welqt</a:t>
            </a:r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×| G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RinkiyMJ" pitchFamily="2" charset="0"/>
              </a:rPr>
              <a:t>|</a:t>
            </a:r>
            <a:endParaRPr lang="en-US" sz="3200" dirty="0">
              <a:ln w="0" cmpd="tri"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9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Callout 7"/>
          <p:cNvSpPr/>
          <p:nvPr/>
        </p:nvSpPr>
        <p:spPr>
          <a:xfrm>
            <a:off x="1828800" y="685800"/>
            <a:ext cx="6172200" cy="1600200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u="sng" dirty="0" err="1">
                <a:solidFill>
                  <a:srgbClr val="C00000"/>
                </a:solidFill>
                <a:latin typeface="SutonnyMJ" pitchFamily="2" charset="0"/>
              </a:rPr>
              <a:t>wkLb</a:t>
            </a:r>
            <a:r>
              <a:rPr lang="en-US" sz="8000" b="1" u="sng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8000" b="1" u="sng" dirty="0" err="1" smtClean="0">
                <a:solidFill>
                  <a:srgbClr val="C00000"/>
                </a:solidFill>
                <a:latin typeface="SutonnyMJ" pitchFamily="2" charset="0"/>
              </a:rPr>
              <a:t>dj</a:t>
            </a:r>
            <a:endParaRPr lang="en-US" sz="8000" dirty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835057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rgbClr val="FFC00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cÖÿvcU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gxi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Kvwmg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KzwVi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K‡iwQj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gxi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Kv‡m‡gi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†`k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cÖ‡gi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e·vi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endParaRPr lang="as-IN" sz="28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2286000"/>
            <a:ext cx="8458200" cy="396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914400" y="152400"/>
            <a:ext cx="8382000" cy="7620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G‡mv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Rvbvi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Kwit</a:t>
            </a:r>
            <a:endParaRPr lang="en-US" sz="3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0" y="3733800"/>
            <a:ext cx="4191000" cy="26670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66800" y="990600"/>
            <a:ext cx="4114800" cy="25908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410200" y="990600"/>
            <a:ext cx="4114800" cy="2667000"/>
            <a:chOff x="5410200" y="990600"/>
            <a:chExt cx="4114800" cy="2667000"/>
          </a:xfrm>
        </p:grpSpPr>
        <p:sp>
          <p:nvSpPr>
            <p:cNvPr id="11" name="Rounded Rectangle 10"/>
            <p:cNvSpPr/>
            <p:nvPr/>
          </p:nvSpPr>
          <p:spPr>
            <a:xfrm>
              <a:off x="5410200" y="990600"/>
              <a:ext cx="4114800" cy="2590800"/>
            </a:xfrm>
            <a:prstGeom prst="roundRect">
              <a:avLst/>
            </a:prstGeom>
            <a:blipFill>
              <a:blip r:embed="rId5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Terminator 15"/>
            <p:cNvSpPr/>
            <p:nvPr/>
          </p:nvSpPr>
          <p:spPr>
            <a:xfrm>
              <a:off x="5638800" y="3124200"/>
              <a:ext cx="3657600" cy="5334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gxi</a:t>
              </a:r>
              <a:r>
                <a:rPr lang="en-US" sz="28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Kvwmg</a:t>
              </a:r>
              <a:endParaRPr lang="en-US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66800" y="3810000"/>
            <a:ext cx="4114800" cy="2590800"/>
            <a:chOff x="1066800" y="990600"/>
            <a:chExt cx="4114800" cy="2590800"/>
          </a:xfrm>
        </p:grpSpPr>
        <p:sp>
          <p:nvSpPr>
            <p:cNvPr id="22" name="Rounded Rectangle 21"/>
            <p:cNvSpPr/>
            <p:nvPr/>
          </p:nvSpPr>
          <p:spPr>
            <a:xfrm>
              <a:off x="1066800" y="990600"/>
              <a:ext cx="4114800" cy="2590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371600" y="3200400"/>
              <a:ext cx="3581400" cy="3810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e·vi</a:t>
              </a:r>
              <a:r>
                <a:rPr lang="en-US" sz="24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hy</a:t>
              </a:r>
              <a:r>
                <a:rPr lang="en-US" sz="24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‡×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Bs‡iR‡`i</a:t>
              </a:r>
              <a:r>
                <a:rPr lang="en-US" sz="24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Ae¯’vb</a:t>
              </a:r>
              <a:endParaRPr lang="en-US" sz="24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914400" y="457200"/>
            <a:ext cx="8077200" cy="1371600"/>
          </a:xfrm>
          <a:prstGeom prst="flowChartDecisio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cUf~wg</a:t>
            </a:r>
            <a:endParaRPr lang="en-US" sz="48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286000"/>
            <a:ext cx="8458200" cy="396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১৭৬০ </a:t>
            </a:r>
            <a:r>
              <a:rPr lang="en-US" sz="2200" dirty="0" err="1" smtClean="0">
                <a:solidFill>
                  <a:schemeClr val="tx1"/>
                </a:solidFill>
              </a:rPr>
              <a:t>সালে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ক্লাইভ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বিলেত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চলে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যান</a:t>
            </a:r>
            <a:r>
              <a:rPr lang="en-US" sz="2200" dirty="0" smtClean="0">
                <a:solidFill>
                  <a:schemeClr val="tx1"/>
                </a:solidFill>
              </a:rPr>
              <a:t>।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ক্লাইভের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মতো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পৃষ্ঠপোষক</a:t>
            </a:r>
            <a:r>
              <a:rPr lang="en-US" sz="2200" dirty="0" smtClean="0">
                <a:solidFill>
                  <a:schemeClr val="tx1"/>
                </a:solidFill>
              </a:rPr>
              <a:t> ও </a:t>
            </a:r>
            <a:r>
              <a:rPr lang="en-US" sz="2200" dirty="0" err="1" smtClean="0">
                <a:solidFill>
                  <a:schemeClr val="tx1"/>
                </a:solidFill>
              </a:rPr>
              <a:t>অভিভাবক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হারিয়ে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মীরজাফর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অসহায</a:t>
            </a:r>
            <a:r>
              <a:rPr lang="en-US" sz="2200" dirty="0" smtClean="0">
                <a:solidFill>
                  <a:schemeClr val="tx1"/>
                </a:solidFill>
              </a:rPr>
              <a:t>় </a:t>
            </a:r>
            <a:r>
              <a:rPr lang="en-US" sz="2200" dirty="0" err="1" smtClean="0">
                <a:solidFill>
                  <a:schemeClr val="tx1"/>
                </a:solidFill>
              </a:rPr>
              <a:t>হয়ে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পড়েন</a:t>
            </a:r>
            <a:r>
              <a:rPr lang="en-US" sz="2200" dirty="0" smtClean="0">
                <a:solidFill>
                  <a:schemeClr val="tx1"/>
                </a:solidFill>
              </a:rPr>
              <a:t>। </a:t>
            </a:r>
            <a:r>
              <a:rPr lang="en-US" sz="2200" dirty="0" err="1" smtClean="0">
                <a:solidFill>
                  <a:schemeClr val="tx1"/>
                </a:solidFill>
              </a:rPr>
              <a:t>তা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ছাড়া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খড়কুটো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ধরে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বাঁচার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লক্ষ্যে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ওলন্দাজদের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সাথে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ষড়যন্ত্র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করার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তিনি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বিশ্বাস</a:t>
            </a:r>
            <a:r>
              <a:rPr lang="en-US" sz="2200" dirty="0" smtClean="0">
                <a:solidFill>
                  <a:schemeClr val="tx1"/>
                </a:solidFill>
              </a:rPr>
              <a:t> ও </a:t>
            </a:r>
            <a:r>
              <a:rPr lang="en-US" sz="2200" dirty="0" err="1" smtClean="0">
                <a:solidFill>
                  <a:schemeClr val="tx1"/>
                </a:solidFill>
              </a:rPr>
              <a:t>সমর্থন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হারিয়েছিলেন</a:t>
            </a:r>
            <a:r>
              <a:rPr lang="en-US" sz="2200" dirty="0" smtClean="0">
                <a:solidFill>
                  <a:schemeClr val="tx1"/>
                </a:solidFill>
              </a:rPr>
              <a:t>।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পুনঃপুন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টাকার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দাবি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মেটাতে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পারছিলেন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না</a:t>
            </a:r>
            <a:r>
              <a:rPr lang="en-US" sz="2200" dirty="0" smtClean="0">
                <a:solidFill>
                  <a:schemeClr val="tx1"/>
                </a:solidFill>
              </a:rPr>
              <a:t>। </a:t>
            </a:r>
            <a:r>
              <a:rPr lang="en-US" sz="2200" dirty="0" err="1" smtClean="0">
                <a:solidFill>
                  <a:schemeClr val="tx1"/>
                </a:solidFill>
              </a:rPr>
              <a:t>সে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জন্য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ইংরেজ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কর্তৃপক্ষ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হলওয়েল</a:t>
            </a:r>
            <a:r>
              <a:rPr lang="en-US" sz="2200" dirty="0" smtClean="0">
                <a:solidFill>
                  <a:schemeClr val="tx1"/>
                </a:solidFill>
              </a:rPr>
              <a:t> ও </a:t>
            </a:r>
            <a:r>
              <a:rPr lang="en-US" sz="2200" dirty="0" err="1" smtClean="0">
                <a:solidFill>
                  <a:schemeClr val="tx1"/>
                </a:solidFill>
              </a:rPr>
              <a:t>ভেনসিটার্ট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মীরজাফরকে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সরিয়ে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তার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জামাতা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মীর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কাসিমকে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মসনদে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বসানোর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পরিকল্পনা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করে</a:t>
            </a:r>
            <a:r>
              <a:rPr lang="en-US" sz="2200" dirty="0" smtClean="0">
                <a:solidFill>
                  <a:schemeClr val="tx1"/>
                </a:solidFill>
              </a:rPr>
              <a:t>।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তাদের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পরিকল্পনা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অনুযায়ী</a:t>
            </a:r>
            <a:r>
              <a:rPr lang="en-US" sz="2200" dirty="0" smtClean="0">
                <a:solidFill>
                  <a:schemeClr val="tx1"/>
                </a:solidFill>
              </a:rPr>
              <a:t> ১৭৬০ </a:t>
            </a:r>
            <a:r>
              <a:rPr lang="en-US" sz="2200" dirty="0" err="1" smtClean="0">
                <a:solidFill>
                  <a:schemeClr val="tx1"/>
                </a:solidFill>
              </a:rPr>
              <a:t>সালের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অক্টোবরে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মীর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কাসিমকে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মসনদে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বসায</a:t>
            </a:r>
            <a:r>
              <a:rPr lang="en-US" sz="2200" dirty="0" smtClean="0">
                <a:solidFill>
                  <a:schemeClr val="tx1"/>
                </a:solidFill>
              </a:rPr>
              <a:t>়।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নবাবীর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বিনিময়ে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মীর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কাসিম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ইংরেজ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প্রধানদের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বহু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অর্থ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উপঢৌকন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দেন</a:t>
            </a:r>
            <a:r>
              <a:rPr lang="en-US" sz="2200" dirty="0" smtClean="0">
                <a:solidFill>
                  <a:schemeClr val="tx1"/>
                </a:solidFill>
              </a:rPr>
              <a:t>। </a:t>
            </a:r>
            <a:r>
              <a:rPr lang="en-US" sz="2200" dirty="0" err="1" smtClean="0">
                <a:solidFill>
                  <a:schemeClr val="tx1"/>
                </a:solidFill>
              </a:rPr>
              <a:t>তা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ছাড়া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বর্ধমান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মেদেনীপুর</a:t>
            </a:r>
            <a:r>
              <a:rPr lang="en-US" sz="2200" dirty="0" smtClean="0">
                <a:solidFill>
                  <a:schemeClr val="tx1"/>
                </a:solidFill>
              </a:rPr>
              <a:t> ও </a:t>
            </a:r>
            <a:r>
              <a:rPr lang="en-US" sz="2200" dirty="0" err="1" smtClean="0">
                <a:solidFill>
                  <a:schemeClr val="tx1"/>
                </a:solidFill>
              </a:rPr>
              <a:t>চট্টগ্রাম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জেলা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কোম্পানিকে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দান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করে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দিতে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বাধ্য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হন</a:t>
            </a:r>
            <a:r>
              <a:rPr lang="en-US" sz="2200" dirty="0" smtClean="0">
                <a:solidFill>
                  <a:schemeClr val="tx1"/>
                </a:solidFill>
              </a:rPr>
              <a:t>।</a:t>
            </a:r>
            <a:endParaRPr lang="en-US" sz="2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209800" y="1066800"/>
            <a:ext cx="4876800" cy="4743189"/>
          </a:xfrm>
          <a:prstGeom prst="ellipse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733800" y="533400"/>
            <a:ext cx="2209800" cy="990600"/>
          </a:xfrm>
          <a:prstGeom prst="roundRect">
            <a:avLst/>
          </a:prstGeom>
          <a:solidFill>
            <a:srgbClr val="271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¯^ ms¯‹vi</a:t>
            </a:r>
            <a:endParaRPr lang="en-US" sz="32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81400" y="5334000"/>
            <a:ext cx="2209800" cy="990600"/>
          </a:xfrm>
          <a:prstGeom prst="roundRect">
            <a:avLst/>
          </a:prstGeom>
          <a:solidFill>
            <a:srgbClr val="271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mg_©b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cyó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kvw¯Í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38200" y="1752600"/>
            <a:ext cx="2209800" cy="990600"/>
          </a:xfrm>
          <a:prstGeom prst="roundRect">
            <a:avLst/>
          </a:prstGeom>
          <a:solidFill>
            <a:srgbClr val="271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e¨vw³MZ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e¨emv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248400" y="1676400"/>
            <a:ext cx="2209800" cy="990600"/>
          </a:xfrm>
          <a:prstGeom prst="roundRect">
            <a:avLst/>
          </a:prstGeom>
          <a:solidFill>
            <a:srgbClr val="271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Kvwm‡gi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e¨w³Z¡ I ¯^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cÖxwZ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248400" y="3886200"/>
            <a:ext cx="2209800" cy="990600"/>
          </a:xfrm>
          <a:prstGeom prst="roundRect">
            <a:avLst/>
          </a:prstGeom>
          <a:solidFill>
            <a:srgbClr val="271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smtClean="0">
                <a:latin typeface="SutonnyMJ" pitchFamily="2" charset="0"/>
                <a:cs typeface="SutonnyMJ" pitchFamily="2" charset="0"/>
              </a:rPr>
              <a:t>ivRavbx</a:t>
            </a:r>
            <a:r>
              <a:rPr lang="bn-BD" sz="2800" b="1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2800" b="1" smtClean="0">
                <a:latin typeface="SutonnyMJ" pitchFamily="2" charset="0"/>
                <a:cs typeface="SutonnyMJ" pitchFamily="2" charset="0"/>
              </a:rPr>
              <a:t>¯’vbvšÍi</a:t>
            </a:r>
            <a:endParaRPr lang="bn-BD" sz="2800" b="1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38200" y="3962400"/>
            <a:ext cx="2209800" cy="990600"/>
          </a:xfrm>
          <a:prstGeom prst="roundRect">
            <a:avLst/>
          </a:prstGeom>
          <a:solidFill>
            <a:srgbClr val="271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ms¯‹vi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76600" y="2819400"/>
            <a:ext cx="2895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3200" b="1" dirty="0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200" b="1" dirty="0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3200" b="1" dirty="0" err="1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2718E8"/>
                </a:solidFill>
                <a:latin typeface="SutonnyMJ" pitchFamily="2" charset="0"/>
                <a:cs typeface="SutonnyMJ" pitchFamily="2" charset="0"/>
              </a:rPr>
              <a:t>KviY</a:t>
            </a:r>
            <a:endParaRPr lang="en-US" sz="3200" b="1" dirty="0">
              <a:solidFill>
                <a:srgbClr val="2718E8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6" grpId="0" animBg="1"/>
      <p:bldP spid="29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533400" y="533400"/>
            <a:ext cx="8763000" cy="838200"/>
          </a:xfrm>
          <a:prstGeom prst="ribbon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cÖevn</a:t>
            </a:r>
            <a:endParaRPr lang="en-US" sz="32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" y="3810000"/>
            <a:ext cx="84582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KvDwÝj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Kvh©Kjvc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wec`RbK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1760-62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wLªt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LvU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Ø›`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msN‡l©i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Kvwmg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AwZô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cvVbvi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KzwV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Avµgb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KzwVqvj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Gwjm‡K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nZ¨v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‡_‡K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Kvwmg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Kv¤úvbxi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×|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cvVbvi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msN‡l©i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Kvwmg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gvš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Kv‡cvqv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fvwiqv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D`qbvjvi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Bs‡iR‡`i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civwRZ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A‡hv×i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beve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myR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-D`-‡`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Šjv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gvNj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m¤ª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kvn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Avj‡gi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mvn‡h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cybivq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Bs‡iR‡`i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wjß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4000"/>
            <a:ext cx="7772400" cy="2209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533400" y="533400"/>
            <a:ext cx="8763000" cy="838200"/>
          </a:xfrm>
          <a:prstGeom prst="ribbon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cÖevn</a:t>
            </a:r>
            <a:endParaRPr lang="en-US" sz="32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" y="3810000"/>
            <a:ext cx="84582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1764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wLªt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mbvcwZ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gyb‡ivi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Kvwmg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wgÎevwnbx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kvPbxq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fv‡e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civRq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AZci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kvn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Avjg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myRv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-D`-‡`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Šjv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Bs‡iR‡`i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mwÜ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DcvqvšÍi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AvZ¥iÿv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‡_©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Kvwmg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cjvqb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cjvZK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w`jøxj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mwbœ‡KU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1777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wLªt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4000"/>
            <a:ext cx="7772400" cy="2209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solidFill>
          <a:srgbClr val="2718E8"/>
        </a:solidFill>
      </a:spPr>
      <a:bodyPr rtlCol="0" anchor="ctr"/>
      <a:lstStyle>
        <a:defPPr algn="ctr">
          <a:defRPr sz="2800" b="1" dirty="0" err="1" smtClean="0">
            <a:latin typeface="SutonnyMJ" pitchFamily="2" charset="0"/>
            <a:cs typeface="SutonnyMJ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594</TotalTime>
  <Words>864</Words>
  <Application>Microsoft Office PowerPoint</Application>
  <PresentationFormat>A4 Paper (210x297 mm)</PresentationFormat>
  <Paragraphs>82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sumon</dc:creator>
  <cp:lastModifiedBy>Sumon</cp:lastModifiedBy>
  <cp:revision>519</cp:revision>
  <dcterms:created xsi:type="dcterms:W3CDTF">2020-10-16T10:57:20Z</dcterms:created>
  <dcterms:modified xsi:type="dcterms:W3CDTF">2020-12-02T20:29:07Z</dcterms:modified>
</cp:coreProperties>
</file>