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324" r:id="rId2"/>
    <p:sldId id="341" r:id="rId3"/>
    <p:sldId id="342" r:id="rId4"/>
    <p:sldId id="325" r:id="rId5"/>
    <p:sldId id="345" r:id="rId6"/>
    <p:sldId id="343" r:id="rId7"/>
    <p:sldId id="347" r:id="rId8"/>
    <p:sldId id="358" r:id="rId9"/>
    <p:sldId id="348" r:id="rId10"/>
    <p:sldId id="349" r:id="rId11"/>
    <p:sldId id="350" r:id="rId12"/>
    <p:sldId id="359" r:id="rId13"/>
    <p:sldId id="351" r:id="rId14"/>
    <p:sldId id="357" r:id="rId15"/>
    <p:sldId id="352" r:id="rId16"/>
    <p:sldId id="353" r:id="rId17"/>
    <p:sldId id="354" r:id="rId18"/>
    <p:sldId id="355" r:id="rId19"/>
    <p:sldId id="3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দের সাথে কুশলবিনিময়ের পর শিক্ষক  শ্রেণি বিন্যাসের দিকে  নজর দিবেন ।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8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 ধন্যবাদ সহকারে শিক্ষক শ্রেণী কক্ষ ত্যাগ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3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ছবিটি</a:t>
            </a:r>
            <a:r>
              <a:rPr lang="bn-BD" b="1" baseline="0" dirty="0" smtClean="0"/>
              <a:t> দেখিয়ে শিক্ষার্থীদের কাছ থেকে পাঠ শিরোনাম বের করে আনার চেষ্টা করবেন। উত্তর দেয়ার জন্য শিক্ষার্থীদেরকে সময় দিতে পারেন।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আরও প্রশ্ন করাযায় , রসায়নশাস্ত্রে মুসলমানদের কোন অবদান আছে কিনা ? তারা হয়তো বলবে হ্যাঁ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</a:t>
            </a:r>
            <a:r>
              <a:rPr lang="bn-BD" b="1" baseline="0" dirty="0" smtClean="0"/>
              <a:t> </a:t>
            </a:r>
            <a:r>
              <a:rPr lang="bn-BD" b="1" dirty="0" smtClean="0"/>
              <a:t>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বাড়ির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কাজ খাতায় লিখে নিবেন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5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54000">
              <a:schemeClr val="accent2">
                <a:lumMod val="60000"/>
                <a:lumOff val="40000"/>
              </a:schemeClr>
            </a:gs>
            <a:gs pos="93000">
              <a:srgbClr val="D1C39F">
                <a:lumMod val="63000"/>
                <a:lumOff val="37000"/>
                <a:alpha val="49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Frame 12"/>
          <p:cNvSpPr/>
          <p:nvPr/>
        </p:nvSpPr>
        <p:spPr>
          <a:xfrm>
            <a:off x="11955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3AF2-952D-4B19-A1A1-867A517848E9}" type="datetime12">
              <a:rPr lang="bn-BD" b="1" smtClean="0"/>
              <a:t>14/11/2020 8:09 PM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0" y="231191"/>
            <a:ext cx="703384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 শাস্ত্রে মুসলমানদের অবদান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7892" y="1288472"/>
            <a:ext cx="36937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কিন্দি</a:t>
            </a:r>
            <a:endParaRPr lang="en-US" sz="1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জম্মঃ ৮০১ খ্রিঃ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 কুফা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 নামঃ ইছহাক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৮৭৪ খ্রিঃ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"/>
          <a:stretch/>
        </p:blipFill>
        <p:spPr>
          <a:xfrm>
            <a:off x="1125950" y="1005899"/>
            <a:ext cx="3507525" cy="38379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659" y="4843867"/>
            <a:ext cx="11907015" cy="1815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এরিস্টটলের ধ্রমতত্ত্ব (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Theology of Aristotle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আরবিতে অনুবাদ করেন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।তিনি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নিউপ্লেটোনিজমের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উদ্ভাবক ছিলেন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।তিনি সর্বপ্রথম প্লেটো ও এরিষ্টটলের মতবাদ সমন্বয় করার চেষ্টা করেন। তিনি অনধিক ৩৬৫টি গ্রন্থ রচনা করেন। তিনি মাতৃভাষা আরবি ছাড়াও পাহলবী,সংস্কৃতি ,গ্রীক ও সিরিয় ভাষার সু পন্ডিত ছিলেন ।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0" y="231191"/>
            <a:ext cx="703384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 শাস্ত্রে মুসলমানদের অবদান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4" y="1040966"/>
            <a:ext cx="4190039" cy="4015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4270" y="1179521"/>
            <a:ext cx="3435556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জুননুন মিসরি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জম্মঃ ৭৯৬ খ্রিঃ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 নামঃ ইবরাহিম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 মিশর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৮৫৯ খ্রিঃ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385" y="5209627"/>
            <a:ext cx="11907015" cy="1384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মুসলিমদের কাছে সুফি হিসেবেও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প্রসিদ্ধ ছিলেন। রসায়ন শাস্ত্রে তাঁর অপরিসীম অবদান রয়েছে ।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লেখায় সোনা,রুপাসহ বিভিন্ন খনিজ পদার্থের বর্ণনা পাওয়া যায়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মিসরীয় সাংকেতিক বর্ণের মর্মার্থ বুঝতেন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5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961" y="5599129"/>
            <a:ext cx="1021947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জাবের ইবনে হাইয়ানকে রসায়ন শাস্ত্রের জনক কেন বলা হয়  ?  </a:t>
            </a:r>
            <a:endParaRPr lang="bn-BD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9105900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0"/>
              <a:ext cx="266700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00550" y="2152650"/>
              <a:ext cx="304800" cy="91059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19600" y="-4416057"/>
              <a:ext cx="266700" cy="91059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6700" cy="6858000"/>
            </a:xfrm>
            <a:prstGeom prst="rect">
              <a:avLst/>
            </a:prstGeom>
          </p:spPr>
        </p:pic>
      </p:grpSp>
      <p:pic>
        <p:nvPicPr>
          <p:cNvPr id="14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53" r="8400"/>
          <a:stretch/>
        </p:blipFill>
        <p:spPr bwMode="auto">
          <a:xfrm>
            <a:off x="4248595" y="2227018"/>
            <a:ext cx="4262511" cy="2713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0" y="231191"/>
            <a:ext cx="703384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 শাস্ত্রে মুসলমানদের অবদান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8437" y="1478654"/>
            <a:ext cx="6850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4" indent="-571500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হাকিম মুহাম্মদ ইবনে আব্দুল মালিক আল খারেজেমি আল কাসি।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ইবনে আব্দুল মালিক আল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কাসি নামে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lvl="4" indent="-571500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  বাগদাদ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385" y="4806243"/>
            <a:ext cx="11907015" cy="1569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4"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Essence of the Art and Aid of Worker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গ্রন্থটি রসায়ন শাস্ত্রে মুল্যবান একটি সংযোজন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যে সকল বস্তু সাদা এবং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বস্তু লাল এদের ব্যবহার ও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 ভাবে বর্ণনা করেন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Computer City\Pictures\বিজ্ঞাপন\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5" y="1089521"/>
            <a:ext cx="3108083" cy="34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rgbClr val="002060"/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4572" y="5417404"/>
            <a:ext cx="1133856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রসায়ন শাস্ত্রে আলকিন্দি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জুনুন মিশরির অবদান সংক্ষেপে লিখ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20" y="1663505"/>
            <a:ext cx="5431215" cy="296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1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2784468" cy="965110"/>
          </a:xfrm>
          <a:prstGeom prst="rect">
            <a:avLst/>
          </a:prstGeom>
          <a:solidFill>
            <a:schemeClr val="bg1"/>
          </a:solidFill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030" y="2104487"/>
            <a:ext cx="3116774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নাসির উদ্দীন তুসী 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443" y="2096162"/>
            <a:ext cx="2700997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জাবের ইবনে হাইয়ান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563" y="3008214"/>
            <a:ext cx="295565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মূসা আলখাওয়ারেযমি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2"/>
            <a:ext cx="278881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উমর খৈয়াম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326" y="3641389"/>
            <a:ext cx="813009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কেমি শব্দের অর্থ কী   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2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3087801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1323965"/>
            <a:ext cx="7985457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 মুসলিম বিজ্ঞানী বিশ্বের সর্বশ্রেষ্ঠ রসায়নবিধ হিসেবে পরিচিত 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2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551025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2661420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4" y="2122426"/>
            <a:ext cx="234482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মিশরে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2661420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সিরিয়ায়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80" y="2920889"/>
            <a:ext cx="230742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ফিলিস্তিনে 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41075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200" y="3573967"/>
            <a:ext cx="7927926" cy="58038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এরিষ্টটলের ধর্মতত্ব আরবীতে কে অনুবাদ করেন  ?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295" y="4585244"/>
            <a:ext cx="2724007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 রুশদ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669" y="4592815"/>
            <a:ext cx="2777901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কিন্দি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6"/>
            <a:ext cx="2739721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 সিনা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0002" y="5515611"/>
            <a:ext cx="2727568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জাবেরইবনে হাইয়ান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41719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2725" y="4421879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3200" y="1143000"/>
            <a:ext cx="7449625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জুনুন মিশরি জন্মস্থান কোথায়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 ?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200" y="1045875"/>
            <a:ext cx="1157145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রসায়ন ও বিজ্ঞানের গুরুত্বপূর্ণ ক্ষেত্রে হাইয়ানের আবিষ্কার হলো ---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531" y="2308594"/>
            <a:ext cx="474846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পরিশ্রবণ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6800" y="3070594"/>
            <a:ext cx="4775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বাস্পীকরণ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2385" y="3743980"/>
            <a:ext cx="46896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ভস্মীকরণ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42875">
            <a:solidFill>
              <a:srgbClr val="00B0F0"/>
            </a:solidFill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00" y="5787230"/>
            <a:ext cx="114808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রসায়ন শাস্ত্রে মুসলমান গভেষকদের অবদান এ শাস্ত্রকে সমৃদ্ধ করেছে  বর্ণনা কর। </a:t>
            </a:r>
            <a:endParaRPr lang="bn-BD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81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456" y="0"/>
            <a:ext cx="178544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9800" y="685800"/>
            <a:ext cx="152400" cy="12192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9325" y="-6025782"/>
            <a:ext cx="133350" cy="12192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544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26" name="Picture 2" descr="C:\Users\Computer City\Pictures\Landscapes\10690195_808654725874000_868544216889987299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2" y="136894"/>
            <a:ext cx="11834913" cy="64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25553" y="2196673"/>
            <a:ext cx="863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8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7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11073FA5-B447-49DE-977B-81E4A8FCAB1A}" type="datetime13">
              <a:rPr lang="en-US" smtClean="0"/>
              <a:t>8:09:24 PM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BB1F841-FA33-483B-B686-3ECF598DF387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" y="457200"/>
            <a:ext cx="11871505" cy="619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152400"/>
            <a:ext cx="11727543" cy="650427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10120" y="2425700"/>
            <a:ext cx="3350681" cy="25273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22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08217" y="2431597"/>
            <a:ext cx="2472527" cy="25273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94400" y="2425700"/>
            <a:ext cx="2472527" cy="25273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432801" y="2346325"/>
            <a:ext cx="2472527" cy="25273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5520" y="1005114"/>
            <a:ext cx="53848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660" y="76200"/>
            <a:ext cx="12011741" cy="6705600"/>
          </a:xfrm>
          <a:prstGeom prst="rect">
            <a:avLst/>
          </a:prstGeom>
          <a:noFill/>
          <a:ln w="142875">
            <a:solidFill>
              <a:srgbClr val="002060"/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C:\Users\Computer City\Pictures\Award file\20180102_144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67" r="56096" b="41579"/>
          <a:stretch/>
        </p:blipFill>
        <p:spPr bwMode="auto">
          <a:xfrm>
            <a:off x="2032000" y="1285373"/>
            <a:ext cx="2336800" cy="1800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Rectangle 16"/>
          <p:cNvSpPr/>
          <p:nvPr/>
        </p:nvSpPr>
        <p:spPr>
          <a:xfrm>
            <a:off x="78660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7099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6963323" y="1371600"/>
            <a:ext cx="4692952" cy="48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24801" y="5191780"/>
            <a:ext cx="2724443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6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0825" y="136060"/>
            <a:ext cx="617571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ছবিগুলো দেখ এবং  চিন্তা করে বল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2" y="720245"/>
            <a:ext cx="11254154" cy="51342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335" y="5891407"/>
            <a:ext cx="779350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 কোন শাস্ত্রের উপাদান ?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0492" y="4586068"/>
            <a:ext cx="229303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4282" y="5913860"/>
            <a:ext cx="282760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3" y="843946"/>
            <a:ext cx="5038208" cy="50474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80492" y="5854478"/>
            <a:ext cx="8562535" cy="7078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শাস্ত্রে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7955" y="5822826"/>
            <a:ext cx="282760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5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6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92" y="467751"/>
            <a:ext cx="5431215" cy="2961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6438" y="386358"/>
            <a:ext cx="3495568" cy="83099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-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529" y="3619988"/>
            <a:ext cx="10668000" cy="30469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 শাস্ত্রে মুসলমানদের অবদান </a:t>
            </a:r>
          </a:p>
          <a:p>
            <a:pPr algn="ctr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– ৫ম </a:t>
            </a:r>
          </a:p>
          <a:p>
            <a:pPr algn="ctr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– ১৪</a:t>
            </a:r>
          </a:p>
          <a:p>
            <a:pPr algn="ctr"/>
            <a:r>
              <a:rPr lang="bn-BD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- ১৯৪-১৯৫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4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9247" y="2551837"/>
            <a:ext cx="10893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রসায়ন শাস্ত্রে মুসলমানদের অবদান ব্যাখ্যা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শাস্ত্রকে পরিপূর্ণতা দান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ছেন 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শাস্ত্রে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আল কিন্দি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অবদান বিশ্লেষণ করতে 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247" y="1524001"/>
            <a:ext cx="636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…</a:t>
            </a:r>
            <a:endParaRPr lang="bn-BD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4001" y="304800"/>
            <a:ext cx="354359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0" y="231191"/>
            <a:ext cx="703384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 শাস্ত্রে মুসলমানদের অবদান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3382" y="939077"/>
            <a:ext cx="100168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শুধু সাধারণ শিক্ষা নয়,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জ্ঞান-বিজ্ঞান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প্রযুক্তি চর্চায়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মুসলমানগণ সমান দক্ষতার পরিচয় দিয়েছেন।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যুগের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জ্ঞান-বিজ্ঞান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অনেক শাখা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প্রযুক্তিরই ফসল।</a:t>
            </a:r>
            <a:endParaRPr lang="en-US" sz="3600" b="1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শাস্ত্রে মুসলমানদের অবদান অবিস্মরণীয়।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শাস্ত্রে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অবদান রেখেছেন-</a:t>
            </a:r>
          </a:p>
          <a:p>
            <a:pPr marL="2686050" lvl="4" indent="-857250">
              <a:buFont typeface="+mj-lt"/>
              <a:buAutoNum type="romanU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জাবির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ইবনে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হাইয়ান</a:t>
            </a:r>
          </a:p>
          <a:p>
            <a:pPr marL="2686050" lvl="4" indent="-857250">
              <a:buFont typeface="+mj-lt"/>
              <a:buAutoNum type="romanU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 কিন্দি</a:t>
            </a:r>
          </a:p>
          <a:p>
            <a:pPr marL="2686050" lvl="4" indent="-857250">
              <a:buFont typeface="+mj-lt"/>
              <a:buAutoNum type="romanU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জুননুন মিসরি</a:t>
            </a:r>
          </a:p>
          <a:p>
            <a:pPr marL="2686050" lvl="4" indent="-857250">
              <a:buFont typeface="+mj-lt"/>
              <a:buAutoNum type="romanU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ইবনে আব্দুল মালিক আল কাসি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rgbClr val="002060"/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2546252" y="4659769"/>
            <a:ext cx="7737231" cy="168476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রসায়ন শাস্ত্রে মুসলমানদের মধ্যে কাদের অবদান উল্লেখযোগ্য লিখ  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651716" y="321780"/>
            <a:ext cx="3943644" cy="6058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16" y="1080012"/>
            <a:ext cx="3573194" cy="3579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8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540" y="231191"/>
            <a:ext cx="703384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 শাস্ত্রে মুসলমানদের অবদান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8"/>
          <a:stretch/>
        </p:blipFill>
        <p:spPr>
          <a:xfrm>
            <a:off x="1296741" y="1003588"/>
            <a:ext cx="3033598" cy="3247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4826" y="1179521"/>
            <a:ext cx="401424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জাবির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ইবনে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হাইয়ান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জম্মঃ ৭২২ খ্রিঃ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 দক্ষিণ আরব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 ৮১৫ খ্রিঃ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717" y="4227255"/>
            <a:ext cx="11773624" cy="2554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কুফায় বিজ্ঞানাগার প্রতিষ্ঠা করে রসায়নকে বিজ্ঞানের একটি স্বয়ংসম্পূর্ণ শাখা হিসেবে রুপদান করেন । তিনি রসায়নের কথিপয় গুরুত্বপূর্ণ ক্ষেত্র যথা পরিশ্রবণ ,দ্রবণ,ভস্মীকরণ,বাস্পীকরণ,গলানো তাঁরই আবিষ্কার । তিনি তাঁর গ্রন্থে ধাতুর শোধন,তরলীকরণ, ইস্পাত তৈরীর প্রিক্রিয়া,লোহারমরিচা রোধক বার্নিশ ,চুলের কলপ ,লেখার কালি ওকাঁচ ইত্যাদি দ্রব্যাদী প্রস্তুতের প্রণালী সর্বপ্রথম আবিষ্কার করেন ।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3219" y="4662094"/>
            <a:ext cx="1016261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রসায়ন শাস্ত্রের পরিপূর্ণতা দান করেছেন বলেই তাঁকে রসায়নশাস্ত্রের জনক বলা হয় । 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3461</TotalTime>
  <Words>1065</Words>
  <Application>Microsoft Office PowerPoint</Application>
  <PresentationFormat>Custom</PresentationFormat>
  <Paragraphs>158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384</cp:revision>
  <dcterms:created xsi:type="dcterms:W3CDTF">2013-12-14T06:41:16Z</dcterms:created>
  <dcterms:modified xsi:type="dcterms:W3CDTF">2020-11-14T14:22:55Z</dcterms:modified>
</cp:coreProperties>
</file>